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15"/>
  </p:notesMasterIdLst>
  <p:sldIdLst>
    <p:sldId id="256" r:id="rId2"/>
    <p:sldId id="257" r:id="rId3"/>
    <p:sldId id="272" r:id="rId4"/>
    <p:sldId id="276" r:id="rId5"/>
    <p:sldId id="274" r:id="rId6"/>
    <p:sldId id="277" r:id="rId7"/>
    <p:sldId id="278" r:id="rId8"/>
    <p:sldId id="279" r:id="rId9"/>
    <p:sldId id="280" r:id="rId10"/>
    <p:sldId id="281" r:id="rId11"/>
    <p:sldId id="27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393-FDFC-4B54-ACAC-19209947AB45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176C-D441-46B6-8AEF-1747D75A7A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1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E2F0-FC85-4531-A6E2-5B6D3CC0E84C}" type="datetime1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6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059E-A030-4E43-8A7C-7CF56828A05E}" type="datetime1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8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5000-9A27-4723-A42F-86790FC177E4}" type="datetime1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44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7B2C-B9F5-4D20-99D2-9D76FD95B3E6}" type="datetime1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91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06AB-964E-459B-889F-337904FDD328}" type="datetime1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64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4CA4-0DB8-49AC-A9C7-8A12BC694679}" type="datetime1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34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9C38-F4CF-4299-865E-FEF8BAFF01AE}" type="datetime1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8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2245-4267-48EA-B366-842CFF33295F}" type="datetime1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65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931-B508-4432-A500-7E8AA61776D4}" type="datetime1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2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6EF8-A906-4BE4-9CEF-4388A0BD9062}" type="datetime1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46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16E-866A-4148-9979-B3CDF811CE63}" type="datetime1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4B66-485B-4CC1-BB9F-DA2AF8618B54}" type="datetime1">
              <a:rPr lang="pt-BR" smtClean="0"/>
              <a:t>25/03/2021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4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FC88-0AE7-4361-BD6C-21632E1C26A6}" type="datetime1">
              <a:rPr lang="pt-BR" smtClean="0"/>
              <a:t>25/03/2021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8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387-28BF-4FB8-AB11-381A9D73AF23}" type="datetime1">
              <a:rPr lang="pt-BR" smtClean="0"/>
              <a:t>25/03/2021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509-ED21-4817-85C4-86088EA16D33}" type="datetime1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5DF-0EAD-4409-B89F-3C18C4EE4721}" type="datetime1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6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2189-26F1-479D-8E86-1F69112D6B63}" type="datetime1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8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Um </a:t>
            </a:r>
            <a:r>
              <a:rPr lang="pt-BR" sz="4000" i="1" dirty="0"/>
              <a:t>framework</a:t>
            </a:r>
            <a:r>
              <a:rPr lang="pt-BR" sz="4000" dirty="0"/>
              <a:t> para desenvolvimento de sistemas VGI com base no </a:t>
            </a:r>
            <a:r>
              <a:rPr lang="pt-BR" sz="4000" i="1" dirty="0" err="1"/>
              <a:t>OpenStreetMap</a:t>
            </a:r>
            <a:endParaRPr lang="pt-BR" sz="4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/>
          </a:bodyPr>
          <a:lstStyle/>
          <a:p>
            <a:r>
              <a:rPr lang="pt-BR" dirty="0"/>
              <a:t>Aluno: Carlos Henrique Tavares (DPI)</a:t>
            </a:r>
          </a:p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FB943-2055-4B82-A037-33BA0C6C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C7619-EDF7-4FFC-8F55-7E357A62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(tela de anônimo)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813D52-F598-4E28-96BF-EA5862AF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4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9F2C1-B4EB-4412-8303-24427CF8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00F07-BB96-4EE0-A90F-AE9E6751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 e Trabalhos Futuros</a:t>
            </a:r>
          </a:p>
          <a:p>
            <a:r>
              <a:rPr lang="pt-BR" dirty="0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5C44C8-B891-4066-B2E3-5BA9CB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A009AA-1E1A-4017-9855-AB6F9108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56" y="2133600"/>
            <a:ext cx="295470" cy="3021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101887-D454-427C-B83D-C2EAC746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81" y="3720258"/>
            <a:ext cx="295470" cy="3021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4A92BF-C375-438C-BC51-B491D0A4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40" y="2557514"/>
            <a:ext cx="295470" cy="3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5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Calendário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A8043BE-E305-4D7C-88D7-38A0D5548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300653"/>
              </p:ext>
            </p:extLst>
          </p:nvPr>
        </p:nvGraphicFramePr>
        <p:xfrm>
          <a:off x="933063" y="2105607"/>
          <a:ext cx="10851470" cy="2416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294">
                  <a:extLst>
                    <a:ext uri="{9D8B030D-6E8A-4147-A177-3AD203B41FA5}">
                      <a16:colId xmlns:a16="http://schemas.microsoft.com/office/drawing/2014/main" val="949142715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300872244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805591336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4137005672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464739970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Fevereiro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522264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Implementação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80656304"/>
                  </a:ext>
                </a:extLst>
              </a:tr>
              <a:tr h="64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literatura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46400493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25088086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608459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B20DAE-A678-4276-9316-0B3077A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  <a:p>
            <a:pPr marL="0" indent="0" algn="ctr">
              <a:buNone/>
            </a:pPr>
            <a:r>
              <a:rPr lang="pt-BR" dirty="0"/>
              <a:t>(carlos.h.tavares@ufv.br)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F039A5-B09F-41E9-AFCC-E33B7F99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3ED5E-8ECA-40EE-8A4E-9A7EB14D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 e </a:t>
            </a:r>
            <a:r>
              <a:rPr lang="pt-BR" dirty="0" err="1"/>
              <a:t>csv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864FD-B25A-4021-9A49-780D92B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7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 e </a:t>
            </a:r>
            <a:r>
              <a:rPr lang="pt-BR" dirty="0" err="1"/>
              <a:t>csv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C864FD-B25A-4021-9A49-780D92B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662172-9C97-4773-A555-08FFE52E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35" y="2172311"/>
            <a:ext cx="295470" cy="3021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927178-6CC9-42EF-B492-DA0816FF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64" y="2857960"/>
            <a:ext cx="270684" cy="2768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3A4738-D641-47D6-AE8C-CE2080DD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13" y="3504882"/>
            <a:ext cx="270684" cy="2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E4F-188C-4D1D-8B29-09EC2EA6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Geral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3465CA-D9B9-400B-9131-D064E0B2D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19" y="2043421"/>
            <a:ext cx="8432482" cy="2771158"/>
          </a:xfr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F9137DF-9FF8-464D-9AE9-C38D4B72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0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DA3CA-954D-43FB-B3CD-A7560E98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1E25205-3022-4010-90FF-2D8A668D1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24" y="1264555"/>
            <a:ext cx="5706918" cy="5593445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3E353-3295-4A4A-8ECE-6EE1D2C7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15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773D-2546-44D2-A945-C0EFF856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1A3836-F0D7-4255-BBD6-7D70D74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7</a:t>
            </a:fld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6C8872E-26AC-49E2-A1A6-39FEB8C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(tela de admin)</a:t>
            </a:r>
          </a:p>
        </p:txBody>
      </p:sp>
    </p:spTree>
    <p:extLst>
      <p:ext uri="{BB962C8B-B14F-4D97-AF65-F5344CB8AC3E}">
        <p14:creationId xmlns:p14="http://schemas.microsoft.com/office/powerpoint/2010/main" val="282289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1F8BF-3AAC-4414-B562-434D2A03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FAB61-020A-4CE3-A0C9-9C3F14C5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(tela de moderador)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34A98E-6F42-4BC1-AFEC-48B56F5E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59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62290-064B-4F56-AB1D-E1EB20FF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38AEF-D581-4818-BA13-B220F21F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(tela de colaborador)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27A7F-517E-4BA9-823D-17F9B79C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5364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253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Cacho</vt:lpstr>
      <vt:lpstr>Um framework para desenvolvimento de sistemas VGI com base no OpenStreetMap</vt:lpstr>
      <vt:lpstr>Sumário</vt:lpstr>
      <vt:lpstr>Objetivos com o trabalho</vt:lpstr>
      <vt:lpstr>Objetivos com o trabalho</vt:lpstr>
      <vt:lpstr>Arquitetura Geral</vt:lpstr>
      <vt:lpstr>Casos de Uso</vt:lpstr>
      <vt:lpstr>Apresentação do PowerPoint</vt:lpstr>
      <vt:lpstr>Apresentação do PowerPoint</vt:lpstr>
      <vt:lpstr>Apresentação do PowerPoint</vt:lpstr>
      <vt:lpstr>Apresentação do PowerPoint</vt:lpstr>
      <vt:lpstr>Artigo </vt:lpstr>
      <vt:lpstr>Calendário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26</cp:revision>
  <dcterms:created xsi:type="dcterms:W3CDTF">2021-02-03T19:29:59Z</dcterms:created>
  <dcterms:modified xsi:type="dcterms:W3CDTF">2021-03-25T19:12:04Z</dcterms:modified>
</cp:coreProperties>
</file>