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EDBD-27A8-4830-AE11-D99A93A7AAE6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8352-7C86-4ABF-BE1B-319BF4BB1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8352-7C86-4ABF-BE1B-319BF4BB161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786FE-4BC8-41FE-3184-9556A54E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73A04-EA6B-6EE3-CC4A-C752D4E8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FFE67-C808-7AB0-B762-8F244B3C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C6F2C-48DC-90A4-B345-F971615B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BB6B3-E996-E7CE-692A-84E2B8F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2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B911-B716-D5B4-27F5-5801D0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DDF87-B096-2B45-D3CD-8D0AE9C5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82868-7FDE-0AAF-4F1E-6B4F391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7A43D-AC19-789F-771B-82CF51C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37AB5-779B-259E-665C-9A6751B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B8E97-1C88-BEFE-B361-B56D587C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E5758-F21A-286C-D89B-20425315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8ACC0-1BAC-22DC-B34C-969B75AE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F00E2-E30E-91B0-EA4D-C334BF5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1C9FA-70E6-AFEB-590F-780F00D6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4602-6B06-6F8D-338B-F10E9D6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BF55B-1B94-FD15-311D-2B358E06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43E5-08C9-88D0-5F42-38F3B70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D94EE-7D58-0A15-CB1D-795F06A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E0BAD-9E4E-45EC-728C-339DB9D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6F3C-DF2D-D779-21DE-D5403312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E6F4E8-387E-5757-5C91-9E4EEB71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C97D-54C2-A55F-4EB6-A4386E8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B8921-3E03-964F-0293-8BD4AC19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F192-8984-A1BB-681E-C92B59F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C78A-246F-2A19-68EA-326B2A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DBE67-CE1C-0F15-FDE4-BC5551AA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AE25E-5BB8-2C4B-97EA-D9EE3CCC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9F8C1-D0CA-55D6-30DA-E766AD0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0B61F-35AC-8746-65B1-0C76D945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02E33-88F8-261B-FCE5-E7280E9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D9B4-C33A-3989-C130-F7AF723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7F797-D55A-0EA5-8C22-76E1CA5C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5E27E-957F-C9EB-A785-452A9EF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B5C64-CE3C-0082-145C-A95A6686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EFF3F9-175F-DA13-8382-3B87A6DC2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6CE037-BF13-ED75-D8F4-D680DA6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39328-C673-7433-C3FC-C7F0635B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EA806B-636F-BE40-B848-354655B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DE04-5289-E014-E43D-45E3799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84A35-4E99-CF1E-7DCA-BABF7E9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4C1EE5-19A0-0B6A-22D4-A992538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2BAAA4-3566-3D24-40FA-46849B0C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79D2F-9893-E8E8-AC8D-08273585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782EEF-F7D8-7683-3AB5-DC30632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5B5BA3-CD2A-B548-A42F-E333717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4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56F8-7C0D-9420-5CB9-F914DE49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1997C-2534-1E77-7F90-7C20E8BB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77F5B-1273-1965-DAD3-FBF2960E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3F5A8-BEAE-6EFB-EEF6-9DC2420E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EE088-4011-4FD1-4106-FC6C777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530FC6-70F7-9B7E-171B-8A683F4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8C78-FAB8-07FE-4D18-2DC9616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D9CE74-2BC3-397A-BF60-C725200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F0456-774A-05FE-1A8B-AFD483B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C17AF-190E-6A90-C848-37FF4309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B0D25-4EF0-6FF5-3B8F-D01D8D8A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D6032-60A8-C19F-D53B-DFB7B6C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3221AB-1F8E-F081-4FE9-626EDFCD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785E1-99F1-0719-3AAB-6BBC22EF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4951-5B4C-6107-C001-B7A86AD4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0BB2-1C76-4317-9ADA-D0C55D3850A5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2C463-2E85-574A-13C3-B9E86CF6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FF5FA-09D8-8B2F-35DF-60AB0468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56C2-6D3E-D568-104C-64FD11C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Um arcabouço computacional para apoio à tomada de decisão em problemas no contexto ambiental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7C466-011B-7B98-B588-C2C35761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146"/>
            <a:ext cx="9144000" cy="1655762"/>
          </a:xfrm>
        </p:spPr>
        <p:txBody>
          <a:bodyPr/>
          <a:lstStyle/>
          <a:p>
            <a:r>
              <a:rPr lang="pt-BR" dirty="0"/>
              <a:t>Nome: Carlos Henrique Tavares Brumatti</a:t>
            </a:r>
          </a:p>
          <a:p>
            <a:r>
              <a:rPr lang="pt-BR" dirty="0"/>
              <a:t>Orientador: </a:t>
            </a:r>
            <a:r>
              <a:rPr lang="pt-BR" dirty="0" err="1"/>
              <a:t>Julio</a:t>
            </a:r>
            <a:r>
              <a:rPr lang="pt-BR" dirty="0"/>
              <a:t> Cesar Soares dos Reis (DPI)</a:t>
            </a:r>
          </a:p>
          <a:p>
            <a:r>
              <a:rPr lang="pt-BR" dirty="0"/>
              <a:t>Coorientador: </a:t>
            </a:r>
            <a:r>
              <a:rPr lang="pt-BR" dirty="0" err="1"/>
              <a:t>Jugurta</a:t>
            </a:r>
            <a:r>
              <a:rPr lang="pt-BR" dirty="0"/>
              <a:t> Lisboa Filho (DPI)</a:t>
            </a:r>
          </a:p>
        </p:txBody>
      </p:sp>
    </p:spTree>
    <p:extLst>
      <p:ext uri="{BB962C8B-B14F-4D97-AF65-F5344CB8AC3E}">
        <p14:creationId xmlns:p14="http://schemas.microsoft.com/office/powerpoint/2010/main" val="39481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B0A1-5FAB-7F2F-B3C5-61AE185F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1"/>
            <a:ext cx="10515600" cy="1325563"/>
          </a:xfrm>
        </p:spPr>
        <p:txBody>
          <a:bodyPr/>
          <a:lstStyle/>
          <a:p>
            <a:r>
              <a:rPr lang="pt-BR" dirty="0"/>
              <a:t>Sistema de Inteligência Geográfica – (02)</a:t>
            </a:r>
          </a:p>
        </p:txBody>
      </p:sp>
      <p:pic>
        <p:nvPicPr>
          <p:cNvPr id="9" name="Espaço Reservado para Conteúdo 8" descr="Tabela&#10;&#10;Descrição gerada automaticamente">
            <a:extLst>
              <a:ext uri="{FF2B5EF4-FFF2-40B4-BE49-F238E27FC236}">
                <a16:creationId xmlns:a16="http://schemas.microsoft.com/office/drawing/2014/main" id="{C8E23D6A-C989-5F60-7F9F-EBD54829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5" y="1889473"/>
            <a:ext cx="4691187" cy="4316773"/>
          </a:xfrm>
        </p:spPr>
      </p:pic>
    </p:spTree>
    <p:extLst>
      <p:ext uri="{BB962C8B-B14F-4D97-AF65-F5344CB8AC3E}">
        <p14:creationId xmlns:p14="http://schemas.microsoft.com/office/powerpoint/2010/main" val="18968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9199D1D4-655E-A828-373C-14F6A738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0" y="0"/>
            <a:ext cx="6559789" cy="6763813"/>
          </a:xfrm>
        </p:spPr>
      </p:pic>
    </p:spTree>
    <p:extLst>
      <p:ext uri="{BB962C8B-B14F-4D97-AF65-F5344CB8AC3E}">
        <p14:creationId xmlns:p14="http://schemas.microsoft.com/office/powerpoint/2010/main" val="7679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pa&#10;&#10;Descrição gerada automaticamente">
            <a:extLst>
              <a:ext uri="{FF2B5EF4-FFF2-40B4-BE49-F238E27FC236}">
                <a16:creationId xmlns:a16="http://schemas.microsoft.com/office/drawing/2014/main" id="{62ED3AA7-CE45-B48F-57BE-09EC33D5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26" y="77821"/>
            <a:ext cx="6601343" cy="6858001"/>
          </a:xfrm>
        </p:spPr>
      </p:pic>
    </p:spTree>
    <p:extLst>
      <p:ext uri="{BB962C8B-B14F-4D97-AF65-F5344CB8AC3E}">
        <p14:creationId xmlns:p14="http://schemas.microsoft.com/office/powerpoint/2010/main" val="10610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6D24-7D8E-E901-2FFB-EDE96D5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EC214-9583-C49E-48D7-035E6B92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4D27-F71F-C234-CE85-3F295A3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6F0CD-8FB1-F63C-83FF-E5FE48D9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3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622E-A43C-52EF-C248-648F43D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Processo de Descoberta de Conhecimento em Bases de Dados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8274144-0386-85B7-17DC-A8616F0B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15" y="1947402"/>
            <a:ext cx="8767904" cy="4108480"/>
          </a:xfrm>
        </p:spPr>
      </p:pic>
    </p:spTree>
    <p:extLst>
      <p:ext uri="{BB962C8B-B14F-4D97-AF65-F5344CB8AC3E}">
        <p14:creationId xmlns:p14="http://schemas.microsoft.com/office/powerpoint/2010/main" val="1468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1A38-36CA-431E-B599-97B0C3A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6D640C3-7AA9-6973-AC12-D178DE6C9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1" y="1552246"/>
            <a:ext cx="6375506" cy="4940629"/>
          </a:xfrm>
        </p:spPr>
      </p:pic>
    </p:spTree>
    <p:extLst>
      <p:ext uri="{BB962C8B-B14F-4D97-AF65-F5344CB8AC3E}">
        <p14:creationId xmlns:p14="http://schemas.microsoft.com/office/powerpoint/2010/main" val="334601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806F-7BFA-1B18-87D2-B69D5A66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121763-9A68-8DB5-2A27-36A2C5A8C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33" y="1585569"/>
            <a:ext cx="6332505" cy="4907306"/>
          </a:xfrm>
        </p:spPr>
      </p:pic>
    </p:spTree>
    <p:extLst>
      <p:ext uri="{BB962C8B-B14F-4D97-AF65-F5344CB8AC3E}">
        <p14:creationId xmlns:p14="http://schemas.microsoft.com/office/powerpoint/2010/main" val="168416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052D8-BBE4-6959-331A-CB756D85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7945-564F-93ED-84B7-1F70B76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171" cy="1325563"/>
          </a:xfrm>
        </p:spPr>
        <p:txBody>
          <a:bodyPr/>
          <a:lstStyle/>
          <a:p>
            <a:r>
              <a:rPr lang="pt-BR" dirty="0"/>
              <a:t>Sistema de Inteligência Geográfica - Arquitetura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11DD5900-2CCF-4105-0D65-91F1F51F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38" y="1520962"/>
            <a:ext cx="4125945" cy="5063661"/>
          </a:xfrm>
        </p:spPr>
      </p:pic>
    </p:spTree>
    <p:extLst>
      <p:ext uri="{BB962C8B-B14F-4D97-AF65-F5344CB8AC3E}">
        <p14:creationId xmlns:p14="http://schemas.microsoft.com/office/powerpoint/2010/main" val="16751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BC27-04A3-6994-E64D-B4B693CB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65125"/>
            <a:ext cx="11604396" cy="1325563"/>
          </a:xfrm>
        </p:spPr>
        <p:txBody>
          <a:bodyPr/>
          <a:lstStyle/>
          <a:p>
            <a:pPr algn="ctr"/>
            <a:r>
              <a:rPr lang="pt-BR" dirty="0"/>
              <a:t>Sistema de Inteligência Geográfica – Fluxo de telas</a:t>
            </a:r>
          </a:p>
        </p:txBody>
      </p:sp>
      <p:pic>
        <p:nvPicPr>
          <p:cNvPr id="9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B541C4-7EF9-67D5-E9B6-85C37ADA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65" y="2453295"/>
            <a:ext cx="8062810" cy="2362851"/>
          </a:xfrm>
        </p:spPr>
      </p:pic>
    </p:spTree>
    <p:extLst>
      <p:ext uri="{BB962C8B-B14F-4D97-AF65-F5344CB8AC3E}">
        <p14:creationId xmlns:p14="http://schemas.microsoft.com/office/powerpoint/2010/main" val="27230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A2A0-904C-9BFD-A26A-913F3277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(01)</a:t>
            </a:r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8BAC139-9000-5083-EE2C-25ECDADD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49" y="3025285"/>
            <a:ext cx="3560373" cy="1186791"/>
          </a:xfrm>
        </p:spPr>
      </p:pic>
    </p:spTree>
    <p:extLst>
      <p:ext uri="{BB962C8B-B14F-4D97-AF65-F5344CB8AC3E}">
        <p14:creationId xmlns:p14="http://schemas.microsoft.com/office/powerpoint/2010/main" val="2476695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102</Words>
  <Application>Microsoft Office PowerPoint</Application>
  <PresentationFormat>Widescreen</PresentationFormat>
  <Paragraphs>19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Um arcabouço computacional para apoio à tomada de decisão em problemas no contexto ambiental</vt:lpstr>
      <vt:lpstr>Sumário</vt:lpstr>
      <vt:lpstr>Motivação – Processo de Descoberta de Conhecimento em Bases de Dados</vt:lpstr>
      <vt:lpstr>Motivação – Mineração de Dados</vt:lpstr>
      <vt:lpstr>Motivação – Mineração de Dados</vt:lpstr>
      <vt:lpstr>Metodologia Proposta</vt:lpstr>
      <vt:lpstr>Sistema de Inteligência Geográfica - Arquitetura</vt:lpstr>
      <vt:lpstr>Sistema de Inteligência Geográfica – Fluxo de telas</vt:lpstr>
      <vt:lpstr>Sistema de Inteligência Geográfica – (01)</vt:lpstr>
      <vt:lpstr>Sistema de Inteligência Geográfica – (02)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Tavares Brumatti</dc:creator>
  <cp:lastModifiedBy>Carlos Henrique Tavares Brumatti</cp:lastModifiedBy>
  <cp:revision>7</cp:revision>
  <dcterms:created xsi:type="dcterms:W3CDTF">2022-09-01T13:15:51Z</dcterms:created>
  <dcterms:modified xsi:type="dcterms:W3CDTF">2022-09-10T16:50:59Z</dcterms:modified>
</cp:coreProperties>
</file>