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72" r:id="rId3"/>
  </p:sldMasterIdLst>
  <p:notesMasterIdLst>
    <p:notesMasterId r:id="rId28"/>
  </p:notesMasterIdLst>
  <p:handoutMasterIdLst>
    <p:handoutMasterId r:id="rId29"/>
  </p:handoutMasterIdLst>
  <p:sldIdLst>
    <p:sldId id="263" r:id="rId4"/>
    <p:sldId id="266" r:id="rId5"/>
    <p:sldId id="267" r:id="rId6"/>
    <p:sldId id="268" r:id="rId7"/>
    <p:sldId id="269" r:id="rId8"/>
    <p:sldId id="270" r:id="rId9"/>
    <p:sldId id="271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7EFB61E4-A5C2-4A7B-B3D1-D09CE9907175}">
          <p14:sldIdLst>
            <p14:sldId id="263"/>
          </p14:sldIdLst>
        </p14:section>
        <p14:section name="CONTEÚDO" id="{D1D16294-747A-4028-AD01-E684AD7F1CD6}">
          <p14:sldIdLst>
            <p14:sldId id="266"/>
            <p14:sldId id="267"/>
            <p14:sldId id="268"/>
            <p14:sldId id="269"/>
            <p14:sldId id="270"/>
            <p14:sldId id="271"/>
            <p14:sldId id="265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TRA-CAPA" id="{9247FD15-A1F4-4D7B-88CA-452CCED29B79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D1A72C"/>
    <a:srgbClr val="851618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062C9-4013-429D-B971-06C922FBA9FD}" v="8" dt="2022-04-25T12:36:0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Schaefer" userId="a7fdbc4fe8b973af" providerId="LiveId" clId="{3AE062C9-4013-429D-B971-06C922FBA9FD}"/>
    <pc:docChg chg="undo custSel addSld delSld modSld sldOrd modSection">
      <pc:chgData name="Mariana Schaefer" userId="a7fdbc4fe8b973af" providerId="LiveId" clId="{3AE062C9-4013-429D-B971-06C922FBA9FD}" dt="2022-05-17T13:24:44.437" v="2412" actId="11529"/>
      <pc:docMkLst>
        <pc:docMk/>
      </pc:docMkLst>
      <pc:sldChg chg="addSp modSp mod">
        <pc:chgData name="Mariana Schaefer" userId="a7fdbc4fe8b973af" providerId="LiveId" clId="{3AE062C9-4013-429D-B971-06C922FBA9FD}" dt="2022-04-24T22:08:54.797" v="1130" actId="20577"/>
        <pc:sldMkLst>
          <pc:docMk/>
          <pc:sldMk cId="3730079484" sldId="261"/>
        </pc:sldMkLst>
        <pc:spChg chg="add mod">
          <ac:chgData name="Mariana Schaefer" userId="a7fdbc4fe8b973af" providerId="LiveId" clId="{3AE062C9-4013-429D-B971-06C922FBA9FD}" dt="2022-04-24T22:08:54.797" v="1130" actId="20577"/>
          <ac:spMkLst>
            <pc:docMk/>
            <pc:sldMk cId="3730079484" sldId="261"/>
            <ac:spMk id="5" creationId="{76619D8D-5122-4E2F-9E6E-2A1497302F8C}"/>
          </ac:spMkLst>
        </pc:spChg>
      </pc:sldChg>
      <pc:sldChg chg="modSp mod">
        <pc:chgData name="Mariana Schaefer" userId="a7fdbc4fe8b973af" providerId="LiveId" clId="{3AE062C9-4013-429D-B971-06C922FBA9FD}" dt="2022-04-25T13:00:45.402" v="2392" actId="403"/>
        <pc:sldMkLst>
          <pc:docMk/>
          <pc:sldMk cId="3285887660" sldId="263"/>
        </pc:sldMkLst>
        <pc:spChg chg="mod">
          <ac:chgData name="Mariana Schaefer" userId="a7fdbc4fe8b973af" providerId="LiveId" clId="{3AE062C9-4013-429D-B971-06C922FBA9FD}" dt="2022-04-25T13:00:34.300" v="2389" actId="1036"/>
          <ac:spMkLst>
            <pc:docMk/>
            <pc:sldMk cId="3285887660" sldId="263"/>
            <ac:spMk id="2" creationId="{63AFEDA7-E97D-470A-8F0A-104217B87A7E}"/>
          </ac:spMkLst>
        </pc:spChg>
        <pc:spChg chg="mod">
          <ac:chgData name="Mariana Schaefer" userId="a7fdbc4fe8b973af" providerId="LiveId" clId="{3AE062C9-4013-429D-B971-06C922FBA9FD}" dt="2022-04-25T13:00:45.402" v="2392" actId="403"/>
          <ac:spMkLst>
            <pc:docMk/>
            <pc:sldMk cId="3285887660" sldId="263"/>
            <ac:spMk id="3" creationId="{B48AD79C-0EBD-4F43-AAE5-9B99DF98783E}"/>
          </ac:spMkLst>
        </pc:spChg>
      </pc:sldChg>
      <pc:sldChg chg="modSp mod">
        <pc:chgData name="Mariana Schaefer" userId="a7fdbc4fe8b973af" providerId="LiveId" clId="{3AE062C9-4013-429D-B971-06C922FBA9FD}" dt="2022-04-25T12:35:54.934" v="1436" actId="20577"/>
        <pc:sldMkLst>
          <pc:docMk/>
          <pc:sldMk cId="3717769753" sldId="264"/>
        </pc:sldMkLst>
        <pc:spChg chg="mod">
          <ac:chgData name="Mariana Schaefer" userId="a7fdbc4fe8b973af" providerId="LiveId" clId="{3AE062C9-4013-429D-B971-06C922FBA9FD}" dt="2022-04-25T12:35:54.934" v="1436" actId="20577"/>
          <ac:spMkLst>
            <pc:docMk/>
            <pc:sldMk cId="3717769753" sldId="264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3:26:31.360" v="1366" actId="20577"/>
        <pc:sldMkLst>
          <pc:docMk/>
          <pc:sldMk cId="2289204251" sldId="271"/>
        </pc:sldMkLst>
        <pc:spChg chg="mod">
          <ac:chgData name="Mariana Schaefer" userId="a7fdbc4fe8b973af" providerId="LiveId" clId="{3AE062C9-4013-429D-B971-06C922FBA9FD}" dt="2022-04-24T23:26:20.107" v="1334" actId="20577"/>
          <ac:spMkLst>
            <pc:docMk/>
            <pc:sldMk cId="2289204251" sldId="271"/>
            <ac:spMk id="4" creationId="{378825A3-AC0A-4A57-8DA4-2B6C14B4150F}"/>
          </ac:spMkLst>
        </pc:spChg>
        <pc:spChg chg="mod">
          <ac:chgData name="Mariana Schaefer" userId="a7fdbc4fe8b973af" providerId="LiveId" clId="{3AE062C9-4013-429D-B971-06C922FBA9FD}" dt="2022-04-24T23:26:27.666" v="1354" actId="20577"/>
          <ac:spMkLst>
            <pc:docMk/>
            <pc:sldMk cId="2289204251" sldId="271"/>
            <ac:spMk id="5" creationId="{02C23AC7-1F15-41DD-8007-250AE7841AED}"/>
          </ac:spMkLst>
        </pc:spChg>
        <pc:spChg chg="mod">
          <ac:chgData name="Mariana Schaefer" userId="a7fdbc4fe8b973af" providerId="LiveId" clId="{3AE062C9-4013-429D-B971-06C922FBA9FD}" dt="2022-04-24T23:26:31.360" v="1366" actId="20577"/>
          <ac:spMkLst>
            <pc:docMk/>
            <pc:sldMk cId="2289204251" sldId="271"/>
            <ac:spMk id="6" creationId="{93CDC5C8-BAC7-4894-8DC6-9AB3E803C2AB}"/>
          </ac:spMkLst>
        </pc:spChg>
      </pc:sldChg>
      <pc:sldChg chg="modSp mod">
        <pc:chgData name="Mariana Schaefer" userId="a7fdbc4fe8b973af" providerId="LiveId" clId="{3AE062C9-4013-429D-B971-06C922FBA9FD}" dt="2022-04-24T23:20:42.615" v="1321" actId="20577"/>
        <pc:sldMkLst>
          <pc:docMk/>
          <pc:sldMk cId="1267393054" sldId="276"/>
        </pc:sldMkLst>
        <pc:spChg chg="mod">
          <ac:chgData name="Mariana Schaefer" userId="a7fdbc4fe8b973af" providerId="LiveId" clId="{3AE062C9-4013-429D-B971-06C922FBA9FD}" dt="2022-04-24T23:20:42.615" v="1321" actId="20577"/>
          <ac:spMkLst>
            <pc:docMk/>
            <pc:sldMk cId="1267393054" sldId="276"/>
            <ac:spMk id="3" creationId="{0D97AE7F-86A2-49B1-8E01-FB6DA9249793}"/>
          </ac:spMkLst>
        </pc:spChg>
      </pc:sldChg>
      <pc:sldChg chg="delSp modSp mod">
        <pc:chgData name="Mariana Schaefer" userId="a7fdbc4fe8b973af" providerId="LiveId" clId="{3AE062C9-4013-429D-B971-06C922FBA9FD}" dt="2022-04-24T22:05:59.544" v="1043" actId="20577"/>
        <pc:sldMkLst>
          <pc:docMk/>
          <pc:sldMk cId="3207564608" sldId="285"/>
        </pc:sldMkLst>
        <pc:spChg chg="mod">
          <ac:chgData name="Mariana Schaefer" userId="a7fdbc4fe8b973af" providerId="LiveId" clId="{3AE062C9-4013-429D-B971-06C922FBA9FD}" dt="2022-04-24T22:05:59.544" v="1043" actId="20577"/>
          <ac:spMkLst>
            <pc:docMk/>
            <pc:sldMk cId="3207564608" sldId="285"/>
            <ac:spMk id="3" creationId="{0D97AE7F-86A2-49B1-8E01-FB6DA9249793}"/>
          </ac:spMkLst>
        </pc:spChg>
        <pc:spChg chg="del">
          <ac:chgData name="Mariana Schaefer" userId="a7fdbc4fe8b973af" providerId="LiveId" clId="{3AE062C9-4013-429D-B971-06C922FBA9FD}" dt="2022-04-24T22:05:34.258" v="1002" actId="478"/>
          <ac:spMkLst>
            <pc:docMk/>
            <pc:sldMk cId="3207564608" sldId="285"/>
            <ac:spMk id="4" creationId="{322CC642-9699-4CE7-97B2-725ECDEF0C04}"/>
          </ac:spMkLst>
        </pc:spChg>
      </pc:sldChg>
      <pc:sldChg chg="addSp modSp mod">
        <pc:chgData name="Mariana Schaefer" userId="a7fdbc4fe8b973af" providerId="LiveId" clId="{3AE062C9-4013-429D-B971-06C922FBA9FD}" dt="2022-05-17T13:24:44.437" v="2412" actId="11529"/>
        <pc:sldMkLst>
          <pc:docMk/>
          <pc:sldMk cId="4133129734" sldId="286"/>
        </pc:sldMkLst>
        <pc:spChg chg="add mod">
          <ac:chgData name="Mariana Schaefer" userId="a7fdbc4fe8b973af" providerId="LiveId" clId="{3AE062C9-4013-429D-B971-06C922FBA9FD}" dt="2022-05-17T13:24:33.526" v="2411" actId="20577"/>
          <ac:spMkLst>
            <pc:docMk/>
            <pc:sldMk cId="4133129734" sldId="286"/>
            <ac:spMk id="3" creationId="{A2739176-122A-2D7B-E759-76E6240ADB04}"/>
          </ac:spMkLst>
        </pc:spChg>
        <pc:cxnChg chg="add">
          <ac:chgData name="Mariana Schaefer" userId="a7fdbc4fe8b973af" providerId="LiveId" clId="{3AE062C9-4013-429D-B971-06C922FBA9FD}" dt="2022-05-17T13:24:44.437" v="2412" actId="11529"/>
          <ac:cxnSpMkLst>
            <pc:docMk/>
            <pc:sldMk cId="4133129734" sldId="286"/>
            <ac:cxnSpMk id="5" creationId="{274C9377-5640-9454-12A9-161CB65D084A}"/>
          </ac:cxnSpMkLst>
        </pc:cxnChg>
      </pc:sldChg>
      <pc:sldChg chg="modSp mod">
        <pc:chgData name="Mariana Schaefer" userId="a7fdbc4fe8b973af" providerId="LiveId" clId="{3AE062C9-4013-429D-B971-06C922FBA9FD}" dt="2022-04-24T23:36:36.453" v="1367" actId="113"/>
        <pc:sldMkLst>
          <pc:docMk/>
          <pc:sldMk cId="2826161643" sldId="289"/>
        </pc:sldMkLst>
        <pc:spChg chg="mod">
          <ac:chgData name="Mariana Schaefer" userId="a7fdbc4fe8b973af" providerId="LiveId" clId="{3AE062C9-4013-429D-B971-06C922FBA9FD}" dt="2022-04-24T23:36:36.453" v="1367" actId="113"/>
          <ac:spMkLst>
            <pc:docMk/>
            <pc:sldMk cId="2826161643" sldId="289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2:57:09.633" v="1272" actId="20577"/>
        <pc:sldMkLst>
          <pc:docMk/>
          <pc:sldMk cId="248782624" sldId="290"/>
        </pc:sldMkLst>
        <pc:spChg chg="mod">
          <ac:chgData name="Mariana Schaefer" userId="a7fdbc4fe8b973af" providerId="LiveId" clId="{3AE062C9-4013-429D-B971-06C922FBA9FD}" dt="2022-04-24T22:57:09.633" v="1272" actId="20577"/>
          <ac:spMkLst>
            <pc:docMk/>
            <pc:sldMk cId="248782624" sldId="290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2:51:51.245" v="1220" actId="27636"/>
        <pc:sldMkLst>
          <pc:docMk/>
          <pc:sldMk cId="986232861" sldId="292"/>
        </pc:sldMkLst>
        <pc:spChg chg="mod">
          <ac:chgData name="Mariana Schaefer" userId="a7fdbc4fe8b973af" providerId="LiveId" clId="{3AE062C9-4013-429D-B971-06C922FBA9FD}" dt="2022-04-24T22:51:51.245" v="1220" actId="27636"/>
          <ac:spMkLst>
            <pc:docMk/>
            <pc:sldMk cId="986232861" sldId="292"/>
            <ac:spMk id="3" creationId="{0D97AE7F-86A2-49B1-8E01-FB6DA9249793}"/>
          </ac:spMkLst>
        </pc:spChg>
      </pc:sldChg>
      <pc:sldChg chg="addSp delSp modSp mod">
        <pc:chgData name="Mariana Schaefer" userId="a7fdbc4fe8b973af" providerId="LiveId" clId="{3AE062C9-4013-429D-B971-06C922FBA9FD}" dt="2022-04-25T12:58:58.104" v="2330" actId="20577"/>
        <pc:sldMkLst>
          <pc:docMk/>
          <pc:sldMk cId="3732691452" sldId="294"/>
        </pc:sldMkLst>
        <pc:spChg chg="mod">
          <ac:chgData name="Mariana Schaefer" userId="a7fdbc4fe8b973af" providerId="LiveId" clId="{3AE062C9-4013-429D-B971-06C922FBA9FD}" dt="2022-04-25T12:58:58.104" v="2330" actId="20577"/>
          <ac:spMkLst>
            <pc:docMk/>
            <pc:sldMk cId="3732691452" sldId="294"/>
            <ac:spMk id="3" creationId="{0D97AE7F-86A2-49B1-8E01-FB6DA9249793}"/>
          </ac:spMkLst>
        </pc:spChg>
        <pc:spChg chg="add del mod">
          <ac:chgData name="Mariana Schaefer" userId="a7fdbc4fe8b973af" providerId="LiveId" clId="{3AE062C9-4013-429D-B971-06C922FBA9FD}" dt="2022-04-24T22:52:21.955" v="1225" actId="478"/>
          <ac:spMkLst>
            <pc:docMk/>
            <pc:sldMk cId="3732691452" sldId="294"/>
            <ac:spMk id="5" creationId="{F866B676-C002-4F4F-8DBC-8CD82CF0DD18}"/>
          </ac:spMkLst>
        </pc:spChg>
      </pc:sldChg>
      <pc:sldChg chg="addSp delSp modSp mod">
        <pc:chgData name="Mariana Schaefer" userId="a7fdbc4fe8b973af" providerId="LiveId" clId="{3AE062C9-4013-429D-B971-06C922FBA9FD}" dt="2022-04-24T19:24:11.467" v="117" actId="13926"/>
        <pc:sldMkLst>
          <pc:docMk/>
          <pc:sldMk cId="3343160720" sldId="296"/>
        </pc:sldMkLst>
        <pc:spChg chg="mod">
          <ac:chgData name="Mariana Schaefer" userId="a7fdbc4fe8b973af" providerId="LiveId" clId="{3AE062C9-4013-429D-B971-06C922FBA9FD}" dt="2022-04-24T19:24:11.467" v="117" actId="13926"/>
          <ac:spMkLst>
            <pc:docMk/>
            <pc:sldMk cId="3343160720" sldId="296"/>
            <ac:spMk id="3" creationId="{0D97AE7F-86A2-49B1-8E01-FB6DA9249793}"/>
          </ac:spMkLst>
        </pc:spChg>
        <pc:spChg chg="del mod">
          <ac:chgData name="Mariana Schaefer" userId="a7fdbc4fe8b973af" providerId="LiveId" clId="{3AE062C9-4013-429D-B971-06C922FBA9FD}" dt="2022-04-24T19:21:43.202" v="70" actId="478"/>
          <ac:spMkLst>
            <pc:docMk/>
            <pc:sldMk cId="3343160720" sldId="296"/>
            <ac:spMk id="4" creationId="{322CC642-9699-4CE7-97B2-725ECDEF0C04}"/>
          </ac:spMkLst>
        </pc:spChg>
        <pc:picChg chg="add mod">
          <ac:chgData name="Mariana Schaefer" userId="a7fdbc4fe8b973af" providerId="LiveId" clId="{3AE062C9-4013-429D-B971-06C922FBA9FD}" dt="2022-04-24T19:21:52.659" v="72" actId="1076"/>
          <ac:picMkLst>
            <pc:docMk/>
            <pc:sldMk cId="3343160720" sldId="296"/>
            <ac:picMk id="5" creationId="{975B60E0-E7E5-4B0B-AB6F-2CD1CE628874}"/>
          </ac:picMkLst>
        </pc:picChg>
        <pc:picChg chg="add mod">
          <ac:chgData name="Mariana Schaefer" userId="a7fdbc4fe8b973af" providerId="LiveId" clId="{3AE062C9-4013-429D-B971-06C922FBA9FD}" dt="2022-04-24T19:21:52.659" v="72" actId="1076"/>
          <ac:picMkLst>
            <pc:docMk/>
            <pc:sldMk cId="3343160720" sldId="296"/>
            <ac:picMk id="6" creationId="{CAF29EA1-1837-4C9D-A146-0F7956CFD652}"/>
          </ac:picMkLst>
        </pc:picChg>
      </pc:sldChg>
      <pc:sldChg chg="modSp mod ord">
        <pc:chgData name="Mariana Schaefer" userId="a7fdbc4fe8b973af" providerId="LiveId" clId="{3AE062C9-4013-429D-B971-06C922FBA9FD}" dt="2022-04-25T12:24:35.897" v="1423" actId="114"/>
        <pc:sldMkLst>
          <pc:docMk/>
          <pc:sldMk cId="3139338166" sldId="297"/>
        </pc:sldMkLst>
        <pc:spChg chg="mod">
          <ac:chgData name="Mariana Schaefer" userId="a7fdbc4fe8b973af" providerId="LiveId" clId="{3AE062C9-4013-429D-B971-06C922FBA9FD}" dt="2022-04-25T12:24:35.897" v="1423" actId="114"/>
          <ac:spMkLst>
            <pc:docMk/>
            <pc:sldMk cId="3139338166" sldId="297"/>
            <ac:spMk id="3" creationId="{0D97AE7F-86A2-49B1-8E01-FB6DA9249793}"/>
          </ac:spMkLst>
        </pc:spChg>
      </pc:sldChg>
      <pc:sldChg chg="delSp modSp add mod">
        <pc:chgData name="Mariana Schaefer" userId="a7fdbc4fe8b973af" providerId="LiveId" clId="{3AE062C9-4013-429D-B971-06C922FBA9FD}" dt="2022-04-24T22:04:48.484" v="1000" actId="14"/>
        <pc:sldMkLst>
          <pc:docMk/>
          <pc:sldMk cId="2255675580" sldId="298"/>
        </pc:sldMkLst>
        <pc:spChg chg="mod">
          <ac:chgData name="Mariana Schaefer" userId="a7fdbc4fe8b973af" providerId="LiveId" clId="{3AE062C9-4013-429D-B971-06C922FBA9FD}" dt="2022-04-24T22:04:48.484" v="1000" actId="14"/>
          <ac:spMkLst>
            <pc:docMk/>
            <pc:sldMk cId="2255675580" sldId="298"/>
            <ac:spMk id="3" creationId="{0D97AE7F-86A2-49B1-8E01-FB6DA9249793}"/>
          </ac:spMkLst>
        </pc:spChg>
        <pc:spChg chg="del">
          <ac:chgData name="Mariana Schaefer" userId="a7fdbc4fe8b973af" providerId="LiveId" clId="{3AE062C9-4013-429D-B971-06C922FBA9FD}" dt="2022-04-24T19:24:14.779" v="118" actId="478"/>
          <ac:spMkLst>
            <pc:docMk/>
            <pc:sldMk cId="2255675580" sldId="298"/>
            <ac:spMk id="4" creationId="{322CC642-9699-4CE7-97B2-725ECDEF0C04}"/>
          </ac:spMkLst>
        </pc:spChg>
      </pc:sldChg>
      <pc:sldChg chg="modSp add mod">
        <pc:chgData name="Mariana Schaefer" userId="a7fdbc4fe8b973af" providerId="LiveId" clId="{3AE062C9-4013-429D-B971-06C922FBA9FD}" dt="2022-04-25T12:42:20.737" v="2326" actId="20577"/>
        <pc:sldMkLst>
          <pc:docMk/>
          <pc:sldMk cId="2708338059" sldId="299"/>
        </pc:sldMkLst>
        <pc:spChg chg="mod">
          <ac:chgData name="Mariana Schaefer" userId="a7fdbc4fe8b973af" providerId="LiveId" clId="{3AE062C9-4013-429D-B971-06C922FBA9FD}" dt="2022-04-25T12:36:07.505" v="1452" actId="20577"/>
          <ac:spMkLst>
            <pc:docMk/>
            <pc:sldMk cId="2708338059" sldId="299"/>
            <ac:spMk id="2" creationId="{2F566540-125B-4BE6-8A7D-F46910E12247}"/>
          </ac:spMkLst>
        </pc:spChg>
        <pc:spChg chg="mod">
          <ac:chgData name="Mariana Schaefer" userId="a7fdbc4fe8b973af" providerId="LiveId" clId="{3AE062C9-4013-429D-B971-06C922FBA9FD}" dt="2022-04-25T12:42:20.737" v="2326" actId="20577"/>
          <ac:spMkLst>
            <pc:docMk/>
            <pc:sldMk cId="2708338059" sldId="299"/>
            <ac:spMk id="3" creationId="{0D97AE7F-86A2-49B1-8E01-FB6DA9249793}"/>
          </ac:spMkLst>
        </pc:spChg>
      </pc:sldChg>
      <pc:sldChg chg="modSp add del mod">
        <pc:chgData name="Mariana Schaefer" userId="a7fdbc4fe8b973af" providerId="LiveId" clId="{3AE062C9-4013-429D-B971-06C922FBA9FD}" dt="2022-04-24T22:05:21.299" v="1001" actId="47"/>
        <pc:sldMkLst>
          <pc:docMk/>
          <pc:sldMk cId="4210799000" sldId="299"/>
        </pc:sldMkLst>
        <pc:spChg chg="mod">
          <ac:chgData name="Mariana Schaefer" userId="a7fdbc4fe8b973af" providerId="LiveId" clId="{3AE062C9-4013-429D-B971-06C922FBA9FD}" dt="2022-04-24T21:57:04.409" v="396" actId="20577"/>
          <ac:spMkLst>
            <pc:docMk/>
            <pc:sldMk cId="4210799000" sldId="299"/>
            <ac:spMk id="3" creationId="{0D97AE7F-86A2-49B1-8E01-FB6DA92497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8790AF-82C1-4161-A430-404BB0B85B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19EBB4-A639-4BE2-94B6-2423CC981D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BE66B-F387-45F4-AE05-C2C04034786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D229B7-2DBA-4175-A343-8F58D71FF4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8CADAB-6516-4851-94C0-863202BF5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6A34-8221-47C8-891B-84215D5F2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136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B6593-5183-48C2-ACAD-748F681E8527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A8644-51EE-431E-9E8F-2739176B5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93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6878-317F-4AC6-A72C-51C6D3EB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764889"/>
            <a:ext cx="9144000" cy="22784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370D8A-D341-4561-A5D5-140AD08A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4135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4052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DE87-E874-4354-B0ED-3D660D9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EA84C-018C-4304-AF5C-E1B9C844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554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DE87-E874-4354-B0ED-3D660D9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EA84C-018C-4304-AF5C-E1B9C844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8659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31950-C7B5-41DF-BDCA-C5F9BF0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AD1E2-EB32-4474-81F0-7DFE1774B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5A2287-A933-4CE0-A0DD-526E26E4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36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6F80-82A1-4EDF-B1AB-65B1315A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39933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338334-E03E-4E7A-9EC4-2D03E4B2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9749"/>
            <a:ext cx="5157787" cy="69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9CEB5A-2709-478B-AC0F-A0BCCF90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D9DDCF-2B26-42AA-BE71-B4EFB868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9749"/>
            <a:ext cx="5183188" cy="6953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126C4A-3FA4-46FA-A8B2-9222C7AAC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002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B7211-6703-4091-86CF-9D6C9E9A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56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8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413A-FDC4-4A08-A696-D378D192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720"/>
            <a:ext cx="7399972" cy="96012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BCFF4-CBC0-4E15-A69E-6666A965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78622"/>
            <a:ext cx="6172200" cy="41824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1BF40-8A49-474E-8A47-A50E8B78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86560"/>
            <a:ext cx="3932237" cy="41824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830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824FC2-5E8A-46A9-97D8-C00949F91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86560"/>
            <a:ext cx="6172200" cy="4174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19EBDB-BEB0-41D7-8040-A71B856AF367}"/>
              </a:ext>
            </a:extLst>
          </p:cNvPr>
          <p:cNvSpPr txBox="1">
            <a:spLocks/>
          </p:cNvSpPr>
          <p:nvPr userDrawn="1"/>
        </p:nvSpPr>
        <p:spPr>
          <a:xfrm>
            <a:off x="839788" y="553720"/>
            <a:ext cx="7399972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Liberation Sans Narrow Bold" panose="020B07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F30C8AC6-A46E-4F77-9307-8E4E8C2BCE3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686560"/>
            <a:ext cx="3932237" cy="41824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483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6878-317F-4AC6-A72C-51C6D3EB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543217"/>
            <a:ext cx="9144000" cy="22784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370D8A-D341-4561-A5D5-140AD08A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391376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57219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424052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424052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424052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CF1B3008-42DC-4B2B-916E-87186B0DCFC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42906" y="6262247"/>
            <a:ext cx="1021787" cy="4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5B3E5AB2-BC5D-47EF-A61B-22E72041E7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1595" y="5930026"/>
            <a:ext cx="3183098" cy="55259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165444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165444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165444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2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424052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424052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424052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21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FEDA7-E97D-470A-8F0A-104217B8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219662"/>
            <a:ext cx="9144000" cy="2278473"/>
          </a:xfrm>
        </p:spPr>
        <p:txBody>
          <a:bodyPr>
            <a:noAutofit/>
          </a:bodyPr>
          <a:lstStyle/>
          <a:p>
            <a:r>
              <a:rPr lang="pt-BR" sz="3600" dirty="0"/>
              <a:t>Um arcabouço computacional para apoio à tomada de decisão em problemas no contexto ambiental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AD79C-0EBD-4F43-AAE5-9B99DF98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3913766"/>
            <a:ext cx="9144000" cy="1952462"/>
          </a:xfrm>
        </p:spPr>
        <p:txBody>
          <a:bodyPr>
            <a:normAutofit/>
          </a:bodyPr>
          <a:lstStyle/>
          <a:p>
            <a:r>
              <a:rPr lang="pt-BR" dirty="0">
                <a:latin typeface="Calibri "/>
              </a:rPr>
              <a:t>Nome: Carlos Henrique Tavares Brumatti</a:t>
            </a:r>
          </a:p>
          <a:p>
            <a:r>
              <a:rPr lang="pt-BR" dirty="0">
                <a:latin typeface="Calibri "/>
              </a:rPr>
              <a:t>Orientador: </a:t>
            </a:r>
            <a:r>
              <a:rPr lang="pt-BR" dirty="0" err="1">
                <a:latin typeface="Calibri "/>
              </a:rPr>
              <a:t>Julio</a:t>
            </a:r>
            <a:r>
              <a:rPr lang="pt-BR" dirty="0">
                <a:latin typeface="Calibri "/>
              </a:rPr>
              <a:t> Cesar Soares dos Reis (DPI)</a:t>
            </a:r>
          </a:p>
          <a:p>
            <a:r>
              <a:rPr lang="pt-BR" dirty="0">
                <a:latin typeface="Calibri "/>
              </a:rPr>
              <a:t>Coorientador: </a:t>
            </a:r>
            <a:r>
              <a:rPr lang="pt-BR" dirty="0" err="1">
                <a:latin typeface="Calibri "/>
              </a:rPr>
              <a:t>Jugurta</a:t>
            </a:r>
            <a:r>
              <a:rPr lang="pt-BR" dirty="0">
                <a:latin typeface="Calibri "/>
              </a:rPr>
              <a:t> Lisboa Filho (DPI)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8588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BB413-1B9C-CD3B-8181-D3175017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– Mineração de Dados</a:t>
            </a:r>
          </a:p>
        </p:txBody>
      </p: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6F167FF-8606-2294-29F8-C40F7F299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2" y="1467951"/>
            <a:ext cx="6237508" cy="4833689"/>
          </a:xfrm>
        </p:spPr>
      </p:pic>
    </p:spTree>
    <p:extLst>
      <p:ext uri="{BB962C8B-B14F-4D97-AF65-F5344CB8AC3E}">
        <p14:creationId xmlns:p14="http://schemas.microsoft.com/office/powerpoint/2010/main" val="98797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42FC3-1E5B-2E23-A2CC-80AB486D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- </a:t>
            </a:r>
            <a:r>
              <a:rPr lang="pt-BR" dirty="0" err="1"/>
              <a:t>Clusterização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D5806-6D6D-78AA-1F3E-27A44644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AEC21F-949F-3ADB-3F21-73E045AC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68" y="2358312"/>
            <a:ext cx="7484708" cy="40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63E04-3D9E-D0E2-AE86-5D33EC3C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E27D7-727C-7E04-1157-751179C5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C5020BE4-820F-2573-A127-1B08B3E12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62" y="1601365"/>
            <a:ext cx="7856901" cy="14250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533741-3CE8-EDF0-586C-7DA05502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17" y="3185689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891E-1850-A8B8-8298-C9E5B0BD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37CE4-B979-5754-E673-58FACFEA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1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CE275F2-2DCE-F3E8-AD5D-FD484921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9" y="1566966"/>
            <a:ext cx="7856901" cy="14250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B627E3-3D6C-16FA-ED60-41BD7F943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5" y="3126966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6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64E7-DFA5-8EF7-5D53-A41CDF1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5545A-8890-95D5-0843-2D8B8E66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Diagrama&#10;&#10;Descrição gerada automaticamente com confiança baixa">
            <a:extLst>
              <a:ext uri="{FF2B5EF4-FFF2-40B4-BE49-F238E27FC236}">
                <a16:creationId xmlns:a16="http://schemas.microsoft.com/office/drawing/2014/main" id="{D034D884-A60C-E47C-F8AB-7BEC9F81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99" y="1690688"/>
            <a:ext cx="7856901" cy="14250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CC7143-0451-8B97-A956-62063136A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5" y="3185689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AE12E-2387-8A72-A666-10F63E91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DA6C5-9B4D-CD90-7A96-6216A4C2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12" descr="Diagrama&#10;&#10;Descrição gerada automaticamente">
            <a:extLst>
              <a:ext uri="{FF2B5EF4-FFF2-40B4-BE49-F238E27FC236}">
                <a16:creationId xmlns:a16="http://schemas.microsoft.com/office/drawing/2014/main" id="{EEAAF2DC-2EE0-615F-2615-3326EFD5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8" y="1601876"/>
            <a:ext cx="7856901" cy="14250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82476C-5C25-A159-56E7-8D29FBED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16" y="3094408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6ACD5-D4DE-CCCF-297E-5E4BB0F5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22540-DD2D-CF24-EC82-92ECC222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2290C7AD-E2DC-D94B-BC84-035D026F4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9" y="1623219"/>
            <a:ext cx="7856901" cy="14250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A9FB95-6161-4E3F-9DF1-B9E9656B7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5" y="3115751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1ED21-72D1-DDB7-0533-A93D414A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-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A88A9-5F53-9FBD-E8D1-402C036B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EA096DE4-92AC-209C-CEFB-605B5481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55" y="1690688"/>
            <a:ext cx="4125945" cy="50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1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F2D1-CF23-9EEB-03F9-96342E1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Fluxo de telas</a:t>
            </a:r>
          </a:p>
        </p:txBody>
      </p:sp>
      <p:pic>
        <p:nvPicPr>
          <p:cNvPr id="4" name="Espaço Reservado para Conteúdo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564EBA8-9513-97D7-DE4F-F7F73F08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2605881"/>
            <a:ext cx="8724179" cy="2556669"/>
          </a:xfrm>
        </p:spPr>
      </p:pic>
    </p:spTree>
    <p:extLst>
      <p:ext uri="{BB962C8B-B14F-4D97-AF65-F5344CB8AC3E}">
        <p14:creationId xmlns:p14="http://schemas.microsoft.com/office/powerpoint/2010/main" val="417595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7B95-BF8D-DB30-72C1-2CC9C3D5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(01)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517DB-73CC-FA9E-B62E-3BF648D8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4238CBA-622F-2D58-D28C-7588A264F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13" y="3025285"/>
            <a:ext cx="3560373" cy="11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3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3AA0-56E6-CA28-A62D-F38ADE5D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C31EE-8368-3E0C-D9CC-40F86B91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  <a:p>
            <a:r>
              <a:rPr lang="pt-BR" dirty="0"/>
              <a:t>Metodologia Proposta</a:t>
            </a:r>
          </a:p>
          <a:p>
            <a:r>
              <a:rPr lang="pt-BR" dirty="0"/>
              <a:t>Sistema de Inteligência Geográfica</a:t>
            </a:r>
          </a:p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55006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8A753-F8BE-5B25-7A84-AEB051E4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(02)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3CE66-FC58-FF7B-66AA-E02D27A2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Tabela&#10;&#10;Descrição gerada automaticamente">
            <a:extLst>
              <a:ext uri="{FF2B5EF4-FFF2-40B4-BE49-F238E27FC236}">
                <a16:creationId xmlns:a16="http://schemas.microsoft.com/office/drawing/2014/main" id="{3EFD7BB9-BEC3-069F-3E33-0F6142F3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96" y="1860190"/>
            <a:ext cx="4691187" cy="43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7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29DBC-0198-DFBA-7026-860EFD18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A6998-D044-AA9E-25C1-D3BBC1F9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8" descr="Mapa&#10;&#10;Descrição gerada automaticamente">
            <a:extLst>
              <a:ext uri="{FF2B5EF4-FFF2-40B4-BE49-F238E27FC236}">
                <a16:creationId xmlns:a16="http://schemas.microsoft.com/office/drawing/2014/main" id="{DF7E6970-DFD5-C19D-A88A-16EC9ED3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41" y="0"/>
            <a:ext cx="6647084" cy="68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8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070E1-DFBE-C71D-86FA-7669548C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AFBFD-5AE8-C395-3EDF-C06D641F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 descr="Mapa&#10;&#10;Descrição gerada automaticamente">
            <a:extLst>
              <a:ext uri="{FF2B5EF4-FFF2-40B4-BE49-F238E27FC236}">
                <a16:creationId xmlns:a16="http://schemas.microsoft.com/office/drawing/2014/main" id="{0DD722B9-8095-70F2-BD20-D904CB9F3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76" y="-23813"/>
            <a:ext cx="6777949" cy="68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7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595AA-1AB8-0A55-3CEA-75AD3F61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BB5CE-D9CD-D0E1-7E5B-BF46EF7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genérica </a:t>
            </a:r>
          </a:p>
          <a:p>
            <a:r>
              <a:rPr lang="pt-BR"/>
              <a:t>Visualizações úteis</a:t>
            </a:r>
            <a:endParaRPr lang="pt-BR" dirty="0"/>
          </a:p>
          <a:p>
            <a:r>
              <a:rPr lang="pt-BR" dirty="0"/>
              <a:t>Sistema visa ajudar o usuário especialista a tomar decisões embasadas em dados disponíveis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08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151FE60-45DE-46D3-8093-4C674EEE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25"/>
            <a:ext cx="5257800" cy="9391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Liberation Sans Narrow Bold" panose="020B0706020202030204" pitchFamily="34" charset="0"/>
              </a:rPr>
              <a:t>carlos.h.tavares@ufv.br</a:t>
            </a: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0DAB5DC-86B4-4F5A-9E69-6C940910F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632" y="5583391"/>
            <a:ext cx="3419168" cy="59357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6619D8D-5122-4E2F-9E6E-2A1497302F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36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r>
              <a:rPr lang="pt-BR" sz="3200" b="1" dirty="0"/>
              <a:t>OBRIGADO!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0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08309-C062-3502-D5BF-EAC54CE0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– Título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07AC-85F4-D9B2-7F68-C87BAA5F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57664656-7BD1-D459-F702-638832FC0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30" y="1758607"/>
            <a:ext cx="4078337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B1F5-931D-6461-5938-85B3FCE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8D15A-635C-3760-7E0F-9AC31C05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FFCF3A4-CAEA-8E20-C8ED-77E149D2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7" y="1690688"/>
            <a:ext cx="6082270" cy="4329259"/>
          </a:xfrm>
          <a:prstGeom prst="rect">
            <a:avLst/>
          </a:prstGeom>
        </p:spPr>
      </p:pic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4AABAC7C-18AE-330C-A2A2-0035C5E7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30" y="1178547"/>
            <a:ext cx="6080128" cy="42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2C721-A4D5-F9B9-5D3C-37B7F7DB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76052-C0F1-A3A1-F0C3-BDE7DB3B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Brumadinho (MG) – 272 vítimas – 18 cidades afetadas</a:t>
            </a:r>
          </a:p>
          <a:p>
            <a:r>
              <a:rPr lang="pt-BR" dirty="0"/>
              <a:t>Mariana (MG) – 19 vítimas – 41 cidades afetadas</a:t>
            </a:r>
          </a:p>
          <a:p>
            <a:r>
              <a:rPr lang="pt-BR" dirty="0"/>
              <a:t>Grandes perdas ambientais (matas, rios...)</a:t>
            </a:r>
          </a:p>
          <a:p>
            <a:endParaRPr lang="pt-BR" dirty="0"/>
          </a:p>
        </p:txBody>
      </p:sp>
      <p:pic>
        <p:nvPicPr>
          <p:cNvPr id="4" name="Imagem 3" descr="Mapa&#10;&#10;Descrição gerada automaticamente">
            <a:extLst>
              <a:ext uri="{FF2B5EF4-FFF2-40B4-BE49-F238E27FC236}">
                <a16:creationId xmlns:a16="http://schemas.microsoft.com/office/drawing/2014/main" id="{2D278CFC-7963-212C-D057-F9CC6E0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93" y="3316244"/>
            <a:ext cx="2854776" cy="3079101"/>
          </a:xfrm>
          <a:prstGeom prst="rect">
            <a:avLst/>
          </a:prstGeom>
        </p:spPr>
      </p:pic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13AC0BF9-0F07-AA83-AEE0-4228566AF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29" y="3279316"/>
            <a:ext cx="5026306" cy="31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561FF-C604-9708-EC67-124C512B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-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ED7D8-5BFD-9B74-041B-53251610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especialista (no contexto dos dados)</a:t>
            </a:r>
          </a:p>
          <a:p>
            <a:r>
              <a:rPr lang="pt-BR" dirty="0"/>
              <a:t>Tomar decisão</a:t>
            </a:r>
          </a:p>
          <a:p>
            <a:r>
              <a:rPr lang="pt-BR" dirty="0"/>
              <a:t>Não sabe usar a parte computacional (Mineração de Dados)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7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68BE-4BBC-ED3C-F6D8-685DDC00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D9209-B0FE-8407-F6A1-BD39C5B5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Como a computação poderia ajudar nesse problema e em problemas semelhantes 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5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E93E1-98DA-740D-46A8-10BD48A9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Motivação – Processo de Descoberta de Conhecimento em Bases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BF72A-963B-BED4-115A-EB4909E1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A27BD645-F843-FB4D-2C25-F20835C7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76" y="1825625"/>
            <a:ext cx="8767904" cy="41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5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4AFC-6951-0A36-B056-0E6C4DA8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– Mineração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ED0AC-B957-D223-7872-321CA7EC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22A44C6-50D3-64E4-6858-BE6DF011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24" y="1451036"/>
            <a:ext cx="6098449" cy="47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81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7332</TotalTime>
  <Words>218</Words>
  <Application>Microsoft Office PowerPoint</Application>
  <PresentationFormat>Widescreen</PresentationFormat>
  <Paragraphs>43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Asenine</vt:lpstr>
      <vt:lpstr>Calibri</vt:lpstr>
      <vt:lpstr>Calibri </vt:lpstr>
      <vt:lpstr>Liberation Sans Narrow Bold</vt:lpstr>
      <vt:lpstr>Tema do Office</vt:lpstr>
      <vt:lpstr>2_Tema do Office</vt:lpstr>
      <vt:lpstr>1_Tema do Office</vt:lpstr>
      <vt:lpstr>Um arcabouço computacional para apoio à tomada de decisão em problemas no contexto ambiental</vt:lpstr>
      <vt:lpstr>Sumário</vt:lpstr>
      <vt:lpstr>Motivação – Título do trabalho</vt:lpstr>
      <vt:lpstr>Motivação</vt:lpstr>
      <vt:lpstr>Motivação</vt:lpstr>
      <vt:lpstr>Motivação - Usuário</vt:lpstr>
      <vt:lpstr>Motivação</vt:lpstr>
      <vt:lpstr>Motivação – Processo de Descoberta de Conhecimento em Bases de Dados</vt:lpstr>
      <vt:lpstr>Motivação – Mineração de Dados</vt:lpstr>
      <vt:lpstr>Motivação – Mineração de Dados</vt:lpstr>
      <vt:lpstr>Motivação - Clusterização</vt:lpstr>
      <vt:lpstr>Metodologia Proposta</vt:lpstr>
      <vt:lpstr>Metodologia Proposta</vt:lpstr>
      <vt:lpstr>Metodologia Proposta</vt:lpstr>
      <vt:lpstr>Metodologia Proposta</vt:lpstr>
      <vt:lpstr>Metodologia Proposta</vt:lpstr>
      <vt:lpstr>Sistema de Inteligência Geográfica - Arquitetura</vt:lpstr>
      <vt:lpstr>Sistema de Inteligência Geográfica – Fluxo de telas</vt:lpstr>
      <vt:lpstr>Sistema de Inteligência Geográfica – (01)</vt:lpstr>
      <vt:lpstr>Sistema de Inteligência Geográfica – (02)</vt:lpstr>
      <vt:lpstr>Apresentação do PowerPoint</vt:lpstr>
      <vt:lpstr>Apresentação do PowerPoint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Reis</dc:creator>
  <cp:lastModifiedBy>Carlos Henrique Tavares Brumatti</cp:lastModifiedBy>
  <cp:revision>40</cp:revision>
  <dcterms:created xsi:type="dcterms:W3CDTF">2021-08-12T18:09:59Z</dcterms:created>
  <dcterms:modified xsi:type="dcterms:W3CDTF">2022-10-05T14:55:19Z</dcterms:modified>
</cp:coreProperties>
</file>