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786FE-4BC8-41FE-3184-9556A54E1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673A04-EA6B-6EE3-CC4A-C752D4E85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9FFE67-C808-7AB0-B762-8F244B3C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5C6F2C-48DC-90A4-B345-F971615B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2BB6B3-E996-E7CE-692A-84E2B8F5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42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7B911-B716-D5B4-27F5-5801D098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ADDF87-B096-2B45-D3CD-8D0AE9C55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782868-7FDE-0AAF-4F1E-6B4F3914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7A43D-AC19-789F-771B-82CF51C3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737AB5-779B-259E-665C-9A6751B0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12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6B8E97-1C88-BEFE-B361-B56D587CC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CE5758-F21A-286C-D89B-20425315F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D8ACC0-1BAC-22DC-B34C-969B75AE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4F00E2-E30E-91B0-EA4D-C334BF5D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31C9FA-70E6-AFEB-590F-780F00D6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2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84602-6B06-6F8D-338B-F10E9D60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3BF55B-1B94-FD15-311D-2B358E06B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9A43E5-08C9-88D0-5F42-38F3B707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7D94EE-7D58-0A15-CB1D-795F06A8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4E0BAD-9E4E-45EC-728C-339DB9DC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02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86F3C-DF2D-D779-21DE-D5403312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E6F4E8-387E-5757-5C91-9E4EEB713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01C97D-54C2-A55F-4EB6-A4386E8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1B8921-3E03-964F-0293-8BD4AC19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F192-8984-A1BB-681E-C92B59F7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38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EC78A-246F-2A19-68EA-326B2AB5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DBE67-CE1C-0F15-FDE4-BC5551AAD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7AE25E-5BB8-2C4B-97EA-D9EE3CCCE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19F8C1-D0CA-55D6-30DA-E766AD0D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00B61F-35AC-8746-65B1-0C76D945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F02E33-88F8-261B-FCE5-E7280E99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44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ED9B4-C33A-3989-C130-F7AF723E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17F797-D55A-0EA5-8C22-76E1CA5C8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05E27E-957F-C9EB-A785-452A9EF78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1B5C64-CE3C-0082-145C-A95A6686D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EFF3F9-175F-DA13-8382-3B87A6DC2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6CE037-BF13-ED75-D8F4-D680DA61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1A39328-C673-7433-C3FC-C7F0635B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EA806B-636F-BE40-B848-354655B2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18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BDE04-5289-E014-E43D-45E37993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884A35-4E99-CF1E-7DCA-BABF7E99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4C1EE5-19A0-0B6A-22D4-A992538A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2BAAA4-3566-3D24-40FA-46849B0C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73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C79D2F-9893-E8E8-AC8D-08273585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782EEF-F7D8-7683-3AB5-DC306323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5B5BA3-CD2A-B548-A42F-E3337175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74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F56F8-7C0D-9420-5CB9-F914DE49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11997C-2534-1E77-7F90-7C20E8BB4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477F5B-1273-1965-DAD3-FBF2960EF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53F5A8-BEAE-6EFB-EEF6-9DC2420E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1EE088-4011-4FD1-4106-FC6C777C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530FC6-70F7-9B7E-171B-8A683F45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46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68C78-FAB8-07FE-4D18-2DC9616C1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D9CE74-2BC3-397A-BF60-C72520031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9F0456-774A-05FE-1A8B-AFD483B5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0C17AF-190E-6A90-C848-37FF4309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EB0D25-4EF0-6FF5-3B8F-D01D8D8A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0D6032-60A8-C19F-D53B-DFB7B6CD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28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13221AB-1F8E-F081-4FE9-626EDFCD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A785E1-99F1-0719-3AAB-6BBC22EFE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144951-5B4C-6107-C001-B7A86AD42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0BB2-1C76-4317-9ADA-D0C55D3850A5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D2C463-2E85-574A-13C3-B9E86CF6F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6FF5FA-09D8-8B2F-35DF-60AB04682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41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356C2-6D3E-D568-104C-64FD11CD9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E7C466-011B-7B98-B588-C2C357616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Nome: Carlos Henrique Tavares Brumatti</a:t>
            </a:r>
          </a:p>
          <a:p>
            <a:r>
              <a:rPr lang="pt-BR" dirty="0"/>
              <a:t>Orientador: </a:t>
            </a:r>
            <a:r>
              <a:rPr lang="pt-BR" dirty="0" err="1"/>
              <a:t>Julio</a:t>
            </a:r>
            <a:r>
              <a:rPr lang="pt-BR" dirty="0"/>
              <a:t> Cesar Soares dos Reis (DPI)</a:t>
            </a:r>
          </a:p>
          <a:p>
            <a:r>
              <a:rPr lang="pt-BR" dirty="0"/>
              <a:t>Coorientador: </a:t>
            </a:r>
            <a:r>
              <a:rPr lang="pt-BR" dirty="0" err="1"/>
              <a:t>Jugurta</a:t>
            </a:r>
            <a:r>
              <a:rPr lang="pt-BR" dirty="0"/>
              <a:t> Lisboa Filho (DPI)</a:t>
            </a:r>
          </a:p>
        </p:txBody>
      </p:sp>
    </p:spTree>
    <p:extLst>
      <p:ext uri="{BB962C8B-B14F-4D97-AF65-F5344CB8AC3E}">
        <p14:creationId xmlns:p14="http://schemas.microsoft.com/office/powerpoint/2010/main" val="394810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E4D27-F71F-C234-CE85-3F295A3A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46F0CD-8FB1-F63C-83FF-E5FE48D91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  <a:p>
            <a:r>
              <a:rPr lang="pt-BR" dirty="0"/>
              <a:t>Metodologia Proposta</a:t>
            </a:r>
          </a:p>
          <a:p>
            <a:r>
              <a:rPr lang="pt-BR" dirty="0"/>
              <a:t>Sistema de Inteligência Geográfica</a:t>
            </a:r>
          </a:p>
          <a:p>
            <a:r>
              <a:rPr lang="pt-BR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4636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1622E-A43C-52EF-C248-648F43D0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2652FF-AD56-31F9-054C-68A60A4AB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4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8ED8A-D7C2-D29B-4A56-392DC1D1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5052D8-BBE4-6959-331A-CB756D854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52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E7945-564F-93ED-84B7-1F70B76C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Inteligência Geográfica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571C73-58F6-897A-4DEA-0E4B8F7B1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19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F6D24-7D8E-E901-2FFB-EDE96D51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8EC214-9583-C49E-48D7-035E6B929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587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Sumário</vt:lpstr>
      <vt:lpstr>Motivação</vt:lpstr>
      <vt:lpstr>Metodologia Proposta</vt:lpstr>
      <vt:lpstr>Sistema de Inteligência Geográfica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Henrique Tavares Brumatti</dc:creator>
  <cp:lastModifiedBy>Carlos Henrique Tavares Brumatti</cp:lastModifiedBy>
  <cp:revision>2</cp:revision>
  <dcterms:created xsi:type="dcterms:W3CDTF">2022-09-01T13:15:51Z</dcterms:created>
  <dcterms:modified xsi:type="dcterms:W3CDTF">2022-09-01T13:19:21Z</dcterms:modified>
</cp:coreProperties>
</file>