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6" r:id="rId2"/>
    <p:sldMasterId id="2147483672" r:id="rId3"/>
  </p:sldMasterIdLst>
  <p:notesMasterIdLst>
    <p:notesMasterId r:id="rId29"/>
  </p:notesMasterIdLst>
  <p:handoutMasterIdLst>
    <p:handoutMasterId r:id="rId30"/>
  </p:handoutMasterIdLst>
  <p:sldIdLst>
    <p:sldId id="263" r:id="rId4"/>
    <p:sldId id="266" r:id="rId5"/>
    <p:sldId id="267" r:id="rId6"/>
    <p:sldId id="268" r:id="rId7"/>
    <p:sldId id="269" r:id="rId8"/>
    <p:sldId id="270" r:id="rId9"/>
    <p:sldId id="271" r:id="rId10"/>
    <p:sldId id="287" r:id="rId11"/>
    <p:sldId id="265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61" r:id="rId2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PA" id="{7EFB61E4-A5C2-4A7B-B3D1-D09CE9907175}">
          <p14:sldIdLst>
            <p14:sldId id="263"/>
          </p14:sldIdLst>
        </p14:section>
        <p14:section name="CONTEÚDO" id="{D1D16294-747A-4028-AD01-E684AD7F1CD6}">
          <p14:sldIdLst>
            <p14:sldId id="266"/>
            <p14:sldId id="267"/>
            <p14:sldId id="268"/>
            <p14:sldId id="269"/>
            <p14:sldId id="270"/>
            <p14:sldId id="271"/>
            <p14:sldId id="287"/>
            <p14:sldId id="265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</p14:sldIdLst>
        </p14:section>
        <p14:section name="CONTRA-CAPA" id="{9247FD15-A1F4-4D7B-88CA-452CCED29B79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DED"/>
    <a:srgbClr val="D1A72C"/>
    <a:srgbClr val="851618"/>
    <a:srgbClr val="1B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E062C9-4013-429D-B971-06C922FBA9FD}" v="8" dt="2022-04-25T12:36:01.1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38" autoAdjust="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3134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na Schaefer" userId="a7fdbc4fe8b973af" providerId="LiveId" clId="{3AE062C9-4013-429D-B971-06C922FBA9FD}"/>
    <pc:docChg chg="undo custSel addSld delSld modSld sldOrd modSection">
      <pc:chgData name="Mariana Schaefer" userId="a7fdbc4fe8b973af" providerId="LiveId" clId="{3AE062C9-4013-429D-B971-06C922FBA9FD}" dt="2022-05-17T13:24:44.437" v="2412" actId="11529"/>
      <pc:docMkLst>
        <pc:docMk/>
      </pc:docMkLst>
      <pc:sldChg chg="addSp modSp mod">
        <pc:chgData name="Mariana Schaefer" userId="a7fdbc4fe8b973af" providerId="LiveId" clId="{3AE062C9-4013-429D-B971-06C922FBA9FD}" dt="2022-04-24T22:08:54.797" v="1130" actId="20577"/>
        <pc:sldMkLst>
          <pc:docMk/>
          <pc:sldMk cId="3730079484" sldId="261"/>
        </pc:sldMkLst>
        <pc:spChg chg="add mod">
          <ac:chgData name="Mariana Schaefer" userId="a7fdbc4fe8b973af" providerId="LiveId" clId="{3AE062C9-4013-429D-B971-06C922FBA9FD}" dt="2022-04-24T22:08:54.797" v="1130" actId="20577"/>
          <ac:spMkLst>
            <pc:docMk/>
            <pc:sldMk cId="3730079484" sldId="261"/>
            <ac:spMk id="5" creationId="{76619D8D-5122-4E2F-9E6E-2A1497302F8C}"/>
          </ac:spMkLst>
        </pc:spChg>
      </pc:sldChg>
      <pc:sldChg chg="modSp mod">
        <pc:chgData name="Mariana Schaefer" userId="a7fdbc4fe8b973af" providerId="LiveId" clId="{3AE062C9-4013-429D-B971-06C922FBA9FD}" dt="2022-04-25T13:00:45.402" v="2392" actId="403"/>
        <pc:sldMkLst>
          <pc:docMk/>
          <pc:sldMk cId="3285887660" sldId="263"/>
        </pc:sldMkLst>
        <pc:spChg chg="mod">
          <ac:chgData name="Mariana Schaefer" userId="a7fdbc4fe8b973af" providerId="LiveId" clId="{3AE062C9-4013-429D-B971-06C922FBA9FD}" dt="2022-04-25T13:00:34.300" v="2389" actId="1036"/>
          <ac:spMkLst>
            <pc:docMk/>
            <pc:sldMk cId="3285887660" sldId="263"/>
            <ac:spMk id="2" creationId="{63AFEDA7-E97D-470A-8F0A-104217B87A7E}"/>
          </ac:spMkLst>
        </pc:spChg>
        <pc:spChg chg="mod">
          <ac:chgData name="Mariana Schaefer" userId="a7fdbc4fe8b973af" providerId="LiveId" clId="{3AE062C9-4013-429D-B971-06C922FBA9FD}" dt="2022-04-25T13:00:45.402" v="2392" actId="403"/>
          <ac:spMkLst>
            <pc:docMk/>
            <pc:sldMk cId="3285887660" sldId="263"/>
            <ac:spMk id="3" creationId="{B48AD79C-0EBD-4F43-AAE5-9B99DF98783E}"/>
          </ac:spMkLst>
        </pc:spChg>
      </pc:sldChg>
      <pc:sldChg chg="modSp mod">
        <pc:chgData name="Mariana Schaefer" userId="a7fdbc4fe8b973af" providerId="LiveId" clId="{3AE062C9-4013-429D-B971-06C922FBA9FD}" dt="2022-04-25T12:35:54.934" v="1436" actId="20577"/>
        <pc:sldMkLst>
          <pc:docMk/>
          <pc:sldMk cId="3717769753" sldId="264"/>
        </pc:sldMkLst>
        <pc:spChg chg="mod">
          <ac:chgData name="Mariana Schaefer" userId="a7fdbc4fe8b973af" providerId="LiveId" clId="{3AE062C9-4013-429D-B971-06C922FBA9FD}" dt="2022-04-25T12:35:54.934" v="1436" actId="20577"/>
          <ac:spMkLst>
            <pc:docMk/>
            <pc:sldMk cId="3717769753" sldId="264"/>
            <ac:spMk id="3" creationId="{0D97AE7F-86A2-49B1-8E01-FB6DA9249793}"/>
          </ac:spMkLst>
        </pc:spChg>
      </pc:sldChg>
      <pc:sldChg chg="modSp mod">
        <pc:chgData name="Mariana Schaefer" userId="a7fdbc4fe8b973af" providerId="LiveId" clId="{3AE062C9-4013-429D-B971-06C922FBA9FD}" dt="2022-04-24T23:26:31.360" v="1366" actId="20577"/>
        <pc:sldMkLst>
          <pc:docMk/>
          <pc:sldMk cId="2289204251" sldId="271"/>
        </pc:sldMkLst>
        <pc:spChg chg="mod">
          <ac:chgData name="Mariana Schaefer" userId="a7fdbc4fe8b973af" providerId="LiveId" clId="{3AE062C9-4013-429D-B971-06C922FBA9FD}" dt="2022-04-24T23:26:20.107" v="1334" actId="20577"/>
          <ac:spMkLst>
            <pc:docMk/>
            <pc:sldMk cId="2289204251" sldId="271"/>
            <ac:spMk id="4" creationId="{378825A3-AC0A-4A57-8DA4-2B6C14B4150F}"/>
          </ac:spMkLst>
        </pc:spChg>
        <pc:spChg chg="mod">
          <ac:chgData name="Mariana Schaefer" userId="a7fdbc4fe8b973af" providerId="LiveId" clId="{3AE062C9-4013-429D-B971-06C922FBA9FD}" dt="2022-04-24T23:26:27.666" v="1354" actId="20577"/>
          <ac:spMkLst>
            <pc:docMk/>
            <pc:sldMk cId="2289204251" sldId="271"/>
            <ac:spMk id="5" creationId="{02C23AC7-1F15-41DD-8007-250AE7841AED}"/>
          </ac:spMkLst>
        </pc:spChg>
        <pc:spChg chg="mod">
          <ac:chgData name="Mariana Schaefer" userId="a7fdbc4fe8b973af" providerId="LiveId" clId="{3AE062C9-4013-429D-B971-06C922FBA9FD}" dt="2022-04-24T23:26:31.360" v="1366" actId="20577"/>
          <ac:spMkLst>
            <pc:docMk/>
            <pc:sldMk cId="2289204251" sldId="271"/>
            <ac:spMk id="6" creationId="{93CDC5C8-BAC7-4894-8DC6-9AB3E803C2AB}"/>
          </ac:spMkLst>
        </pc:spChg>
      </pc:sldChg>
      <pc:sldChg chg="modSp mod">
        <pc:chgData name="Mariana Schaefer" userId="a7fdbc4fe8b973af" providerId="LiveId" clId="{3AE062C9-4013-429D-B971-06C922FBA9FD}" dt="2022-04-24T23:20:42.615" v="1321" actId="20577"/>
        <pc:sldMkLst>
          <pc:docMk/>
          <pc:sldMk cId="1267393054" sldId="276"/>
        </pc:sldMkLst>
        <pc:spChg chg="mod">
          <ac:chgData name="Mariana Schaefer" userId="a7fdbc4fe8b973af" providerId="LiveId" clId="{3AE062C9-4013-429D-B971-06C922FBA9FD}" dt="2022-04-24T23:20:42.615" v="1321" actId="20577"/>
          <ac:spMkLst>
            <pc:docMk/>
            <pc:sldMk cId="1267393054" sldId="276"/>
            <ac:spMk id="3" creationId="{0D97AE7F-86A2-49B1-8E01-FB6DA9249793}"/>
          </ac:spMkLst>
        </pc:spChg>
      </pc:sldChg>
      <pc:sldChg chg="delSp modSp mod">
        <pc:chgData name="Mariana Schaefer" userId="a7fdbc4fe8b973af" providerId="LiveId" clId="{3AE062C9-4013-429D-B971-06C922FBA9FD}" dt="2022-04-24T22:05:59.544" v="1043" actId="20577"/>
        <pc:sldMkLst>
          <pc:docMk/>
          <pc:sldMk cId="3207564608" sldId="285"/>
        </pc:sldMkLst>
        <pc:spChg chg="mod">
          <ac:chgData name="Mariana Schaefer" userId="a7fdbc4fe8b973af" providerId="LiveId" clId="{3AE062C9-4013-429D-B971-06C922FBA9FD}" dt="2022-04-24T22:05:59.544" v="1043" actId="20577"/>
          <ac:spMkLst>
            <pc:docMk/>
            <pc:sldMk cId="3207564608" sldId="285"/>
            <ac:spMk id="3" creationId="{0D97AE7F-86A2-49B1-8E01-FB6DA9249793}"/>
          </ac:spMkLst>
        </pc:spChg>
        <pc:spChg chg="del">
          <ac:chgData name="Mariana Schaefer" userId="a7fdbc4fe8b973af" providerId="LiveId" clId="{3AE062C9-4013-429D-B971-06C922FBA9FD}" dt="2022-04-24T22:05:34.258" v="1002" actId="478"/>
          <ac:spMkLst>
            <pc:docMk/>
            <pc:sldMk cId="3207564608" sldId="285"/>
            <ac:spMk id="4" creationId="{322CC642-9699-4CE7-97B2-725ECDEF0C04}"/>
          </ac:spMkLst>
        </pc:spChg>
      </pc:sldChg>
      <pc:sldChg chg="addSp modSp mod">
        <pc:chgData name="Mariana Schaefer" userId="a7fdbc4fe8b973af" providerId="LiveId" clId="{3AE062C9-4013-429D-B971-06C922FBA9FD}" dt="2022-05-17T13:24:44.437" v="2412" actId="11529"/>
        <pc:sldMkLst>
          <pc:docMk/>
          <pc:sldMk cId="4133129734" sldId="286"/>
        </pc:sldMkLst>
        <pc:spChg chg="add mod">
          <ac:chgData name="Mariana Schaefer" userId="a7fdbc4fe8b973af" providerId="LiveId" clId="{3AE062C9-4013-429D-B971-06C922FBA9FD}" dt="2022-05-17T13:24:33.526" v="2411" actId="20577"/>
          <ac:spMkLst>
            <pc:docMk/>
            <pc:sldMk cId="4133129734" sldId="286"/>
            <ac:spMk id="3" creationId="{A2739176-122A-2D7B-E759-76E6240ADB04}"/>
          </ac:spMkLst>
        </pc:spChg>
        <pc:cxnChg chg="add">
          <ac:chgData name="Mariana Schaefer" userId="a7fdbc4fe8b973af" providerId="LiveId" clId="{3AE062C9-4013-429D-B971-06C922FBA9FD}" dt="2022-05-17T13:24:44.437" v="2412" actId="11529"/>
          <ac:cxnSpMkLst>
            <pc:docMk/>
            <pc:sldMk cId="4133129734" sldId="286"/>
            <ac:cxnSpMk id="5" creationId="{274C9377-5640-9454-12A9-161CB65D084A}"/>
          </ac:cxnSpMkLst>
        </pc:cxnChg>
      </pc:sldChg>
      <pc:sldChg chg="modSp mod">
        <pc:chgData name="Mariana Schaefer" userId="a7fdbc4fe8b973af" providerId="LiveId" clId="{3AE062C9-4013-429D-B971-06C922FBA9FD}" dt="2022-04-24T23:36:36.453" v="1367" actId="113"/>
        <pc:sldMkLst>
          <pc:docMk/>
          <pc:sldMk cId="2826161643" sldId="289"/>
        </pc:sldMkLst>
        <pc:spChg chg="mod">
          <ac:chgData name="Mariana Schaefer" userId="a7fdbc4fe8b973af" providerId="LiveId" clId="{3AE062C9-4013-429D-B971-06C922FBA9FD}" dt="2022-04-24T23:36:36.453" v="1367" actId="113"/>
          <ac:spMkLst>
            <pc:docMk/>
            <pc:sldMk cId="2826161643" sldId="289"/>
            <ac:spMk id="3" creationId="{0D97AE7F-86A2-49B1-8E01-FB6DA9249793}"/>
          </ac:spMkLst>
        </pc:spChg>
      </pc:sldChg>
      <pc:sldChg chg="modSp mod">
        <pc:chgData name="Mariana Schaefer" userId="a7fdbc4fe8b973af" providerId="LiveId" clId="{3AE062C9-4013-429D-B971-06C922FBA9FD}" dt="2022-04-24T22:57:09.633" v="1272" actId="20577"/>
        <pc:sldMkLst>
          <pc:docMk/>
          <pc:sldMk cId="248782624" sldId="290"/>
        </pc:sldMkLst>
        <pc:spChg chg="mod">
          <ac:chgData name="Mariana Schaefer" userId="a7fdbc4fe8b973af" providerId="LiveId" clId="{3AE062C9-4013-429D-B971-06C922FBA9FD}" dt="2022-04-24T22:57:09.633" v="1272" actId="20577"/>
          <ac:spMkLst>
            <pc:docMk/>
            <pc:sldMk cId="248782624" sldId="290"/>
            <ac:spMk id="3" creationId="{0D97AE7F-86A2-49B1-8E01-FB6DA9249793}"/>
          </ac:spMkLst>
        </pc:spChg>
      </pc:sldChg>
      <pc:sldChg chg="modSp mod">
        <pc:chgData name="Mariana Schaefer" userId="a7fdbc4fe8b973af" providerId="LiveId" clId="{3AE062C9-4013-429D-B971-06C922FBA9FD}" dt="2022-04-24T22:51:51.245" v="1220" actId="27636"/>
        <pc:sldMkLst>
          <pc:docMk/>
          <pc:sldMk cId="986232861" sldId="292"/>
        </pc:sldMkLst>
        <pc:spChg chg="mod">
          <ac:chgData name="Mariana Schaefer" userId="a7fdbc4fe8b973af" providerId="LiveId" clId="{3AE062C9-4013-429D-B971-06C922FBA9FD}" dt="2022-04-24T22:51:51.245" v="1220" actId="27636"/>
          <ac:spMkLst>
            <pc:docMk/>
            <pc:sldMk cId="986232861" sldId="292"/>
            <ac:spMk id="3" creationId="{0D97AE7F-86A2-49B1-8E01-FB6DA9249793}"/>
          </ac:spMkLst>
        </pc:spChg>
      </pc:sldChg>
      <pc:sldChg chg="addSp delSp modSp mod">
        <pc:chgData name="Mariana Schaefer" userId="a7fdbc4fe8b973af" providerId="LiveId" clId="{3AE062C9-4013-429D-B971-06C922FBA9FD}" dt="2022-04-25T12:58:58.104" v="2330" actId="20577"/>
        <pc:sldMkLst>
          <pc:docMk/>
          <pc:sldMk cId="3732691452" sldId="294"/>
        </pc:sldMkLst>
        <pc:spChg chg="mod">
          <ac:chgData name="Mariana Schaefer" userId="a7fdbc4fe8b973af" providerId="LiveId" clId="{3AE062C9-4013-429D-B971-06C922FBA9FD}" dt="2022-04-25T12:58:58.104" v="2330" actId="20577"/>
          <ac:spMkLst>
            <pc:docMk/>
            <pc:sldMk cId="3732691452" sldId="294"/>
            <ac:spMk id="3" creationId="{0D97AE7F-86A2-49B1-8E01-FB6DA9249793}"/>
          </ac:spMkLst>
        </pc:spChg>
        <pc:spChg chg="add del mod">
          <ac:chgData name="Mariana Schaefer" userId="a7fdbc4fe8b973af" providerId="LiveId" clId="{3AE062C9-4013-429D-B971-06C922FBA9FD}" dt="2022-04-24T22:52:21.955" v="1225" actId="478"/>
          <ac:spMkLst>
            <pc:docMk/>
            <pc:sldMk cId="3732691452" sldId="294"/>
            <ac:spMk id="5" creationId="{F866B676-C002-4F4F-8DBC-8CD82CF0DD18}"/>
          </ac:spMkLst>
        </pc:spChg>
      </pc:sldChg>
      <pc:sldChg chg="addSp delSp modSp mod">
        <pc:chgData name="Mariana Schaefer" userId="a7fdbc4fe8b973af" providerId="LiveId" clId="{3AE062C9-4013-429D-B971-06C922FBA9FD}" dt="2022-04-24T19:24:11.467" v="117" actId="13926"/>
        <pc:sldMkLst>
          <pc:docMk/>
          <pc:sldMk cId="3343160720" sldId="296"/>
        </pc:sldMkLst>
        <pc:spChg chg="mod">
          <ac:chgData name="Mariana Schaefer" userId="a7fdbc4fe8b973af" providerId="LiveId" clId="{3AE062C9-4013-429D-B971-06C922FBA9FD}" dt="2022-04-24T19:24:11.467" v="117" actId="13926"/>
          <ac:spMkLst>
            <pc:docMk/>
            <pc:sldMk cId="3343160720" sldId="296"/>
            <ac:spMk id="3" creationId="{0D97AE7F-86A2-49B1-8E01-FB6DA9249793}"/>
          </ac:spMkLst>
        </pc:spChg>
        <pc:spChg chg="del mod">
          <ac:chgData name="Mariana Schaefer" userId="a7fdbc4fe8b973af" providerId="LiveId" clId="{3AE062C9-4013-429D-B971-06C922FBA9FD}" dt="2022-04-24T19:21:43.202" v="70" actId="478"/>
          <ac:spMkLst>
            <pc:docMk/>
            <pc:sldMk cId="3343160720" sldId="296"/>
            <ac:spMk id="4" creationId="{322CC642-9699-4CE7-97B2-725ECDEF0C04}"/>
          </ac:spMkLst>
        </pc:spChg>
        <pc:picChg chg="add mod">
          <ac:chgData name="Mariana Schaefer" userId="a7fdbc4fe8b973af" providerId="LiveId" clId="{3AE062C9-4013-429D-B971-06C922FBA9FD}" dt="2022-04-24T19:21:52.659" v="72" actId="1076"/>
          <ac:picMkLst>
            <pc:docMk/>
            <pc:sldMk cId="3343160720" sldId="296"/>
            <ac:picMk id="5" creationId="{975B60E0-E7E5-4B0B-AB6F-2CD1CE628874}"/>
          </ac:picMkLst>
        </pc:picChg>
        <pc:picChg chg="add mod">
          <ac:chgData name="Mariana Schaefer" userId="a7fdbc4fe8b973af" providerId="LiveId" clId="{3AE062C9-4013-429D-B971-06C922FBA9FD}" dt="2022-04-24T19:21:52.659" v="72" actId="1076"/>
          <ac:picMkLst>
            <pc:docMk/>
            <pc:sldMk cId="3343160720" sldId="296"/>
            <ac:picMk id="6" creationId="{CAF29EA1-1837-4C9D-A146-0F7956CFD652}"/>
          </ac:picMkLst>
        </pc:picChg>
      </pc:sldChg>
      <pc:sldChg chg="modSp mod ord">
        <pc:chgData name="Mariana Schaefer" userId="a7fdbc4fe8b973af" providerId="LiveId" clId="{3AE062C9-4013-429D-B971-06C922FBA9FD}" dt="2022-04-25T12:24:35.897" v="1423" actId="114"/>
        <pc:sldMkLst>
          <pc:docMk/>
          <pc:sldMk cId="3139338166" sldId="297"/>
        </pc:sldMkLst>
        <pc:spChg chg="mod">
          <ac:chgData name="Mariana Schaefer" userId="a7fdbc4fe8b973af" providerId="LiveId" clId="{3AE062C9-4013-429D-B971-06C922FBA9FD}" dt="2022-04-25T12:24:35.897" v="1423" actId="114"/>
          <ac:spMkLst>
            <pc:docMk/>
            <pc:sldMk cId="3139338166" sldId="297"/>
            <ac:spMk id="3" creationId="{0D97AE7F-86A2-49B1-8E01-FB6DA9249793}"/>
          </ac:spMkLst>
        </pc:spChg>
      </pc:sldChg>
      <pc:sldChg chg="delSp modSp add mod">
        <pc:chgData name="Mariana Schaefer" userId="a7fdbc4fe8b973af" providerId="LiveId" clId="{3AE062C9-4013-429D-B971-06C922FBA9FD}" dt="2022-04-24T22:04:48.484" v="1000" actId="14"/>
        <pc:sldMkLst>
          <pc:docMk/>
          <pc:sldMk cId="2255675580" sldId="298"/>
        </pc:sldMkLst>
        <pc:spChg chg="mod">
          <ac:chgData name="Mariana Schaefer" userId="a7fdbc4fe8b973af" providerId="LiveId" clId="{3AE062C9-4013-429D-B971-06C922FBA9FD}" dt="2022-04-24T22:04:48.484" v="1000" actId="14"/>
          <ac:spMkLst>
            <pc:docMk/>
            <pc:sldMk cId="2255675580" sldId="298"/>
            <ac:spMk id="3" creationId="{0D97AE7F-86A2-49B1-8E01-FB6DA9249793}"/>
          </ac:spMkLst>
        </pc:spChg>
        <pc:spChg chg="del">
          <ac:chgData name="Mariana Schaefer" userId="a7fdbc4fe8b973af" providerId="LiveId" clId="{3AE062C9-4013-429D-B971-06C922FBA9FD}" dt="2022-04-24T19:24:14.779" v="118" actId="478"/>
          <ac:spMkLst>
            <pc:docMk/>
            <pc:sldMk cId="2255675580" sldId="298"/>
            <ac:spMk id="4" creationId="{322CC642-9699-4CE7-97B2-725ECDEF0C04}"/>
          </ac:spMkLst>
        </pc:spChg>
      </pc:sldChg>
      <pc:sldChg chg="modSp add mod">
        <pc:chgData name="Mariana Schaefer" userId="a7fdbc4fe8b973af" providerId="LiveId" clId="{3AE062C9-4013-429D-B971-06C922FBA9FD}" dt="2022-04-25T12:42:20.737" v="2326" actId="20577"/>
        <pc:sldMkLst>
          <pc:docMk/>
          <pc:sldMk cId="2708338059" sldId="299"/>
        </pc:sldMkLst>
        <pc:spChg chg="mod">
          <ac:chgData name="Mariana Schaefer" userId="a7fdbc4fe8b973af" providerId="LiveId" clId="{3AE062C9-4013-429D-B971-06C922FBA9FD}" dt="2022-04-25T12:36:07.505" v="1452" actId="20577"/>
          <ac:spMkLst>
            <pc:docMk/>
            <pc:sldMk cId="2708338059" sldId="299"/>
            <ac:spMk id="2" creationId="{2F566540-125B-4BE6-8A7D-F46910E12247}"/>
          </ac:spMkLst>
        </pc:spChg>
        <pc:spChg chg="mod">
          <ac:chgData name="Mariana Schaefer" userId="a7fdbc4fe8b973af" providerId="LiveId" clId="{3AE062C9-4013-429D-B971-06C922FBA9FD}" dt="2022-04-25T12:42:20.737" v="2326" actId="20577"/>
          <ac:spMkLst>
            <pc:docMk/>
            <pc:sldMk cId="2708338059" sldId="299"/>
            <ac:spMk id="3" creationId="{0D97AE7F-86A2-49B1-8E01-FB6DA9249793}"/>
          </ac:spMkLst>
        </pc:spChg>
      </pc:sldChg>
      <pc:sldChg chg="modSp add del mod">
        <pc:chgData name="Mariana Schaefer" userId="a7fdbc4fe8b973af" providerId="LiveId" clId="{3AE062C9-4013-429D-B971-06C922FBA9FD}" dt="2022-04-24T22:05:21.299" v="1001" actId="47"/>
        <pc:sldMkLst>
          <pc:docMk/>
          <pc:sldMk cId="4210799000" sldId="299"/>
        </pc:sldMkLst>
        <pc:spChg chg="mod">
          <ac:chgData name="Mariana Schaefer" userId="a7fdbc4fe8b973af" providerId="LiveId" clId="{3AE062C9-4013-429D-B971-06C922FBA9FD}" dt="2022-04-24T21:57:04.409" v="396" actId="20577"/>
          <ac:spMkLst>
            <pc:docMk/>
            <pc:sldMk cId="4210799000" sldId="299"/>
            <ac:spMk id="3" creationId="{0D97AE7F-86A2-49B1-8E01-FB6DA924979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2B8790AF-82C1-4161-A430-404BB0B85B3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E19EBB4-A639-4BE2-94B6-2423CC981D0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BBE66B-F387-45F4-AE05-C2C040347865}" type="datetimeFigureOut">
              <a:rPr lang="pt-BR" smtClean="0"/>
              <a:t>09/10/2022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7D229B7-2DBA-4175-A343-8F58D71FF4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D8CADAB-6516-4851-94C0-863202BF5A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996A34-8221-47C8-891B-84215D5F26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571365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8B6593-5183-48C2-ACAD-748F681E8527}" type="datetimeFigureOut">
              <a:rPr lang="pt-BR" smtClean="0"/>
              <a:t>09/10/2022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0A8644-51EE-431E-9E8F-2739176B5F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76939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Cabeçalho de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516878-317F-4AC6-A72C-51C6D3EB00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2322" y="1764889"/>
            <a:ext cx="9144000" cy="227847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370D8A-D341-4561-A5D5-140AD08A2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2322" y="41354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740529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45DE87-E874-4354-B0ED-3D660D9CF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6EA84C-018C-4304-AF5C-E1B9C8447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75542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45DE87-E874-4354-B0ED-3D660D9CF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6EA84C-018C-4304-AF5C-E1B9C8447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086590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A31950-C7B5-41DF-BDCA-C5F9BF0D2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AAD1E2-EB32-4474-81F0-7DFE1774B3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15A2287-A933-4CE0-A0DD-526E26E4D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73677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3F6F80-82A1-4EDF-B1AB-65B1315A4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7399337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338334-E03E-4E7A-9EC4-2D03E4B2E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09749"/>
            <a:ext cx="5157787" cy="6953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A9CEB5A-2709-478B-AC0F-A0BCCF904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ED9DDCF-2B26-42AA-BE71-B4EFB868A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9749"/>
            <a:ext cx="5183188" cy="69532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0126C4A-3FA4-46FA-A8B2-9222C7AAC2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600246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6B7211-6703-4091-86CF-9D6C9E9AF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425607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2880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95413A-FDC4-4A08-A696-D378D1920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53720"/>
            <a:ext cx="7399972" cy="96012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1BCFF4-CBC0-4E15-A69E-6666A9650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678622"/>
            <a:ext cx="6172200" cy="418242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161BF40-8A49-474E-8A47-A50E8B785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686560"/>
            <a:ext cx="3932237" cy="418242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683081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C824FC2-5E8A-46A9-97D8-C00949F910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686560"/>
            <a:ext cx="6172200" cy="417449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EC19EBDB-BEB0-41D7-8040-A71B856AF367}"/>
              </a:ext>
            </a:extLst>
          </p:cNvPr>
          <p:cNvSpPr txBox="1">
            <a:spLocks/>
          </p:cNvSpPr>
          <p:nvPr userDrawn="1"/>
        </p:nvSpPr>
        <p:spPr>
          <a:xfrm>
            <a:off x="839788" y="553720"/>
            <a:ext cx="7399972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Liberation Sans Narrow Bold" panose="020B0706020202030204" pitchFamily="34" charset="0"/>
                <a:ea typeface="+mj-ea"/>
                <a:cs typeface="+mj-cs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9" name="Espaço Reservado para Texto 3">
            <a:extLst>
              <a:ext uri="{FF2B5EF4-FFF2-40B4-BE49-F238E27FC236}">
                <a16:creationId xmlns:a16="http://schemas.microsoft.com/office/drawing/2014/main" id="{F30C8AC6-A46E-4F77-9307-8E4E8C2BCE31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839788" y="1686560"/>
            <a:ext cx="3932237" cy="418242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948392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Cabeçalho de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516878-317F-4AC6-A72C-51C6D3EB00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2322" y="1543217"/>
            <a:ext cx="9144000" cy="227847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370D8A-D341-4561-A5D5-140AD08A2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2322" y="3913766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9572194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svg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>
            <a:alpha val="1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6343107-5554-4A0D-87C5-D4EB55F8C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391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1B6B908-1003-4963-881A-A7DD1336E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5AED125B-94F3-426F-9581-401975CC925B}"/>
              </a:ext>
            </a:extLst>
          </p:cNvPr>
          <p:cNvSpPr/>
          <p:nvPr userDrawn="1"/>
        </p:nvSpPr>
        <p:spPr>
          <a:xfrm>
            <a:off x="8229600" y="987026"/>
            <a:ext cx="306705" cy="81757"/>
          </a:xfrm>
          <a:prstGeom prst="roundRect">
            <a:avLst/>
          </a:prstGeom>
          <a:solidFill>
            <a:srgbClr val="D1A7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8B97F38E-DCE4-400A-8299-CC277479161A}"/>
              </a:ext>
            </a:extLst>
          </p:cNvPr>
          <p:cNvSpPr/>
          <p:nvPr userDrawn="1"/>
        </p:nvSpPr>
        <p:spPr>
          <a:xfrm>
            <a:off x="8690611" y="987026"/>
            <a:ext cx="304800" cy="81757"/>
          </a:xfrm>
          <a:prstGeom prst="roundRect">
            <a:avLst/>
          </a:prstGeom>
          <a:solidFill>
            <a:srgbClr val="8516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A559BF54-48AD-4715-B122-DE510C654BD1}"/>
              </a:ext>
            </a:extLst>
          </p:cNvPr>
          <p:cNvSpPr/>
          <p:nvPr userDrawn="1"/>
        </p:nvSpPr>
        <p:spPr>
          <a:xfrm>
            <a:off x="9149715" y="987025"/>
            <a:ext cx="3042285" cy="81757"/>
          </a:xfrm>
          <a:prstGeom prst="roundRect">
            <a:avLst/>
          </a:prstGeom>
          <a:solidFill>
            <a:srgbClr val="1B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A2315FA1-7A26-40BB-8483-20762888AEEB}"/>
              </a:ext>
            </a:extLst>
          </p:cNvPr>
          <p:cNvSpPr/>
          <p:nvPr userDrawn="1"/>
        </p:nvSpPr>
        <p:spPr>
          <a:xfrm>
            <a:off x="0" y="6424052"/>
            <a:ext cx="3042285" cy="81757"/>
          </a:xfrm>
          <a:prstGeom prst="roundRect">
            <a:avLst/>
          </a:prstGeom>
          <a:solidFill>
            <a:srgbClr val="1B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89144315-8B1B-4A94-AC7A-5749FCD361B4}"/>
              </a:ext>
            </a:extLst>
          </p:cNvPr>
          <p:cNvSpPr/>
          <p:nvPr userDrawn="1"/>
        </p:nvSpPr>
        <p:spPr>
          <a:xfrm>
            <a:off x="3194684" y="6424052"/>
            <a:ext cx="306705" cy="81757"/>
          </a:xfrm>
          <a:prstGeom prst="roundRect">
            <a:avLst/>
          </a:prstGeom>
          <a:solidFill>
            <a:srgbClr val="8516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E15C0A16-DF66-4D30-B5F1-2AD8929F0193}"/>
              </a:ext>
            </a:extLst>
          </p:cNvPr>
          <p:cNvSpPr/>
          <p:nvPr userDrawn="1"/>
        </p:nvSpPr>
        <p:spPr>
          <a:xfrm>
            <a:off x="3655695" y="6424052"/>
            <a:ext cx="304800" cy="81757"/>
          </a:xfrm>
          <a:prstGeom prst="roundRect">
            <a:avLst/>
          </a:prstGeom>
          <a:solidFill>
            <a:srgbClr val="D1A7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6" name="Gráfico 25">
            <a:extLst>
              <a:ext uri="{FF2B5EF4-FFF2-40B4-BE49-F238E27FC236}">
                <a16:creationId xmlns:a16="http://schemas.microsoft.com/office/drawing/2014/main" id="{CF1B3008-42DC-4B2B-916E-87186B0DCFCD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842906" y="6262247"/>
            <a:ext cx="1021787" cy="40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074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Liberation Sans Narrow Bold" panose="020B0706020202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senine" panose="000004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senine" panose="000004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senine" panose="000004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senine" panose="000004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senine" panose="000004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DEDED">
            <a:alpha val="1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áfico 12">
            <a:extLst>
              <a:ext uri="{FF2B5EF4-FFF2-40B4-BE49-F238E27FC236}">
                <a16:creationId xmlns:a16="http://schemas.microsoft.com/office/drawing/2014/main" id="{5B3E5AB2-BC5D-47EF-A61B-22E72041E79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81595" y="5930026"/>
            <a:ext cx="3183098" cy="552590"/>
          </a:xfrm>
          <a:prstGeom prst="rect">
            <a:avLst/>
          </a:prstGeom>
        </p:spPr>
      </p:pic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6343107-5554-4A0D-87C5-D4EB55F8C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391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1B6B908-1003-4963-881A-A7DD1336E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5AED125B-94F3-426F-9581-401975CC925B}"/>
              </a:ext>
            </a:extLst>
          </p:cNvPr>
          <p:cNvSpPr/>
          <p:nvPr userDrawn="1"/>
        </p:nvSpPr>
        <p:spPr>
          <a:xfrm>
            <a:off x="8229600" y="987026"/>
            <a:ext cx="306705" cy="81757"/>
          </a:xfrm>
          <a:prstGeom prst="roundRect">
            <a:avLst/>
          </a:prstGeom>
          <a:solidFill>
            <a:srgbClr val="D1A7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8B97F38E-DCE4-400A-8299-CC277479161A}"/>
              </a:ext>
            </a:extLst>
          </p:cNvPr>
          <p:cNvSpPr/>
          <p:nvPr userDrawn="1"/>
        </p:nvSpPr>
        <p:spPr>
          <a:xfrm>
            <a:off x="8690611" y="987026"/>
            <a:ext cx="304800" cy="81757"/>
          </a:xfrm>
          <a:prstGeom prst="roundRect">
            <a:avLst/>
          </a:prstGeom>
          <a:solidFill>
            <a:srgbClr val="8516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A559BF54-48AD-4715-B122-DE510C654BD1}"/>
              </a:ext>
            </a:extLst>
          </p:cNvPr>
          <p:cNvSpPr/>
          <p:nvPr userDrawn="1"/>
        </p:nvSpPr>
        <p:spPr>
          <a:xfrm>
            <a:off x="9149715" y="987025"/>
            <a:ext cx="3042285" cy="81757"/>
          </a:xfrm>
          <a:prstGeom prst="roundRect">
            <a:avLst/>
          </a:prstGeom>
          <a:solidFill>
            <a:srgbClr val="1B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A2315FA1-7A26-40BB-8483-20762888AEEB}"/>
              </a:ext>
            </a:extLst>
          </p:cNvPr>
          <p:cNvSpPr/>
          <p:nvPr userDrawn="1"/>
        </p:nvSpPr>
        <p:spPr>
          <a:xfrm>
            <a:off x="0" y="6165444"/>
            <a:ext cx="3042285" cy="81757"/>
          </a:xfrm>
          <a:prstGeom prst="roundRect">
            <a:avLst/>
          </a:prstGeom>
          <a:solidFill>
            <a:srgbClr val="1B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89144315-8B1B-4A94-AC7A-5749FCD361B4}"/>
              </a:ext>
            </a:extLst>
          </p:cNvPr>
          <p:cNvSpPr/>
          <p:nvPr userDrawn="1"/>
        </p:nvSpPr>
        <p:spPr>
          <a:xfrm>
            <a:off x="3194684" y="6165444"/>
            <a:ext cx="306705" cy="81757"/>
          </a:xfrm>
          <a:prstGeom prst="roundRect">
            <a:avLst/>
          </a:prstGeom>
          <a:solidFill>
            <a:srgbClr val="8516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E15C0A16-DF66-4D30-B5F1-2AD8929F0193}"/>
              </a:ext>
            </a:extLst>
          </p:cNvPr>
          <p:cNvSpPr/>
          <p:nvPr userDrawn="1"/>
        </p:nvSpPr>
        <p:spPr>
          <a:xfrm>
            <a:off x="3655695" y="6165444"/>
            <a:ext cx="304800" cy="81757"/>
          </a:xfrm>
          <a:prstGeom prst="roundRect">
            <a:avLst/>
          </a:prstGeom>
          <a:solidFill>
            <a:srgbClr val="D1A7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6272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Liberation Sans Narrow Bold" panose="020B0706020202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senine" panose="000004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senine" panose="000004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senine" panose="000004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senine" panose="000004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senine" panose="000004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DEDED">
            <a:alpha val="1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6343107-5554-4A0D-87C5-D4EB55F8C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391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1B6B908-1003-4963-881A-A7DD1336E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5AED125B-94F3-426F-9581-401975CC925B}"/>
              </a:ext>
            </a:extLst>
          </p:cNvPr>
          <p:cNvSpPr/>
          <p:nvPr userDrawn="1"/>
        </p:nvSpPr>
        <p:spPr>
          <a:xfrm>
            <a:off x="8229600" y="987026"/>
            <a:ext cx="306705" cy="81757"/>
          </a:xfrm>
          <a:prstGeom prst="roundRect">
            <a:avLst/>
          </a:prstGeom>
          <a:solidFill>
            <a:srgbClr val="D1A7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8B97F38E-DCE4-400A-8299-CC277479161A}"/>
              </a:ext>
            </a:extLst>
          </p:cNvPr>
          <p:cNvSpPr/>
          <p:nvPr userDrawn="1"/>
        </p:nvSpPr>
        <p:spPr>
          <a:xfrm>
            <a:off x="8690611" y="987026"/>
            <a:ext cx="304800" cy="81757"/>
          </a:xfrm>
          <a:prstGeom prst="roundRect">
            <a:avLst/>
          </a:prstGeom>
          <a:solidFill>
            <a:srgbClr val="8516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A559BF54-48AD-4715-B122-DE510C654BD1}"/>
              </a:ext>
            </a:extLst>
          </p:cNvPr>
          <p:cNvSpPr/>
          <p:nvPr userDrawn="1"/>
        </p:nvSpPr>
        <p:spPr>
          <a:xfrm>
            <a:off x="9149715" y="987025"/>
            <a:ext cx="3042285" cy="81757"/>
          </a:xfrm>
          <a:prstGeom prst="roundRect">
            <a:avLst/>
          </a:prstGeom>
          <a:solidFill>
            <a:srgbClr val="1B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A2315FA1-7A26-40BB-8483-20762888AEEB}"/>
              </a:ext>
            </a:extLst>
          </p:cNvPr>
          <p:cNvSpPr/>
          <p:nvPr userDrawn="1"/>
        </p:nvSpPr>
        <p:spPr>
          <a:xfrm>
            <a:off x="0" y="6424052"/>
            <a:ext cx="3042285" cy="81757"/>
          </a:xfrm>
          <a:prstGeom prst="roundRect">
            <a:avLst/>
          </a:prstGeom>
          <a:solidFill>
            <a:srgbClr val="1B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89144315-8B1B-4A94-AC7A-5749FCD361B4}"/>
              </a:ext>
            </a:extLst>
          </p:cNvPr>
          <p:cNvSpPr/>
          <p:nvPr userDrawn="1"/>
        </p:nvSpPr>
        <p:spPr>
          <a:xfrm>
            <a:off x="3194684" y="6424052"/>
            <a:ext cx="306705" cy="81757"/>
          </a:xfrm>
          <a:prstGeom prst="roundRect">
            <a:avLst/>
          </a:prstGeom>
          <a:solidFill>
            <a:srgbClr val="8516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E15C0A16-DF66-4D30-B5F1-2AD8929F0193}"/>
              </a:ext>
            </a:extLst>
          </p:cNvPr>
          <p:cNvSpPr/>
          <p:nvPr userDrawn="1"/>
        </p:nvSpPr>
        <p:spPr>
          <a:xfrm>
            <a:off x="3655695" y="6424052"/>
            <a:ext cx="304800" cy="81757"/>
          </a:xfrm>
          <a:prstGeom prst="roundRect">
            <a:avLst/>
          </a:prstGeom>
          <a:solidFill>
            <a:srgbClr val="D1A7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0218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Liberation Sans Narrow Bold" panose="020B0706020202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senine" panose="000004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senine" panose="000004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senine" panose="000004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senine" panose="000004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senine" panose="000004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AFEDA7-E97D-470A-8F0A-104217B87A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2322" y="1219662"/>
            <a:ext cx="9144000" cy="2278473"/>
          </a:xfrm>
        </p:spPr>
        <p:txBody>
          <a:bodyPr>
            <a:noAutofit/>
          </a:bodyPr>
          <a:lstStyle/>
          <a:p>
            <a:r>
              <a:rPr lang="pt-BR" sz="3600" dirty="0"/>
              <a:t>Um arcabouço computacional para apoio à tomada de decisão em problemas no contexto ambiental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8AD79C-0EBD-4F43-AAE5-9B99DF9878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2322" y="3913766"/>
            <a:ext cx="9144000" cy="1952462"/>
          </a:xfrm>
        </p:spPr>
        <p:txBody>
          <a:bodyPr>
            <a:normAutofit/>
          </a:bodyPr>
          <a:lstStyle/>
          <a:p>
            <a:r>
              <a:rPr lang="pt-BR" dirty="0">
                <a:latin typeface="Calibri "/>
              </a:rPr>
              <a:t>Nome: Carlos Henrique Tavares Brumatti</a:t>
            </a:r>
          </a:p>
          <a:p>
            <a:r>
              <a:rPr lang="pt-BR" dirty="0">
                <a:latin typeface="Calibri "/>
              </a:rPr>
              <a:t>Orientador: </a:t>
            </a:r>
            <a:r>
              <a:rPr lang="pt-BR" dirty="0" err="1">
                <a:latin typeface="Calibri "/>
              </a:rPr>
              <a:t>Julio</a:t>
            </a:r>
            <a:r>
              <a:rPr lang="pt-BR" dirty="0">
                <a:latin typeface="Calibri "/>
              </a:rPr>
              <a:t> Cesar Soares dos Reis (DPI)</a:t>
            </a:r>
          </a:p>
          <a:p>
            <a:r>
              <a:rPr lang="pt-BR" dirty="0">
                <a:latin typeface="Calibri "/>
              </a:rPr>
              <a:t>Coorientador: </a:t>
            </a:r>
            <a:r>
              <a:rPr lang="pt-BR" dirty="0" err="1">
                <a:latin typeface="Calibri "/>
              </a:rPr>
              <a:t>Jugurta</a:t>
            </a:r>
            <a:r>
              <a:rPr lang="pt-BR" dirty="0">
                <a:latin typeface="Calibri "/>
              </a:rPr>
              <a:t> Lisboa Filho (DPI)</a:t>
            </a:r>
          </a:p>
          <a:p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285887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ED4AFC-6951-0A36-B056-0E6C4DA83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 – Mineração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6ED0AC-B957-D223-7872-321CA7ECB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122A44C6-50D3-64E4-6858-BE6DF011E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924" y="1451036"/>
            <a:ext cx="6098449" cy="472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781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9BB413-1B9C-CD3B-8181-D31750178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 – Mineração de Dados</a:t>
            </a:r>
          </a:p>
        </p:txBody>
      </p:sp>
      <p:pic>
        <p:nvPicPr>
          <p:cNvPr id="4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76F167FF-8606-2294-29F8-C40F7F2993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492" y="1467951"/>
            <a:ext cx="6237508" cy="4833689"/>
          </a:xfrm>
        </p:spPr>
      </p:pic>
    </p:spTree>
    <p:extLst>
      <p:ext uri="{BB962C8B-B14F-4D97-AF65-F5344CB8AC3E}">
        <p14:creationId xmlns:p14="http://schemas.microsoft.com/office/powerpoint/2010/main" val="987979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B42FC3-1E5B-2E23-A2CC-80AB486D1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 - </a:t>
            </a:r>
            <a:r>
              <a:rPr lang="pt-BR" dirty="0" err="1"/>
              <a:t>Clusterização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ED5806-6D6D-78AA-1F3E-27A44644B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Aprendizado não-supervisionado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BAEC21F-949F-3ADB-3F21-73E045ACA4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468" y="2358312"/>
            <a:ext cx="7484708" cy="404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809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F63E04-3D9E-D0E2-AE86-5D33EC3C2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 Proposta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BE27D7-727C-7E04-1157-751179C5A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4">
            <a:extLst>
              <a:ext uri="{FF2B5EF4-FFF2-40B4-BE49-F238E27FC236}">
                <a16:creationId xmlns:a16="http://schemas.microsoft.com/office/drawing/2014/main" id="{C5020BE4-820F-2573-A127-1B08B3E12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962" y="1601365"/>
            <a:ext cx="7856901" cy="142506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1533741-3CE8-EDF0-586C-7DA05502E9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817" y="3185689"/>
            <a:ext cx="9504366" cy="312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080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BB891E-1850-A8B8-8298-C9E5B0BD9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 Proposta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937CE4-B979-5754-E673-58FACFEA4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Espaço Reservado para Conteúdo 12" descr="Diagrama&#10;&#10;Descrição gerada automaticamente com confiança média">
            <a:extLst>
              <a:ext uri="{FF2B5EF4-FFF2-40B4-BE49-F238E27FC236}">
                <a16:creationId xmlns:a16="http://schemas.microsoft.com/office/drawing/2014/main" id="{6CE275F2-2DCE-F3E8-AD5D-FD484921B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549" y="1566966"/>
            <a:ext cx="7856901" cy="142506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7B627E3-3D6C-16FA-ED60-41BD7F9432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5" y="3126966"/>
            <a:ext cx="9504366" cy="312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368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6364E7-DFA5-8EF7-5D53-A41CDF166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 Proposta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35545A-8890-95D5-0843-2D8B8E661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8" descr="Diagrama&#10;&#10;Descrição gerada automaticamente com confiança baixa">
            <a:extLst>
              <a:ext uri="{FF2B5EF4-FFF2-40B4-BE49-F238E27FC236}">
                <a16:creationId xmlns:a16="http://schemas.microsoft.com/office/drawing/2014/main" id="{D034D884-A60C-E47C-F8AB-7BEC9F817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299" y="1690688"/>
            <a:ext cx="7856901" cy="142506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ECC7143-0451-8B97-A956-62063136A4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5" y="3185689"/>
            <a:ext cx="9504366" cy="312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503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2AE12E-2387-8A72-A666-10F63E91E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 Proposta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2DA6C5-9B4D-CD90-7A96-6216A4C22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12" descr="Diagrama&#10;&#10;Descrição gerada automaticamente">
            <a:extLst>
              <a:ext uri="{FF2B5EF4-FFF2-40B4-BE49-F238E27FC236}">
                <a16:creationId xmlns:a16="http://schemas.microsoft.com/office/drawing/2014/main" id="{EEAAF2DC-2EE0-615F-2615-3326EFD51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548" y="1601876"/>
            <a:ext cx="7856901" cy="142506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F82476C-5C25-A159-56E7-8D29FBEDEE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816" y="3094408"/>
            <a:ext cx="9504366" cy="312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116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06ACD5-D4DE-CCCF-297E-5E4BB0F5A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 Proposta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D22540-DD2D-CF24-EC82-92ECC222C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8" descr="Diagrama&#10;&#10;Descrição gerada automaticamente com confiança média">
            <a:extLst>
              <a:ext uri="{FF2B5EF4-FFF2-40B4-BE49-F238E27FC236}">
                <a16:creationId xmlns:a16="http://schemas.microsoft.com/office/drawing/2014/main" id="{2290C7AD-E2DC-D94B-BC84-035D026F4B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549" y="1623219"/>
            <a:ext cx="7856901" cy="142506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EA9FB95-6161-4E3F-9DF1-B9E9656B77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5" y="3115751"/>
            <a:ext cx="9504366" cy="312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020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51ED21-72D1-DDB7-0533-A93D414AD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Inteligência Geográfica - Arquitetura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9A88A9-5F53-9FBD-E8D1-402C036BD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8" descr="Diagrama&#10;&#10;Descrição gerada automaticamente">
            <a:extLst>
              <a:ext uri="{FF2B5EF4-FFF2-40B4-BE49-F238E27FC236}">
                <a16:creationId xmlns:a16="http://schemas.microsoft.com/office/drawing/2014/main" id="{EA096DE4-92AC-209C-CEFB-605B54816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655" y="1690688"/>
            <a:ext cx="4125945" cy="506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413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2BF2D1-CF23-9EEB-03F9-96342E193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Inteligência Geográfica – Fluxo de telas</a:t>
            </a:r>
          </a:p>
        </p:txBody>
      </p:sp>
      <p:pic>
        <p:nvPicPr>
          <p:cNvPr id="4" name="Espaço Reservado para Conteúdo 8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C564EBA8-9513-97D7-DE4F-F7F73F08EF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74" y="2605881"/>
            <a:ext cx="8724179" cy="2556669"/>
          </a:xfrm>
        </p:spPr>
      </p:pic>
    </p:spTree>
    <p:extLst>
      <p:ext uri="{BB962C8B-B14F-4D97-AF65-F5344CB8AC3E}">
        <p14:creationId xmlns:p14="http://schemas.microsoft.com/office/powerpoint/2010/main" val="4175957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2B3AA0-56E6-CA28-A62D-F38ADE5D1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3C31EE-8368-3E0C-D9CC-40F86B910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Motivação</a:t>
            </a:r>
          </a:p>
          <a:p>
            <a:r>
              <a:rPr lang="pt-BR" dirty="0"/>
              <a:t>Metodologia Proposta</a:t>
            </a:r>
          </a:p>
          <a:p>
            <a:r>
              <a:rPr lang="pt-BR" dirty="0"/>
              <a:t>Sistema de Inteligência Geográfica</a:t>
            </a:r>
          </a:p>
          <a:p>
            <a:r>
              <a:rPr lang="pt-BR" dirty="0"/>
              <a:t>Considerações Finais</a:t>
            </a:r>
          </a:p>
        </p:txBody>
      </p:sp>
    </p:spTree>
    <p:extLst>
      <p:ext uri="{BB962C8B-B14F-4D97-AF65-F5344CB8AC3E}">
        <p14:creationId xmlns:p14="http://schemas.microsoft.com/office/powerpoint/2010/main" val="15500642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B7B95-BF8D-DB30-72C1-2CC9C3D5F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Inteligência Geográfica – (01)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1517DB-73CC-FA9E-B62E-3BF648D80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8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84238CBA-622F-2D58-D28C-7588A264F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813" y="3025285"/>
            <a:ext cx="3560373" cy="118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4373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E8A753-F8BE-5B25-7A84-AEB051E4E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Inteligência Geográfica – (02)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B3CE66-FC58-FF7B-66AA-E02D27A28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8" descr="Tabela&#10;&#10;Descrição gerada automaticamente">
            <a:extLst>
              <a:ext uri="{FF2B5EF4-FFF2-40B4-BE49-F238E27FC236}">
                <a16:creationId xmlns:a16="http://schemas.microsoft.com/office/drawing/2014/main" id="{3EFD7BB9-BEC3-069F-3E33-0F6142F31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896" y="1860190"/>
            <a:ext cx="4691187" cy="431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7702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629DBC-0198-DFBA-7026-860EFD18E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3A6998-D044-AA9E-25C1-D3BBC1F94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Espaço Reservado para Conteúdo 8" descr="Mapa&#10;&#10;Descrição gerada automaticamente">
            <a:extLst>
              <a:ext uri="{FF2B5EF4-FFF2-40B4-BE49-F238E27FC236}">
                <a16:creationId xmlns:a16="http://schemas.microsoft.com/office/drawing/2014/main" id="{DF7E6970-DFD5-C19D-A88A-16EC9ED3D5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941" y="0"/>
            <a:ext cx="6647084" cy="685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6895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9070E1-DFBE-C71D-86FA-7669548C9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2AFBFD-5AE8-C395-3EDF-C06D641FE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4" descr="Mapa&#10;&#10;Descrição gerada automaticamente">
            <a:extLst>
              <a:ext uri="{FF2B5EF4-FFF2-40B4-BE49-F238E27FC236}">
                <a16:creationId xmlns:a16="http://schemas.microsoft.com/office/drawing/2014/main" id="{0DD722B9-8095-70F2-BD20-D904CB9F3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376" y="-23813"/>
            <a:ext cx="6777949" cy="688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9712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4595AA-1AB8-0A55-3CEA-75AD3F61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Considerações Finais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8BB5CE-D9CD-D0E1-7E5B-BF46EF7C6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Metodologia genérica </a:t>
            </a:r>
          </a:p>
          <a:p>
            <a:r>
              <a:rPr lang="pt-BR"/>
              <a:t>Visualizações úteis</a:t>
            </a:r>
            <a:endParaRPr lang="pt-BR" dirty="0"/>
          </a:p>
          <a:p>
            <a:r>
              <a:rPr lang="pt-BR" dirty="0"/>
              <a:t>Sistema visa ajudar o usuário especialista a tomar decisões embasadas em dados disponíveis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20894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A151FE60-45DE-46D3-8093-4C674EEE9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37825"/>
            <a:ext cx="5257800" cy="93913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>
                <a:latin typeface="Liberation Sans Narrow Bold" panose="020B0706020202030204" pitchFamily="34" charset="0"/>
              </a:rPr>
              <a:t>carlos.h.tavares@ufv.br</a:t>
            </a:r>
            <a:endParaRPr lang="pt-BR" sz="16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pt-BR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1400" dirty="0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E0DAB5DC-86B4-4F5A-9E69-6C940910FD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34632" y="5583391"/>
            <a:ext cx="3419168" cy="593571"/>
          </a:xfrm>
          <a:prstGeom prst="rect">
            <a:avLst/>
          </a:prstGeom>
        </p:spPr>
      </p:pic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76619D8D-5122-4E2F-9E6E-2A1497302F8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2366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senine" panose="000004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senine" panose="000004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senine" panose="000004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senine" panose="000004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senine" panose="000004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pt-BR" sz="3200" b="1" dirty="0"/>
          </a:p>
          <a:p>
            <a:pPr marL="0" indent="0" algn="ctr">
              <a:buNone/>
            </a:pPr>
            <a:endParaRPr lang="pt-BR" sz="3200" b="1" dirty="0"/>
          </a:p>
          <a:p>
            <a:pPr marL="0" indent="0" algn="ctr">
              <a:buNone/>
            </a:pPr>
            <a:r>
              <a:rPr lang="pt-BR" sz="3200" b="1" dirty="0"/>
              <a:t>OBRIGADO!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0079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B08309-C062-3502-D5BF-EAC54CE07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 – Título do trabalho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0E07AC-85F4-D9B2-7F68-C87BAA5FC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Espaço Reservado para Conteúdo 4">
            <a:extLst>
              <a:ext uri="{FF2B5EF4-FFF2-40B4-BE49-F238E27FC236}">
                <a16:creationId xmlns:a16="http://schemas.microsoft.com/office/drawing/2014/main" id="{57664656-7BD1-D459-F702-638832FC0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230" y="1758607"/>
            <a:ext cx="4078337" cy="448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884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CFB1F5-931D-6461-5938-85B3FCE7F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68D15A-635C-3760-7E0F-9AC31C056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0FFCF3A4-CAEA-8E20-C8ED-77E149D2C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67" y="1690688"/>
            <a:ext cx="6082270" cy="4329259"/>
          </a:xfrm>
          <a:prstGeom prst="rect">
            <a:avLst/>
          </a:prstGeom>
        </p:spPr>
      </p:pic>
      <p:pic>
        <p:nvPicPr>
          <p:cNvPr id="5" name="Espaço Reservado para Conteúdo 4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4AABAC7C-18AE-330C-A2A2-0035C5E7B1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530" y="1178547"/>
            <a:ext cx="6080128" cy="426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385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C2C721-A4D5-F9B9-5D3C-37B7F7DBC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276052-C0F1-A3A1-F0C3-BDE7DB3B2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Brumadinho (MG) – 272 vítimas – 18 cidades afetadas</a:t>
            </a:r>
          </a:p>
          <a:p>
            <a:r>
              <a:rPr lang="pt-BR" dirty="0"/>
              <a:t>Mariana (MG) – 19 vítimas – 41 cidades afetadas</a:t>
            </a:r>
          </a:p>
          <a:p>
            <a:r>
              <a:rPr lang="pt-BR" dirty="0"/>
              <a:t>Grandes perdas ambientais (matas, rios...)</a:t>
            </a:r>
          </a:p>
          <a:p>
            <a:endParaRPr lang="pt-BR" dirty="0"/>
          </a:p>
        </p:txBody>
      </p:sp>
      <p:pic>
        <p:nvPicPr>
          <p:cNvPr id="4" name="Imagem 3" descr="Mapa&#10;&#10;Descrição gerada automaticamente">
            <a:extLst>
              <a:ext uri="{FF2B5EF4-FFF2-40B4-BE49-F238E27FC236}">
                <a16:creationId xmlns:a16="http://schemas.microsoft.com/office/drawing/2014/main" id="{2D278CFC-7963-212C-D057-F9CC6E0BD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093" y="3316244"/>
            <a:ext cx="2854776" cy="3079101"/>
          </a:xfrm>
          <a:prstGeom prst="rect">
            <a:avLst/>
          </a:prstGeom>
        </p:spPr>
      </p:pic>
      <p:pic>
        <p:nvPicPr>
          <p:cNvPr id="5" name="Imagem 4" descr="Mapa&#10;&#10;Descrição gerada automaticamente">
            <a:extLst>
              <a:ext uri="{FF2B5EF4-FFF2-40B4-BE49-F238E27FC236}">
                <a16:creationId xmlns:a16="http://schemas.microsoft.com/office/drawing/2014/main" id="{13AC0BF9-0F07-AA83-AEE0-4228566AFC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429" y="3279316"/>
            <a:ext cx="5026306" cy="315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859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B561FF-C604-9708-EC67-124C512BB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 - Usuário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5ED7D8-5BFD-9B74-041B-53251610E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Usuário especialista (no contexto dos dados)</a:t>
            </a:r>
          </a:p>
          <a:p>
            <a:r>
              <a:rPr lang="pt-BR" dirty="0"/>
              <a:t>Tomar decisão</a:t>
            </a:r>
          </a:p>
          <a:p>
            <a:r>
              <a:rPr lang="pt-BR" dirty="0"/>
              <a:t>Não sabe usar a parte computacional (Mineração de Dados)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1735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EB68BE-4BBC-ED3C-F6D8-685DDC004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DD9209-B0FE-8407-F6A1-BD39C5B59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dirty="0"/>
              <a:t>Como a computação poderia ajudar nesse problema e em problemas semelhantes ?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0517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EB68BE-4BBC-ED3C-F6D8-685DDC004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DD9209-B0FE-8407-F6A1-BD39C5B59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dirty="0"/>
              <a:t>Como a computação poderia ajudar nesse problema e em problemas semelhantes ?</a:t>
            </a:r>
          </a:p>
          <a:p>
            <a:pPr marL="0" indent="0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/>
              <a:t>Alocação de recursos financeiros para a recuperação das cidades afetadas</a:t>
            </a:r>
          </a:p>
        </p:txBody>
      </p:sp>
    </p:spTree>
    <p:extLst>
      <p:ext uri="{BB962C8B-B14F-4D97-AF65-F5344CB8AC3E}">
        <p14:creationId xmlns:p14="http://schemas.microsoft.com/office/powerpoint/2010/main" val="2346093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AE93E1-98DA-740D-46A8-10BD48A92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Motivação – Processo de Descoberta de Conhecimento em Bases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ABF72A-963B-BED4-115A-EB4909E13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Espaço Reservado para Conteúdo 8" descr="Diagrama&#10;&#10;Descrição gerada automaticamente">
            <a:extLst>
              <a:ext uri="{FF2B5EF4-FFF2-40B4-BE49-F238E27FC236}">
                <a16:creationId xmlns:a16="http://schemas.microsoft.com/office/drawing/2014/main" id="{A27BD645-F843-FB4D-2C25-F20835C7A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076" y="1825625"/>
            <a:ext cx="8767904" cy="410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3594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7332</TotalTime>
  <Words>241</Words>
  <Application>Microsoft Office PowerPoint</Application>
  <PresentationFormat>Widescreen</PresentationFormat>
  <Paragraphs>47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25</vt:i4>
      </vt:variant>
    </vt:vector>
  </HeadingPairs>
  <TitlesOfParts>
    <vt:vector size="33" baseType="lpstr">
      <vt:lpstr>Arial</vt:lpstr>
      <vt:lpstr>Asenine</vt:lpstr>
      <vt:lpstr>Calibri</vt:lpstr>
      <vt:lpstr>Calibri </vt:lpstr>
      <vt:lpstr>Liberation Sans Narrow Bold</vt:lpstr>
      <vt:lpstr>Tema do Office</vt:lpstr>
      <vt:lpstr>2_Tema do Office</vt:lpstr>
      <vt:lpstr>1_Tema do Office</vt:lpstr>
      <vt:lpstr>Um arcabouço computacional para apoio à tomada de decisão em problemas no contexto ambiental</vt:lpstr>
      <vt:lpstr>Sumário</vt:lpstr>
      <vt:lpstr>Motivação – Título do trabalho</vt:lpstr>
      <vt:lpstr>Motivação</vt:lpstr>
      <vt:lpstr>Motivação</vt:lpstr>
      <vt:lpstr>Motivação - Usuário</vt:lpstr>
      <vt:lpstr>Motivação</vt:lpstr>
      <vt:lpstr>Motivação</vt:lpstr>
      <vt:lpstr>Motivação – Processo de Descoberta de Conhecimento em Bases de Dados</vt:lpstr>
      <vt:lpstr>Motivação – Mineração de Dados</vt:lpstr>
      <vt:lpstr>Motivação – Mineração de Dados</vt:lpstr>
      <vt:lpstr>Motivação - Clusterização</vt:lpstr>
      <vt:lpstr>Metodologia Proposta</vt:lpstr>
      <vt:lpstr>Metodologia Proposta</vt:lpstr>
      <vt:lpstr>Metodologia Proposta</vt:lpstr>
      <vt:lpstr>Metodologia Proposta</vt:lpstr>
      <vt:lpstr>Metodologia Proposta</vt:lpstr>
      <vt:lpstr>Sistema de Inteligência Geográfica - Arquitetura</vt:lpstr>
      <vt:lpstr>Sistema de Inteligência Geográfica – Fluxo de telas</vt:lpstr>
      <vt:lpstr>Sistema de Inteligência Geográfica – (01)</vt:lpstr>
      <vt:lpstr>Sistema de Inteligência Geográfica – (02)</vt:lpstr>
      <vt:lpstr>Apresentação do PowerPoint</vt:lpstr>
      <vt:lpstr>Apresentação do PowerPoint</vt:lpstr>
      <vt:lpstr>Considerações Finais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Gabriela Reis</dc:creator>
  <cp:lastModifiedBy>Carlos Henrique Tavares Brumatti</cp:lastModifiedBy>
  <cp:revision>41</cp:revision>
  <dcterms:created xsi:type="dcterms:W3CDTF">2021-08-12T18:09:59Z</dcterms:created>
  <dcterms:modified xsi:type="dcterms:W3CDTF">2022-10-09T20:25:16Z</dcterms:modified>
</cp:coreProperties>
</file>