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9" r:id="rId4"/>
    <p:sldId id="270" r:id="rId5"/>
    <p:sldId id="274" r:id="rId6"/>
    <p:sldId id="272" r:id="rId7"/>
    <p:sldId id="258" r:id="rId8"/>
    <p:sldId id="263" r:id="rId9"/>
    <p:sldId id="264" r:id="rId10"/>
    <p:sldId id="271" r:id="rId11"/>
    <p:sldId id="259" r:id="rId12"/>
    <p:sldId id="273" r:id="rId13"/>
    <p:sldId id="260" r:id="rId14"/>
    <p:sldId id="262" r:id="rId15"/>
    <p:sldId id="265" r:id="rId16"/>
    <p:sldId id="266" r:id="rId17"/>
    <p:sldId id="267" r:id="rId18"/>
    <p:sldId id="268" r:id="rId19"/>
    <p:sldId id="261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FEDBD-27A8-4830-AE11-D99A93A7AAE6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B8352-7C86-4ABF-BE1B-319BF4BB16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23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B8352-7C86-4ABF-BE1B-319BF4BB161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36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786FE-4BC8-41FE-3184-9556A54E1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673A04-EA6B-6EE3-CC4A-C752D4E85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9FFE67-C808-7AB0-B762-8F244B3C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5C6F2C-48DC-90A4-B345-F971615B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2BB6B3-E996-E7CE-692A-84E2B8F5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42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7B911-B716-D5B4-27F5-5801D098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ADDF87-B096-2B45-D3CD-8D0AE9C55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782868-7FDE-0AAF-4F1E-6B4F3914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7A43D-AC19-789F-771B-82CF51C3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737AB5-779B-259E-665C-9A6751B0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12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6B8E97-1C88-BEFE-B361-B56D587CC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CE5758-F21A-286C-D89B-20425315F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D8ACC0-1BAC-22DC-B34C-969B75AE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4F00E2-E30E-91B0-EA4D-C334BF5D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31C9FA-70E6-AFEB-590F-780F00D6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2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84602-6B06-6F8D-338B-F10E9D60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3BF55B-1B94-FD15-311D-2B358E06B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9A43E5-08C9-88D0-5F42-38F3B707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7D94EE-7D58-0A15-CB1D-795F06A8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4E0BAD-9E4E-45EC-728C-339DB9DC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02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86F3C-DF2D-D779-21DE-D5403312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E6F4E8-387E-5757-5C91-9E4EEB713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01C97D-54C2-A55F-4EB6-A4386E8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1B8921-3E03-964F-0293-8BD4AC19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F192-8984-A1BB-681E-C92B59F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38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EC78A-246F-2A19-68EA-326B2AB5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DBE67-CE1C-0F15-FDE4-BC5551AAD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7AE25E-5BB8-2C4B-97EA-D9EE3CCCE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19F8C1-D0CA-55D6-30DA-E766AD0D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00B61F-35AC-8746-65B1-0C76D945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F02E33-88F8-261B-FCE5-E7280E99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44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ED9B4-C33A-3989-C130-F7AF723E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17F797-D55A-0EA5-8C22-76E1CA5C8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05E27E-957F-C9EB-A785-452A9EF78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1B5C64-CE3C-0082-145C-A95A6686D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EFF3F9-175F-DA13-8382-3B87A6DC2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6CE037-BF13-ED75-D8F4-D680DA61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A39328-C673-7433-C3FC-C7F0635B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EA806B-636F-BE40-B848-354655B2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18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BDE04-5289-E014-E43D-45E37993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884A35-4E99-CF1E-7DCA-BABF7E99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4C1EE5-19A0-0B6A-22D4-A992538A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2BAAA4-3566-3D24-40FA-46849B0C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73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C79D2F-9893-E8E8-AC8D-08273585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782EEF-F7D8-7683-3AB5-DC306323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5B5BA3-CD2A-B548-A42F-E3337175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74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F56F8-7C0D-9420-5CB9-F914DE49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11997C-2534-1E77-7F90-7C20E8BB4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477F5B-1273-1965-DAD3-FBF2960EF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53F5A8-BEAE-6EFB-EEF6-9DC2420E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1EE088-4011-4FD1-4106-FC6C777C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530FC6-70F7-9B7E-171B-8A683F45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46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68C78-FAB8-07FE-4D18-2DC9616C1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D9CE74-2BC3-397A-BF60-C72520031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9F0456-774A-05FE-1A8B-AFD483B5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0C17AF-190E-6A90-C848-37FF4309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0BB2-1C76-4317-9ADA-D0C55D3850A5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EB0D25-4EF0-6FF5-3B8F-D01D8D8A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0D6032-60A8-C19F-D53B-DFB7B6CD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28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13221AB-1F8E-F081-4FE9-626EDFCD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A785E1-99F1-0719-3AAB-6BBC22EFE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144951-5B4C-6107-C001-B7A86AD42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0BB2-1C76-4317-9ADA-D0C55D3850A5}" type="datetimeFigureOut">
              <a:rPr lang="pt-BR" smtClean="0"/>
              <a:t>01/10/2022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D2C463-2E85-574A-13C3-B9E86CF6F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6FF5FA-09D8-8B2F-35DF-60AB04682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41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356C2-6D3E-D568-104C-64FD11CD9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45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Um arcabouço computacional para apoio à tomada de decisão em problemas no contexto ambiental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E7C466-011B-7B98-B588-C2C357616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4146"/>
            <a:ext cx="9144000" cy="1655762"/>
          </a:xfrm>
        </p:spPr>
        <p:txBody>
          <a:bodyPr/>
          <a:lstStyle/>
          <a:p>
            <a:r>
              <a:rPr lang="pt-BR" dirty="0"/>
              <a:t>Nome: Carlos Henrique Tavares Brumatti</a:t>
            </a:r>
          </a:p>
          <a:p>
            <a:r>
              <a:rPr lang="pt-BR" dirty="0"/>
              <a:t>Orientador: </a:t>
            </a:r>
            <a:r>
              <a:rPr lang="pt-BR" dirty="0" err="1"/>
              <a:t>Julio</a:t>
            </a:r>
            <a:r>
              <a:rPr lang="pt-BR" dirty="0"/>
              <a:t> Cesar Soares dos Reis (DPI)</a:t>
            </a:r>
          </a:p>
          <a:p>
            <a:r>
              <a:rPr lang="pt-BR" dirty="0"/>
              <a:t>Coorientador: </a:t>
            </a:r>
            <a:r>
              <a:rPr lang="pt-BR" dirty="0" err="1"/>
              <a:t>Jugurta</a:t>
            </a:r>
            <a:r>
              <a:rPr lang="pt-BR" dirty="0"/>
              <a:t> Lisboa Filho (DPI)</a:t>
            </a:r>
          </a:p>
        </p:txBody>
      </p:sp>
    </p:spTree>
    <p:extLst>
      <p:ext uri="{BB962C8B-B14F-4D97-AF65-F5344CB8AC3E}">
        <p14:creationId xmlns:p14="http://schemas.microsoft.com/office/powerpoint/2010/main" val="394810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94012-18C8-98B3-3545-91C24CA8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- </a:t>
            </a:r>
            <a:r>
              <a:rPr lang="pt-BR" dirty="0" err="1"/>
              <a:t>Clusterização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4B916C-AB0A-33A8-2574-7F3F1D8EF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232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8ED8A-D7C2-D29B-4A56-392DC1D1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Proposta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8497062-CBBE-56A1-C334-BC43CBC18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962" y="1601365"/>
            <a:ext cx="7856901" cy="1425063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FCACF66-DAFD-501D-EEAD-AF6795EA6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30" y="3366664"/>
            <a:ext cx="9504366" cy="312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2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2824D-7DC4-2236-442F-F31688B5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Proposta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D75C8AD-3D1F-3108-2995-257F37DFB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54" y="2333216"/>
            <a:ext cx="7406891" cy="1984260"/>
          </a:xfrm>
        </p:spPr>
      </p:pic>
    </p:spTree>
    <p:extLst>
      <p:ext uri="{BB962C8B-B14F-4D97-AF65-F5344CB8AC3E}">
        <p14:creationId xmlns:p14="http://schemas.microsoft.com/office/powerpoint/2010/main" val="279554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E7945-564F-93ED-84B7-1F70B76C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8171" cy="1325563"/>
          </a:xfrm>
        </p:spPr>
        <p:txBody>
          <a:bodyPr/>
          <a:lstStyle/>
          <a:p>
            <a:r>
              <a:rPr lang="pt-BR" dirty="0"/>
              <a:t>Sistema de Inteligência Geográfica - Arquitetura</a:t>
            </a:r>
          </a:p>
        </p:txBody>
      </p:sp>
      <p:pic>
        <p:nvPicPr>
          <p:cNvPr id="9" name="Espaço Reservado para Conteúdo 8" descr="Diagrama&#10;&#10;Descrição gerada automaticamente">
            <a:extLst>
              <a:ext uri="{FF2B5EF4-FFF2-40B4-BE49-F238E27FC236}">
                <a16:creationId xmlns:a16="http://schemas.microsoft.com/office/drawing/2014/main" id="{11DD5900-2CCF-4105-0D65-91F1F51FC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38" y="1520962"/>
            <a:ext cx="4125945" cy="5063661"/>
          </a:xfrm>
        </p:spPr>
      </p:pic>
    </p:spTree>
    <p:extLst>
      <p:ext uri="{BB962C8B-B14F-4D97-AF65-F5344CB8AC3E}">
        <p14:creationId xmlns:p14="http://schemas.microsoft.com/office/powerpoint/2010/main" val="1675197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6BC27-04A3-6994-E64D-B4B693CB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5" y="365125"/>
            <a:ext cx="11604396" cy="1325563"/>
          </a:xfrm>
        </p:spPr>
        <p:txBody>
          <a:bodyPr/>
          <a:lstStyle/>
          <a:p>
            <a:pPr algn="ctr"/>
            <a:r>
              <a:rPr lang="pt-BR" dirty="0"/>
              <a:t>Sistema de Inteligência Geográfica – Fluxo de telas</a:t>
            </a:r>
          </a:p>
        </p:txBody>
      </p:sp>
      <p:pic>
        <p:nvPicPr>
          <p:cNvPr id="9" name="Espaço Reservado para Conteúdo 8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2B541C4-7EF9-67D5-E9B6-85C37ADAE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65" y="2453295"/>
            <a:ext cx="8062810" cy="2362851"/>
          </a:xfrm>
        </p:spPr>
      </p:pic>
    </p:spTree>
    <p:extLst>
      <p:ext uri="{BB962C8B-B14F-4D97-AF65-F5344CB8AC3E}">
        <p14:creationId xmlns:p14="http://schemas.microsoft.com/office/powerpoint/2010/main" val="272309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AA2A0-904C-9BFD-A26A-913F3277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Inteligência Geográfica – (01)</a:t>
            </a:r>
          </a:p>
        </p:txBody>
      </p:sp>
      <p:pic>
        <p:nvPicPr>
          <p:cNvPr id="9" name="Espaço Reservado para Conteúdo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8BAC139-9000-5083-EE2C-25ECDADD7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549" y="3025285"/>
            <a:ext cx="3560373" cy="1186791"/>
          </a:xfrm>
        </p:spPr>
      </p:pic>
    </p:spTree>
    <p:extLst>
      <p:ext uri="{BB962C8B-B14F-4D97-AF65-F5344CB8AC3E}">
        <p14:creationId xmlns:p14="http://schemas.microsoft.com/office/powerpoint/2010/main" val="2476695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4B0A1-5FAB-7F2F-B3C5-61AE185F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551"/>
            <a:ext cx="10515600" cy="1325563"/>
          </a:xfrm>
        </p:spPr>
        <p:txBody>
          <a:bodyPr/>
          <a:lstStyle/>
          <a:p>
            <a:r>
              <a:rPr lang="pt-BR" dirty="0"/>
              <a:t>Sistema de Inteligência Geográfica – (02)</a:t>
            </a:r>
          </a:p>
        </p:txBody>
      </p:sp>
      <p:pic>
        <p:nvPicPr>
          <p:cNvPr id="9" name="Espaço Reservado para Conteúdo 8" descr="Tabela&#10;&#10;Descrição gerada automaticamente">
            <a:extLst>
              <a:ext uri="{FF2B5EF4-FFF2-40B4-BE49-F238E27FC236}">
                <a16:creationId xmlns:a16="http://schemas.microsoft.com/office/drawing/2014/main" id="{C8E23D6A-C989-5F60-7F9F-EBD548291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905" y="1889473"/>
            <a:ext cx="4691187" cy="4316773"/>
          </a:xfrm>
        </p:spPr>
      </p:pic>
    </p:spTree>
    <p:extLst>
      <p:ext uri="{BB962C8B-B14F-4D97-AF65-F5344CB8AC3E}">
        <p14:creationId xmlns:p14="http://schemas.microsoft.com/office/powerpoint/2010/main" val="1896820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 descr="Mapa&#10;&#10;Descrição gerada automaticamente">
            <a:extLst>
              <a:ext uri="{FF2B5EF4-FFF2-40B4-BE49-F238E27FC236}">
                <a16:creationId xmlns:a16="http://schemas.microsoft.com/office/drawing/2014/main" id="{9199D1D4-655E-A828-373C-14F6A7389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40" y="0"/>
            <a:ext cx="6559789" cy="6763813"/>
          </a:xfrm>
        </p:spPr>
      </p:pic>
    </p:spTree>
    <p:extLst>
      <p:ext uri="{BB962C8B-B14F-4D97-AF65-F5344CB8AC3E}">
        <p14:creationId xmlns:p14="http://schemas.microsoft.com/office/powerpoint/2010/main" val="767958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Mapa&#10;&#10;Descrição gerada automaticamente">
            <a:extLst>
              <a:ext uri="{FF2B5EF4-FFF2-40B4-BE49-F238E27FC236}">
                <a16:creationId xmlns:a16="http://schemas.microsoft.com/office/drawing/2014/main" id="{62ED3AA7-CE45-B48F-57BE-09EC33D54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26" y="77821"/>
            <a:ext cx="6601343" cy="6858001"/>
          </a:xfrm>
        </p:spPr>
      </p:pic>
    </p:spTree>
    <p:extLst>
      <p:ext uri="{BB962C8B-B14F-4D97-AF65-F5344CB8AC3E}">
        <p14:creationId xmlns:p14="http://schemas.microsoft.com/office/powerpoint/2010/main" val="106107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F6D24-7D8E-E901-2FFB-EDE96D51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8EC214-9583-C49E-48D7-035E6B929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58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E4D27-F71F-C234-CE85-3F295A3A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46F0CD-8FB1-F63C-83FF-E5FE48D91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  <a:p>
            <a:r>
              <a:rPr lang="pt-BR" dirty="0"/>
              <a:t>Metodologia Proposta</a:t>
            </a:r>
          </a:p>
          <a:p>
            <a:r>
              <a:rPr lang="pt-BR" dirty="0"/>
              <a:t>Estudo de Caso</a:t>
            </a:r>
          </a:p>
          <a:p>
            <a:r>
              <a:rPr lang="pt-BR" dirty="0"/>
              <a:t>Sistema de Inteligência Geográfica</a:t>
            </a:r>
          </a:p>
          <a:p>
            <a:r>
              <a:rPr lang="pt-BR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4636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4ECBC-23CD-9FB7-EE44-679A65F3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Motivação – Título </a:t>
            </a:r>
            <a:r>
              <a:rPr lang="pt-BR"/>
              <a:t>do trabalho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F5A0173-E66C-A99F-73C0-8BF31C009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361" y="1476363"/>
            <a:ext cx="4561277" cy="5016512"/>
          </a:xfrm>
        </p:spPr>
      </p:pic>
    </p:spTree>
    <p:extLst>
      <p:ext uri="{BB962C8B-B14F-4D97-AF65-F5344CB8AC3E}">
        <p14:creationId xmlns:p14="http://schemas.microsoft.com/office/powerpoint/2010/main" val="123523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EEF4D-B7C8-DDFD-062C-C39208AD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pic>
        <p:nvPicPr>
          <p:cNvPr id="5" name="Espaço Reservado para Conteúdo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96682665-32B2-461D-04DC-FAEF1DC20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947" y="245097"/>
            <a:ext cx="6080128" cy="4260915"/>
          </a:xfrm>
        </p:spPr>
      </p:pic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3D013F0-E2D2-19BC-6895-7448D7F00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1" y="1526134"/>
            <a:ext cx="6082270" cy="432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0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5DE22-2B92-AE87-DE3C-8DBB268A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5D7516-9907-585A-250C-AC8CF6E84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Brumadinho (MG) – 272 vítimas – 18 cidades afetadas</a:t>
            </a:r>
          </a:p>
          <a:p>
            <a:r>
              <a:rPr lang="pt-BR" dirty="0"/>
              <a:t>Mariana (MG) – 19 vítimas – 41 cidades afetadas</a:t>
            </a:r>
          </a:p>
          <a:p>
            <a:r>
              <a:rPr lang="pt-BR" dirty="0"/>
              <a:t>Grandes perdas ambientais (matas, rios...)</a:t>
            </a:r>
          </a:p>
          <a:p>
            <a:endParaRPr lang="pt-BR" dirty="0"/>
          </a:p>
        </p:txBody>
      </p:sp>
      <p:pic>
        <p:nvPicPr>
          <p:cNvPr id="5" name="Imagem 4" descr="Mapa&#10;&#10;Descrição gerada automaticamente">
            <a:extLst>
              <a:ext uri="{FF2B5EF4-FFF2-40B4-BE49-F238E27FC236}">
                <a16:creationId xmlns:a16="http://schemas.microsoft.com/office/drawing/2014/main" id="{DD45AF84-57F6-F88F-84E9-59331E78B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68" y="3337088"/>
            <a:ext cx="3197261" cy="3520911"/>
          </a:xfrm>
          <a:prstGeom prst="rect">
            <a:avLst/>
          </a:prstGeom>
        </p:spPr>
      </p:pic>
      <p:pic>
        <p:nvPicPr>
          <p:cNvPr id="7" name="Imagem 6" descr="Mapa&#10;&#10;Descrição gerada automaticamente">
            <a:extLst>
              <a:ext uri="{FF2B5EF4-FFF2-40B4-BE49-F238E27FC236}">
                <a16:creationId xmlns:a16="http://schemas.microsoft.com/office/drawing/2014/main" id="{535A4989-857D-5C9B-0087-2150A816C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939" y="3429000"/>
            <a:ext cx="5026306" cy="31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0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26161-A3C7-FF67-1BEF-B8175199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8C18AE-994F-5688-3699-D78202E5A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Como a computação poderia ajudar nesse problema e em problemas semelhantes ?</a:t>
            </a:r>
          </a:p>
        </p:txBody>
      </p:sp>
    </p:spTree>
    <p:extLst>
      <p:ext uri="{BB962C8B-B14F-4D97-AF65-F5344CB8AC3E}">
        <p14:creationId xmlns:p14="http://schemas.microsoft.com/office/powerpoint/2010/main" val="85666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1622E-A43C-52EF-C248-648F43D0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Motivação – Processo de Descoberta de Conhecimento em Bases de Dados</a:t>
            </a:r>
          </a:p>
        </p:txBody>
      </p:sp>
      <p:pic>
        <p:nvPicPr>
          <p:cNvPr id="9" name="Espaço Reservado para Conteúdo 8" descr="Diagrama&#10;&#10;Descrição gerada automaticamente">
            <a:extLst>
              <a:ext uri="{FF2B5EF4-FFF2-40B4-BE49-F238E27FC236}">
                <a16:creationId xmlns:a16="http://schemas.microsoft.com/office/drawing/2014/main" id="{A8274144-0386-85B7-17DC-A8616F0BA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15" y="1947402"/>
            <a:ext cx="8767904" cy="4108480"/>
          </a:xfrm>
        </p:spPr>
      </p:pic>
    </p:spTree>
    <p:extLst>
      <p:ext uri="{BB962C8B-B14F-4D97-AF65-F5344CB8AC3E}">
        <p14:creationId xmlns:p14="http://schemas.microsoft.com/office/powerpoint/2010/main" val="14684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B1A38-36CA-431E-B599-97B0C3AB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Motivação – Mineração de Dados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86D640C3-7AA9-6973-AC12-D178DE6C9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71" y="1552246"/>
            <a:ext cx="6375506" cy="4940629"/>
          </a:xfrm>
        </p:spPr>
      </p:pic>
    </p:spTree>
    <p:extLst>
      <p:ext uri="{BB962C8B-B14F-4D97-AF65-F5344CB8AC3E}">
        <p14:creationId xmlns:p14="http://schemas.microsoft.com/office/powerpoint/2010/main" val="334601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B806F-7BFA-1B18-87D2-B69D5A66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Motivação – Mineração de Dados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89121763-9A68-8DB5-2A27-36A2C5A8C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33" y="1585569"/>
            <a:ext cx="6332505" cy="4907306"/>
          </a:xfrm>
        </p:spPr>
      </p:pic>
    </p:spTree>
    <p:extLst>
      <p:ext uri="{BB962C8B-B14F-4D97-AF65-F5344CB8AC3E}">
        <p14:creationId xmlns:p14="http://schemas.microsoft.com/office/powerpoint/2010/main" val="1684163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160</Words>
  <Application>Microsoft Office PowerPoint</Application>
  <PresentationFormat>Widescreen</PresentationFormat>
  <Paragraphs>30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Um arcabouço computacional para apoio à tomada de decisão em problemas no contexto ambiental</vt:lpstr>
      <vt:lpstr>Sumário</vt:lpstr>
      <vt:lpstr>Motivação – Título do trabalho</vt:lpstr>
      <vt:lpstr>Motivação</vt:lpstr>
      <vt:lpstr>Motivação</vt:lpstr>
      <vt:lpstr>Motivação</vt:lpstr>
      <vt:lpstr>Motivação – Processo de Descoberta de Conhecimento em Bases de Dados</vt:lpstr>
      <vt:lpstr>Motivação – Mineração de Dados</vt:lpstr>
      <vt:lpstr>Motivação – Mineração de Dados</vt:lpstr>
      <vt:lpstr>Motivação - Clusterização</vt:lpstr>
      <vt:lpstr>Metodologia Proposta</vt:lpstr>
      <vt:lpstr>Metodologia Proposta</vt:lpstr>
      <vt:lpstr>Sistema de Inteligência Geográfica - Arquitetura</vt:lpstr>
      <vt:lpstr>Sistema de Inteligência Geográfica – Fluxo de telas</vt:lpstr>
      <vt:lpstr>Sistema de Inteligência Geográfica – (01)</vt:lpstr>
      <vt:lpstr>Sistema de Inteligência Geográfica – (02)</vt:lpstr>
      <vt:lpstr>Apresentação do PowerPoint</vt:lpstr>
      <vt:lpstr>Apresentação do PowerPoint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Henrique Tavares Brumatti</dc:creator>
  <cp:lastModifiedBy>Carlos Henrique Tavares Brumatti</cp:lastModifiedBy>
  <cp:revision>15</cp:revision>
  <dcterms:created xsi:type="dcterms:W3CDTF">2022-09-01T13:15:51Z</dcterms:created>
  <dcterms:modified xsi:type="dcterms:W3CDTF">2022-10-01T23:51:26Z</dcterms:modified>
</cp:coreProperties>
</file>