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4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3AA"/>
    <a:srgbClr val="56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26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00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3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2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82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5B5C1-E140-416A-B6D4-54E67064F0E9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2C959-11DC-4A09-AD54-1BB80B7B17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0F46-66E3-6975-A28F-4858BF0DE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FF12CB7-E330-1843-2C4C-7077D652FB6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94A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aptop em cima de mesa&#10;&#10;Descrição gerada automaticamente">
            <a:extLst>
              <a:ext uri="{FF2B5EF4-FFF2-40B4-BE49-F238E27FC236}">
                <a16:creationId xmlns:a16="http://schemas.microsoft.com/office/drawing/2014/main" id="{9B66945D-E1AF-B158-3317-E9F26FC5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6F95B5-18EC-FCD6-F592-AA458E203F8B}"/>
              </a:ext>
            </a:extLst>
          </p:cNvPr>
          <p:cNvSpPr txBox="1"/>
          <p:nvPr/>
        </p:nvSpPr>
        <p:spPr>
          <a:xfrm>
            <a:off x="279779" y="7274257"/>
            <a:ext cx="6298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Ferramentas e Técnicas de Perícia Judicial Contábil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59AA46-55D8-48D9-10A1-852026E92866}"/>
              </a:ext>
            </a:extLst>
          </p:cNvPr>
          <p:cNvSpPr txBox="1"/>
          <p:nvPr/>
        </p:nvSpPr>
        <p:spPr>
          <a:xfrm>
            <a:off x="1717912" y="9213249"/>
            <a:ext cx="342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Nelson Tavares</a:t>
            </a:r>
          </a:p>
        </p:txBody>
      </p:sp>
    </p:spTree>
    <p:extLst>
      <p:ext uri="{BB962C8B-B14F-4D97-AF65-F5344CB8AC3E}">
        <p14:creationId xmlns:p14="http://schemas.microsoft.com/office/powerpoint/2010/main" val="22127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3B3FF0-A929-BF7D-ECEC-BAFAEC40E5FB}"/>
              </a:ext>
            </a:extLst>
          </p:cNvPr>
          <p:cNvSpPr txBox="1"/>
          <p:nvPr/>
        </p:nvSpPr>
        <p:spPr>
          <a:xfrm>
            <a:off x="730155" y="668319"/>
            <a:ext cx="562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F620E9-E99F-DE1C-C70B-8E528E367BC9}"/>
              </a:ext>
            </a:extLst>
          </p:cNvPr>
          <p:cNvSpPr txBox="1"/>
          <p:nvPr/>
        </p:nvSpPr>
        <p:spPr>
          <a:xfrm>
            <a:off x="730155" y="3214497"/>
            <a:ext cx="5424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Este e-book foi produzido para fins de aprendizado em Inteligência Artificial. Todo seu conteúdo foi gerado pela IA Microsoft </a:t>
            </a:r>
            <a:r>
              <a:rPr lang="pt-BR" dirty="0" err="1"/>
              <a:t>Copilot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assunto aqui abordado não sofreu qualquer revisão humana e, portanto, não possui valor didático.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0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881A-51FE-5FF8-6664-CD80276E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F57F3-3724-5A6F-16FD-E7704389D92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2F6763-0EE7-ECB7-9A1D-5FA038D0551B}"/>
              </a:ext>
            </a:extLst>
          </p:cNvPr>
          <p:cNvSpPr txBox="1"/>
          <p:nvPr/>
        </p:nvSpPr>
        <p:spPr>
          <a:xfrm>
            <a:off x="730155" y="668319"/>
            <a:ext cx="562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CAPÍTULO 1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4B33DF-E6CF-F2ED-BA1F-6A2FFB4C301A}"/>
              </a:ext>
            </a:extLst>
          </p:cNvPr>
          <p:cNvSpPr txBox="1"/>
          <p:nvPr/>
        </p:nvSpPr>
        <p:spPr>
          <a:xfrm>
            <a:off x="1340892" y="1264088"/>
            <a:ext cx="41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Introdução à Perícia Judicial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54672A-0865-FC61-D626-8214E1A1CCCF}"/>
              </a:ext>
            </a:extLst>
          </p:cNvPr>
          <p:cNvSpPr/>
          <p:nvPr/>
        </p:nvSpPr>
        <p:spPr>
          <a:xfrm>
            <a:off x="504967" y="1859858"/>
            <a:ext cx="5848066" cy="6956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ED7CEE-5573-FE02-A337-7B28B5615911}"/>
              </a:ext>
            </a:extLst>
          </p:cNvPr>
          <p:cNvSpPr txBox="1"/>
          <p:nvPr/>
        </p:nvSpPr>
        <p:spPr>
          <a:xfrm>
            <a:off x="730155" y="3214497"/>
            <a:ext cx="5424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perícia judicial contábil é essencial no sistema judiciário, ajudando a resolver disputas financeiras e contábeis com análises precisas e imparciais. Peritos contábeis investigam e apresentam suas conclusões em laudos claros e objetivos, facilitando decisões justas.</a:t>
            </a:r>
          </a:p>
          <a:p>
            <a:endParaRPr lang="pt-BR" dirty="0"/>
          </a:p>
          <a:p>
            <a:r>
              <a:rPr lang="pt-BR" dirty="0"/>
              <a:t>Atuando como especialistas neutros, os peritos utilizam princípios contábeis e técnicas de auditoria para esclarecer questões complexas. Com a evolução da tecnologia e a aplicação de métodos analíticos avançados, a perícia contábil se tornou mais eficiente, mantendo a ética e responsabilidade profissional como pilares fundamentais.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8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05AD-C0C2-A62D-B890-6BFBC7BF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6AE7D1-7456-0009-764A-6EDF6519D0D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8911B1-287A-5AAF-8292-032EB79600D6}"/>
              </a:ext>
            </a:extLst>
          </p:cNvPr>
          <p:cNvSpPr txBox="1"/>
          <p:nvPr/>
        </p:nvSpPr>
        <p:spPr>
          <a:xfrm>
            <a:off x="730155" y="668319"/>
            <a:ext cx="562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CAPÍTULO 2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36B80C-29CB-64A2-C5EA-9BB60CBE4F3B}"/>
              </a:ext>
            </a:extLst>
          </p:cNvPr>
          <p:cNvSpPr txBox="1"/>
          <p:nvPr/>
        </p:nvSpPr>
        <p:spPr>
          <a:xfrm>
            <a:off x="504968" y="1264088"/>
            <a:ext cx="58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Qualificações e Habilidades do Perito Judicial Contábil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C01F276-A896-4FB3-1D30-C4B32BA05BE6}"/>
              </a:ext>
            </a:extLst>
          </p:cNvPr>
          <p:cNvSpPr/>
          <p:nvPr/>
        </p:nvSpPr>
        <p:spPr>
          <a:xfrm>
            <a:off x="504967" y="1859858"/>
            <a:ext cx="5848066" cy="6956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6271D-A9B1-F328-492F-AB74E3D188E3}"/>
              </a:ext>
            </a:extLst>
          </p:cNvPr>
          <p:cNvSpPr txBox="1"/>
          <p:nvPr/>
        </p:nvSpPr>
        <p:spPr>
          <a:xfrm>
            <a:off x="730155" y="2308979"/>
            <a:ext cx="5424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 perito judicial contábil deve possuir uma sólida formação acadêmica em Ciências Contábeis, complementada por certificações específicas na área de perícia, como o registro no Conselho Regional de Contabilidade (CRC) e, preferencialmente, uma especialização ou pós-graduação em perícia contábil. Além disso, são essenciais habilidades técnicas e conhecimento atualizado sobre legislação, normas contábeis e tributárias.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Além da qualificação técnica, o perito deve ter competências comportamentais como imparcialidade, ética, responsabilidade e capacidade de comunicação clara e objetiva. A experiência prática em auditoria e análise contábil também é valiosa, pois contribui para a precisão e a credibilidade dos laudos periciais apresentados ao judiciário.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5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E3507-F96C-4E2B-76F9-F496008E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3ECAD7-B7A5-102C-C3F0-4314214BF8C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BB2100-94BE-2229-1C86-82DA65FC1D74}"/>
              </a:ext>
            </a:extLst>
          </p:cNvPr>
          <p:cNvSpPr txBox="1"/>
          <p:nvPr/>
        </p:nvSpPr>
        <p:spPr>
          <a:xfrm>
            <a:off x="730155" y="668319"/>
            <a:ext cx="562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CAPÍTULO 3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950E4B-FD8A-56A9-B7E0-E2308C7B6A0F}"/>
              </a:ext>
            </a:extLst>
          </p:cNvPr>
          <p:cNvSpPr txBox="1"/>
          <p:nvPr/>
        </p:nvSpPr>
        <p:spPr>
          <a:xfrm>
            <a:off x="504968" y="1264088"/>
            <a:ext cx="58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Desafios e Tendências Futuras na Perícia Contábil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952399-79EB-97EF-EE69-A43C8ABCDEBE}"/>
              </a:ext>
            </a:extLst>
          </p:cNvPr>
          <p:cNvSpPr/>
          <p:nvPr/>
        </p:nvSpPr>
        <p:spPr>
          <a:xfrm>
            <a:off x="504967" y="1859858"/>
            <a:ext cx="5848066" cy="6956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6C4AFE-DC44-869B-CD19-321AF4D320D9}"/>
              </a:ext>
            </a:extLst>
          </p:cNvPr>
          <p:cNvSpPr txBox="1"/>
          <p:nvPr/>
        </p:nvSpPr>
        <p:spPr>
          <a:xfrm>
            <a:off x="730155" y="2096175"/>
            <a:ext cx="54249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perícia contábil enfrenta diversos desafios, como a complexidade crescente das transações financeiras e a necessidade de manter-se atualizado com mudanças regulatórias e tecnológicas. Os peritos contábeis precisam lidar com a pressão por resultados precisos em prazos curtos e com a responsabilidade de fornecer análises imparciais e fundamentadas. Além disso, a globalização dos negócios impõe a necessidade de compreender normas contábeis internacionais e seus impactos nas análises periciais.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tendências futuras na perícia contábil incluem a adoção crescente de tecnologias avançadas, como inteligência artificial e análise de big data, que prometem aumentar a precisão e a eficiência dos laudos periciais. A digitalização dos processos contábeis e o uso de blockchain também estão transformando a forma como os peritos coletam e analisam dados. No entanto, a ética profissional e a responsabilidade continuam sendo fundamentais, exigindo que os peritos mantenham-se vigilantes e comprometidos com a integridade em suas práticas.</a:t>
            </a:r>
          </a:p>
        </p:txBody>
      </p:sp>
    </p:spTree>
    <p:extLst>
      <p:ext uri="{BB962C8B-B14F-4D97-AF65-F5344CB8AC3E}">
        <p14:creationId xmlns:p14="http://schemas.microsoft.com/office/powerpoint/2010/main" val="3856633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4407</TotalTime>
  <Words>439</Words>
  <Application>Microsoft Office PowerPoint</Application>
  <PresentationFormat>Papel A4 (210 x 297 mm)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Tavares</dc:creator>
  <cp:lastModifiedBy>Nelson Tavares</cp:lastModifiedBy>
  <cp:revision>1</cp:revision>
  <dcterms:created xsi:type="dcterms:W3CDTF">2025-01-12T23:59:39Z</dcterms:created>
  <dcterms:modified xsi:type="dcterms:W3CDTF">2025-01-16T01:27:19Z</dcterms:modified>
</cp:coreProperties>
</file>