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7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9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60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7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8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58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68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D9A7-9711-4314-80F1-F37BE4954A68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BCF3-B56C-41C3-B5B9-3FB7E0150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53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295636" y="117740"/>
            <a:ext cx="1296144" cy="3578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Ouvrir </a:t>
            </a:r>
            <a:r>
              <a:rPr lang="fr-FR" sz="900" dirty="0" err="1"/>
              <a:t>C</a:t>
            </a:r>
            <a:r>
              <a:rPr lang="fr-FR" sz="900" dirty="0" err="1" smtClean="0"/>
              <a:t>omicBok</a:t>
            </a:r>
            <a:endParaRPr lang="fr-FR" sz="900" dirty="0"/>
          </a:p>
        </p:txBody>
      </p:sp>
      <p:sp>
        <p:nvSpPr>
          <p:cNvPr id="5" name="Ellipse 4"/>
          <p:cNvSpPr/>
          <p:nvPr/>
        </p:nvSpPr>
        <p:spPr>
          <a:xfrm>
            <a:off x="1331640" y="764704"/>
            <a:ext cx="12241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Décompresser archive</a:t>
            </a:r>
            <a:endParaRPr lang="fr-FR" sz="900" dirty="0"/>
          </a:p>
        </p:txBody>
      </p:sp>
      <p:sp>
        <p:nvSpPr>
          <p:cNvPr id="6" name="Ellipse 5"/>
          <p:cNvSpPr/>
          <p:nvPr/>
        </p:nvSpPr>
        <p:spPr>
          <a:xfrm>
            <a:off x="1259632" y="1340768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Remplir vecteur de pages</a:t>
            </a:r>
            <a:endParaRPr lang="fr-FR" sz="900" dirty="0"/>
          </a:p>
        </p:txBody>
      </p:sp>
      <p:sp>
        <p:nvSpPr>
          <p:cNvPr id="7" name="Ellipse 6"/>
          <p:cNvSpPr/>
          <p:nvPr/>
        </p:nvSpPr>
        <p:spPr>
          <a:xfrm>
            <a:off x="2365583" y="3140968"/>
            <a:ext cx="12241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Afficher page courante</a:t>
            </a:r>
            <a:endParaRPr lang="fr-FR" sz="900" b="1" dirty="0"/>
          </a:p>
        </p:txBody>
      </p:sp>
      <p:sp>
        <p:nvSpPr>
          <p:cNvPr id="8" name="Ellipse 7"/>
          <p:cNvSpPr/>
          <p:nvPr/>
        </p:nvSpPr>
        <p:spPr>
          <a:xfrm>
            <a:off x="323528" y="2564904"/>
            <a:ext cx="12241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Afficher miniatures</a:t>
            </a:r>
            <a:endParaRPr lang="fr-FR" sz="900" dirty="0"/>
          </a:p>
        </p:txBody>
      </p:sp>
      <p:sp>
        <p:nvSpPr>
          <p:cNvPr id="9" name="Ellipse 8"/>
          <p:cNvSpPr/>
          <p:nvPr/>
        </p:nvSpPr>
        <p:spPr>
          <a:xfrm>
            <a:off x="2293575" y="2564904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Redimensionner buffer</a:t>
            </a:r>
            <a:endParaRPr lang="fr-FR" sz="900" b="1" dirty="0"/>
          </a:p>
        </p:txBody>
      </p:sp>
      <p:sp>
        <p:nvSpPr>
          <p:cNvPr id="10" name="Ellipse 9"/>
          <p:cNvSpPr/>
          <p:nvPr/>
        </p:nvSpPr>
        <p:spPr>
          <a:xfrm>
            <a:off x="323528" y="1988840"/>
            <a:ext cx="12241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Calculer miniatures</a:t>
            </a:r>
            <a:endParaRPr lang="fr-FR" sz="900" dirty="0"/>
          </a:p>
        </p:txBody>
      </p:sp>
      <p:cxnSp>
        <p:nvCxnSpPr>
          <p:cNvPr id="12" name="Connecteur droit avec flèche 11"/>
          <p:cNvCxnSpPr>
            <a:stCxn id="4" idx="4"/>
            <a:endCxn id="5" idx="0"/>
          </p:cNvCxnSpPr>
          <p:nvPr/>
        </p:nvCxnSpPr>
        <p:spPr>
          <a:xfrm>
            <a:off x="1943708" y="475561"/>
            <a:ext cx="0" cy="28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4"/>
            <a:endCxn id="8" idx="0"/>
          </p:cNvCxnSpPr>
          <p:nvPr/>
        </p:nvCxnSpPr>
        <p:spPr>
          <a:xfrm>
            <a:off x="935596" y="23488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6" idx="4"/>
            <a:endCxn id="10" idx="7"/>
          </p:cNvCxnSpPr>
          <p:nvPr/>
        </p:nvCxnSpPr>
        <p:spPr>
          <a:xfrm flipH="1">
            <a:off x="1368393" y="1700808"/>
            <a:ext cx="575315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6" idx="4"/>
            <a:endCxn id="48" idx="1"/>
          </p:cNvCxnSpPr>
          <p:nvPr/>
        </p:nvCxnSpPr>
        <p:spPr>
          <a:xfrm>
            <a:off x="1943708" y="1700808"/>
            <a:ext cx="550228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107504" y="1844824"/>
            <a:ext cx="3744416" cy="18002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76395" y="3429000"/>
            <a:ext cx="71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Parallèle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35" name="Connecteur droit avec flèche 34"/>
          <p:cNvCxnSpPr>
            <a:stCxn id="5" idx="4"/>
            <a:endCxn id="6" idx="0"/>
          </p:cNvCxnSpPr>
          <p:nvPr/>
        </p:nvCxnSpPr>
        <p:spPr>
          <a:xfrm>
            <a:off x="1943708" y="11247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9" idx="4"/>
            <a:endCxn id="7" idx="0"/>
          </p:cNvCxnSpPr>
          <p:nvPr/>
        </p:nvCxnSpPr>
        <p:spPr>
          <a:xfrm>
            <a:off x="2977651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2293575" y="1988840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Initialiser buffer</a:t>
            </a:r>
            <a:endParaRPr lang="fr-FR" sz="900" b="1" dirty="0"/>
          </a:p>
        </p:txBody>
      </p:sp>
      <p:cxnSp>
        <p:nvCxnSpPr>
          <p:cNvPr id="52" name="Connecteur droit avec flèche 51"/>
          <p:cNvCxnSpPr>
            <a:stCxn id="48" idx="4"/>
            <a:endCxn id="9" idx="0"/>
          </p:cNvCxnSpPr>
          <p:nvPr/>
        </p:nvCxnSpPr>
        <p:spPr>
          <a:xfrm>
            <a:off x="2977651" y="23488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6" idx="4"/>
            <a:endCxn id="64" idx="0"/>
          </p:cNvCxnSpPr>
          <p:nvPr/>
        </p:nvCxnSpPr>
        <p:spPr>
          <a:xfrm>
            <a:off x="1943708" y="170080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1259632" y="3789040"/>
            <a:ext cx="1368152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Naviguer</a:t>
            </a:r>
          </a:p>
          <a:p>
            <a:pPr algn="ctr"/>
            <a:r>
              <a:rPr lang="fr-FR" sz="900" dirty="0" smtClean="0"/>
              <a:t>+, -, début, fin, n</a:t>
            </a:r>
            <a:endParaRPr lang="fr-FR" sz="900" dirty="0"/>
          </a:p>
        </p:txBody>
      </p:sp>
      <p:sp>
        <p:nvSpPr>
          <p:cNvPr id="67" name="Ellipse 66"/>
          <p:cNvSpPr/>
          <p:nvPr/>
        </p:nvSpPr>
        <p:spPr>
          <a:xfrm>
            <a:off x="1331640" y="4365104"/>
            <a:ext cx="12241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Mise à jour buffer</a:t>
            </a:r>
            <a:endParaRPr lang="fr-FR" sz="900" b="1" dirty="0"/>
          </a:p>
        </p:txBody>
      </p:sp>
      <p:cxnSp>
        <p:nvCxnSpPr>
          <p:cNvPr id="68" name="Connecteur droit avec flèche 67"/>
          <p:cNvCxnSpPr>
            <a:stCxn id="64" idx="4"/>
            <a:endCxn id="67" idx="0"/>
          </p:cNvCxnSpPr>
          <p:nvPr/>
        </p:nvCxnSpPr>
        <p:spPr>
          <a:xfrm>
            <a:off x="1943708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1331640" y="5517232"/>
            <a:ext cx="12241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Afficher page courante</a:t>
            </a:r>
            <a:endParaRPr lang="fr-FR" sz="900" b="1" dirty="0"/>
          </a:p>
        </p:txBody>
      </p:sp>
      <p:sp>
        <p:nvSpPr>
          <p:cNvPr id="78" name="Ellipse 77"/>
          <p:cNvSpPr/>
          <p:nvPr/>
        </p:nvSpPr>
        <p:spPr>
          <a:xfrm>
            <a:off x="1259632" y="4941168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Redimensionner buffer</a:t>
            </a:r>
            <a:endParaRPr lang="fr-FR" sz="900" b="1" dirty="0"/>
          </a:p>
        </p:txBody>
      </p:sp>
      <p:cxnSp>
        <p:nvCxnSpPr>
          <p:cNvPr id="79" name="Connecteur droit avec flèche 78"/>
          <p:cNvCxnSpPr>
            <a:stCxn id="78" idx="4"/>
            <a:endCxn id="77" idx="0"/>
          </p:cNvCxnSpPr>
          <p:nvPr/>
        </p:nvCxnSpPr>
        <p:spPr>
          <a:xfrm>
            <a:off x="1943708" y="53012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67" idx="4"/>
            <a:endCxn id="78" idx="0"/>
          </p:cNvCxnSpPr>
          <p:nvPr/>
        </p:nvCxnSpPr>
        <p:spPr>
          <a:xfrm>
            <a:off x="1943708" y="47251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77" idx="2"/>
            <a:endCxn id="64" idx="2"/>
          </p:cNvCxnSpPr>
          <p:nvPr/>
        </p:nvCxnSpPr>
        <p:spPr>
          <a:xfrm rot="10800000">
            <a:off x="1259632" y="3969060"/>
            <a:ext cx="72008" cy="1728192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1331641" y="6099340"/>
            <a:ext cx="1224136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Fermer </a:t>
            </a:r>
            <a:r>
              <a:rPr lang="fr-FR" sz="900" b="1" dirty="0" err="1" smtClean="0"/>
              <a:t>ComicBoook</a:t>
            </a:r>
            <a:endParaRPr lang="fr-FR" sz="900" b="1" dirty="0"/>
          </a:p>
        </p:txBody>
      </p:sp>
      <p:cxnSp>
        <p:nvCxnSpPr>
          <p:cNvPr id="103" name="Connecteur droit avec flèche 102"/>
          <p:cNvCxnSpPr>
            <a:stCxn id="77" idx="4"/>
            <a:endCxn id="102" idx="0"/>
          </p:cNvCxnSpPr>
          <p:nvPr/>
        </p:nvCxnSpPr>
        <p:spPr>
          <a:xfrm>
            <a:off x="1943708" y="5877272"/>
            <a:ext cx="1" cy="22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83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6</cp:revision>
  <dcterms:created xsi:type="dcterms:W3CDTF">2015-11-21T17:37:13Z</dcterms:created>
  <dcterms:modified xsi:type="dcterms:W3CDTF">2015-11-21T18:30:47Z</dcterms:modified>
</cp:coreProperties>
</file>