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8" r:id="rId2"/>
    <p:sldId id="260" r:id="rId3"/>
    <p:sldId id="261" r:id="rId4"/>
    <p:sldId id="262" r:id="rId5"/>
    <p:sldId id="263" r:id="rId6"/>
    <p:sldId id="264" r:id="rId7"/>
    <p:sldId id="266" r:id="rId8"/>
    <p:sldId id="265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F465A-26FA-F341-BB93-C7D9820C6FF7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01A69-5F53-C842-A6AB-ED8347229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3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569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30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018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11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638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053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188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772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18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22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97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65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09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02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2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8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8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hape 89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628650" y="811529"/>
            <a:ext cx="7863839" cy="289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Présentation </a:t>
            </a:r>
            <a:r>
              <a:rPr lang="fr-FR" sz="2800" u="sng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 de fin </a:t>
            </a:r>
            <a:r>
              <a:rPr lang="fr-FR" sz="2800" u="sng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d’études</a:t>
            </a: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fr-FR" sz="1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Gestion Login Utilisateur</a:t>
            </a:r>
            <a:endParaRPr lang="fr-FR" sz="2400" b="1" dirty="0" smtClean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fr-FR" sz="1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fr-FR" sz="1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Chef </a:t>
            </a:r>
            <a:r>
              <a:rPr lang="fr-F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projet : Tavernier Cedric</a:t>
            </a:r>
            <a:endParaRPr lang="fr-FR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Membres : Degreve Olivier </a:t>
            </a:r>
            <a:r>
              <a:rPr lang="mr-IN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fr-F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Denuit Maxime </a:t>
            </a:r>
            <a:r>
              <a:rPr lang="mr-IN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fr-F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Dubois Corenthin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  <a:endParaRPr lang="fr-FR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" y="3704629"/>
            <a:ext cx="8515349" cy="2503715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929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hape 10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97180" y="422910"/>
            <a:ext cx="8538210" cy="47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Table des matières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Cas d’utilisation </a:t>
            </a:r>
            <a:r>
              <a:rPr lang="mr-IN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-</a:t>
            </a: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 Acteurs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Base de données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Organisation Architecture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Statistiques GitHub - </a:t>
            </a: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Répartitions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Conclusion</a:t>
            </a: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 </a:t>
            </a:r>
            <a:endParaRPr lang="fr-FR" sz="20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Démonstration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endParaRPr lang="fr-FR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endParaRPr lang="fr-FR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endParaRPr lang="fr-FR" sz="20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sp>
        <p:nvSpPr>
          <p:cNvPr id="8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8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0039" y="414022"/>
            <a:ext cx="8515349" cy="3093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Cas </a:t>
            </a: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d’utilisation </a:t>
            </a: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- Acteurs</a:t>
            </a:r>
            <a:endParaRPr lang="fr-FR" sz="20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Imag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39" y="1055914"/>
            <a:ext cx="5765075" cy="514676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33212" y="1404257"/>
            <a:ext cx="25107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Acteurs applications :</a:t>
            </a:r>
          </a:p>
          <a:p>
            <a:endParaRPr lang="fr-FR" dirty="0"/>
          </a:p>
          <a:p>
            <a:pPr marL="285750" indent="-285750">
              <a:buFont typeface="Wingdings" charset="2"/>
              <a:buChar char="§"/>
            </a:pPr>
            <a:r>
              <a:rPr lang="fr-FR" sz="1600" dirty="0" smtClean="0"/>
              <a:t>Administrateur</a:t>
            </a:r>
          </a:p>
          <a:p>
            <a:pPr marL="285750" indent="-285750">
              <a:buFont typeface="Wingdings" charset="2"/>
              <a:buChar char="§"/>
            </a:pPr>
            <a:r>
              <a:rPr lang="fr-FR" sz="1600" dirty="0" smtClean="0"/>
              <a:t>Etudiant</a:t>
            </a:r>
          </a:p>
          <a:p>
            <a:pPr marL="285750" indent="-285750">
              <a:buFont typeface="Wingdings" charset="2"/>
              <a:buChar char="§"/>
            </a:pPr>
            <a:endParaRPr lang="fr-FR" dirty="0"/>
          </a:p>
          <a:p>
            <a:r>
              <a:rPr lang="fr-FR" dirty="0" smtClean="0"/>
              <a:t>Acteurs indirects : </a:t>
            </a:r>
          </a:p>
          <a:p>
            <a:endParaRPr lang="fr-FR" dirty="0"/>
          </a:p>
          <a:p>
            <a:pPr marL="285750" indent="-285750">
              <a:buFont typeface="Wingdings" charset="2"/>
              <a:buChar char="§"/>
            </a:pPr>
            <a:r>
              <a:rPr lang="fr-FR" sz="1600" dirty="0" smtClean="0"/>
              <a:t>Invité</a:t>
            </a:r>
          </a:p>
          <a:p>
            <a:pPr marL="285750" indent="-285750">
              <a:buFont typeface="Wingdings" charset="2"/>
              <a:buChar char="§"/>
            </a:pPr>
            <a:r>
              <a:rPr lang="fr-FR" sz="1600" dirty="0" smtClean="0"/>
              <a:t>Professeur</a:t>
            </a:r>
            <a:endParaRPr lang="fr-FR" sz="1600" dirty="0"/>
          </a:p>
        </p:txBody>
      </p:sp>
      <p:sp>
        <p:nvSpPr>
          <p:cNvPr id="3" name="Flèche droite à entaille 2"/>
          <p:cNvSpPr/>
          <p:nvPr/>
        </p:nvSpPr>
        <p:spPr>
          <a:xfrm>
            <a:off x="6265818" y="1484914"/>
            <a:ext cx="367393" cy="23502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à entaille 14"/>
          <p:cNvSpPr/>
          <p:nvPr/>
        </p:nvSpPr>
        <p:spPr>
          <a:xfrm>
            <a:off x="6265817" y="2790835"/>
            <a:ext cx="367393" cy="23502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7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0039" y="414022"/>
            <a:ext cx="8515349" cy="3093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Base de données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Imag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39" y="1094062"/>
            <a:ext cx="6178731" cy="5109255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2903765" y="5865105"/>
            <a:ext cx="851807" cy="258605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5178879" y="1607127"/>
            <a:ext cx="1184912" cy="332510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683829" y="1262743"/>
            <a:ext cx="1831521" cy="203132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d’un administrateur</a:t>
            </a:r>
          </a:p>
          <a:p>
            <a:endParaRPr lang="fr-FR" dirty="0"/>
          </a:p>
          <a:p>
            <a:pPr marL="285750" indent="-285750">
              <a:buFont typeface="Wingdings" charset="2"/>
              <a:buChar char="§"/>
            </a:pPr>
            <a:r>
              <a:rPr lang="fr-FR" dirty="0" smtClean="0"/>
              <a:t>Nom Logiciel : </a:t>
            </a:r>
            <a:r>
              <a:rPr lang="fr-FR" dirty="0" smtClean="0"/>
              <a:t>GLOBAL</a:t>
            </a:r>
          </a:p>
          <a:p>
            <a:pPr marL="285750" indent="-285750">
              <a:buFont typeface="Wingdings" charset="2"/>
              <a:buChar char="§"/>
            </a:pPr>
            <a:r>
              <a:rPr lang="fr-FR" dirty="0" smtClean="0"/>
              <a:t>Type : Admin</a:t>
            </a:r>
            <a:endParaRPr lang="fr-FR" dirty="0" smtClean="0"/>
          </a:p>
          <a:p>
            <a:pPr marL="285750" indent="-285750">
              <a:buFont typeface="Wingdings" charset="2"/>
              <a:buChar char="§"/>
            </a:pPr>
            <a:endParaRPr lang="fr-FR" dirty="0" smtClean="0"/>
          </a:p>
        </p:txBody>
      </p:sp>
      <p:cxnSp>
        <p:nvCxnSpPr>
          <p:cNvPr id="10" name="Connecteur en angle 9"/>
          <p:cNvCxnSpPr>
            <a:stCxn id="4" idx="6"/>
            <a:endCxn id="5" idx="2"/>
          </p:cNvCxnSpPr>
          <p:nvPr/>
        </p:nvCxnSpPr>
        <p:spPr>
          <a:xfrm flipV="1">
            <a:off x="3755572" y="3294068"/>
            <a:ext cx="3844018" cy="270034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4" idx="5"/>
          </p:cNvCxnSpPr>
          <p:nvPr/>
        </p:nvCxnSpPr>
        <p:spPr>
          <a:xfrm flipV="1">
            <a:off x="6190265" y="1883232"/>
            <a:ext cx="493564" cy="77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14920" y="3099099"/>
            <a:ext cx="1238744" cy="290946"/>
          </a:xfrm>
          <a:prstGeom prst="ellipse">
            <a:avLst/>
          </a:prstGeom>
          <a:solidFill>
            <a:srgbClr val="FFC000">
              <a:alpha val="1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514920" y="2814447"/>
            <a:ext cx="1238744" cy="290946"/>
          </a:xfrm>
          <a:prstGeom prst="ellipse">
            <a:avLst/>
          </a:prstGeom>
          <a:solidFill>
            <a:srgbClr val="FFC000">
              <a:alpha val="1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14920" y="2499371"/>
            <a:ext cx="1238744" cy="290946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22" idx="6"/>
          </p:cNvCxnSpPr>
          <p:nvPr/>
        </p:nvCxnSpPr>
        <p:spPr>
          <a:xfrm flipV="1">
            <a:off x="1753664" y="2499371"/>
            <a:ext cx="4930165" cy="1454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0039" y="414022"/>
            <a:ext cx="8515349" cy="3093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Organisation Architecture</a:t>
            </a:r>
            <a:endParaRPr sz="20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pic>
        <p:nvPicPr>
          <p:cNvPr id="13" name="Imag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28650" y="1328057"/>
            <a:ext cx="8206738" cy="4801597"/>
          </a:xfrm>
          <a:prstGeom prst="rect">
            <a:avLst/>
          </a:prstGeom>
        </p:spPr>
      </p:pic>
      <p:sp>
        <p:nvSpPr>
          <p:cNvPr id="8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81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0039" y="414022"/>
            <a:ext cx="8515349" cy="3093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Statistiques GitHub - </a:t>
            </a: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Répartitions</a:t>
            </a:r>
            <a:endParaRPr sz="20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8" y="996043"/>
            <a:ext cx="8515350" cy="325448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20040" y="4430486"/>
            <a:ext cx="377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Ø"/>
            </a:pPr>
            <a:r>
              <a:rPr lang="fr-FR" dirty="0" smtClean="0"/>
              <a:t>Base de données : Olivier - Maxime</a:t>
            </a:r>
          </a:p>
          <a:p>
            <a:endParaRPr lang="fr-FR" dirty="0" smtClean="0"/>
          </a:p>
          <a:p>
            <a:pPr marL="285750" indent="-285750">
              <a:buSzPct val="70000"/>
              <a:buFont typeface="Wingdings" charset="2"/>
              <a:buChar char="Ø"/>
            </a:pPr>
            <a:r>
              <a:rPr lang="fr-FR" dirty="0" smtClean="0"/>
              <a:t>Back-End</a:t>
            </a:r>
          </a:p>
          <a:p>
            <a:endParaRPr lang="fr-FR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fr-FR" dirty="0" smtClean="0"/>
              <a:t>NODE.JS : Corentin - Cedric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829445" y="4434924"/>
            <a:ext cx="4005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Ø"/>
            </a:pPr>
            <a:r>
              <a:rPr lang="fr-FR" dirty="0" smtClean="0"/>
              <a:t>Front-End</a:t>
            </a:r>
          </a:p>
          <a:p>
            <a:endParaRPr lang="fr-FR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fr-FR" dirty="0" smtClean="0"/>
              <a:t>HTML : Olivier - Maxime</a:t>
            </a:r>
          </a:p>
          <a:p>
            <a:pPr marL="742950" lvl="1" indent="-285750">
              <a:buFont typeface="Wingdings" charset="2"/>
              <a:buChar char="§"/>
            </a:pPr>
            <a:r>
              <a:rPr lang="fr-FR" dirty="0" smtClean="0"/>
              <a:t>CSS : Maxime</a:t>
            </a:r>
          </a:p>
          <a:p>
            <a:pPr marL="742950" lvl="1" indent="-285750">
              <a:buFont typeface="Wingdings" charset="2"/>
              <a:buChar char="§"/>
            </a:pPr>
            <a:r>
              <a:rPr lang="fr-FR" dirty="0" smtClean="0"/>
              <a:t>JAVASCRIPT : Maxime - Olivier</a:t>
            </a:r>
          </a:p>
          <a:p>
            <a:endParaRPr lang="fr-FR" dirty="0" smtClean="0"/>
          </a:p>
          <a:p>
            <a:pPr marL="285750" indent="-285750">
              <a:buSzPct val="70000"/>
              <a:buFont typeface="Wingdings" charset="2"/>
              <a:buChar char="Ø"/>
            </a:pPr>
            <a:r>
              <a:rPr lang="fr-FR" dirty="0" smtClean="0"/>
              <a:t>Analyse : Olivier - Cedric</a:t>
            </a:r>
          </a:p>
          <a:p>
            <a:endParaRPr lang="fr-FR" dirty="0"/>
          </a:p>
        </p:txBody>
      </p:sp>
      <p:sp>
        <p:nvSpPr>
          <p:cNvPr id="10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5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0039" y="414022"/>
            <a:ext cx="8515349" cy="3093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Conclusion</a:t>
            </a:r>
          </a:p>
          <a:p>
            <a:pPr marR="0" lvl="0" algn="l" rtl="0">
              <a:spcBef>
                <a:spcPts val="0"/>
              </a:spcBef>
              <a:buSzPct val="25000"/>
            </a:pPr>
            <a:endParaRPr lang="fr-FR" sz="20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Analyse de projet limpide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Bonne communication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Suivi du code de chacun via GitHub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SzPct val="100000"/>
              <a:buFont typeface="Wingdings" charset="2"/>
              <a:buChar char="§"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Pas de modifications majeures</a:t>
            </a:r>
            <a:endParaRPr lang="fr-FR" sz="20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sp>
        <p:nvSpPr>
          <p:cNvPr id="10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38" y="3096768"/>
            <a:ext cx="4659350" cy="310845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012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0039" y="414022"/>
            <a:ext cx="8515349" cy="3093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Démonstration</a:t>
            </a:r>
          </a:p>
        </p:txBody>
      </p:sp>
      <p:sp>
        <p:nvSpPr>
          <p:cNvPr id="10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308100"/>
            <a:ext cx="6350000" cy="4229100"/>
          </a:xfrm>
          <a:prstGeom prst="rect">
            <a:avLst/>
          </a:prstGeom>
          <a:effectLst>
            <a:softEdge rad="355600"/>
          </a:effectLst>
        </p:spPr>
      </p:pic>
    </p:spTree>
    <p:extLst>
      <p:ext uri="{BB962C8B-B14F-4D97-AF65-F5344CB8AC3E}">
        <p14:creationId xmlns:p14="http://schemas.microsoft.com/office/powerpoint/2010/main" val="1677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155</Words>
  <Application>Microsoft Macintosh PowerPoint</Application>
  <PresentationFormat>Présentation à l'écran (4:3)</PresentationFormat>
  <Paragraphs>87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Noto Sans Symbols</vt:lpstr>
      <vt:lpstr>Wingdings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DEGREVE Olivier</dc:creator>
  <cp:lastModifiedBy>DEGREVE Olivier</cp:lastModifiedBy>
  <cp:revision>24</cp:revision>
  <dcterms:created xsi:type="dcterms:W3CDTF">2017-02-09T16:32:52Z</dcterms:created>
  <dcterms:modified xsi:type="dcterms:W3CDTF">2017-02-09T23:21:16Z</dcterms:modified>
</cp:coreProperties>
</file>