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8" r:id="rId2"/>
    <p:sldId id="260" r:id="rId3"/>
    <p:sldId id="261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F465A-26FA-F341-BB93-C7D9820C6FF7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01A69-5F53-C842-A6AB-ED8347229E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139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fr-FR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5690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fr-FR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9305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 b="0" i="0" u="none" strike="noStrike" cap="none" baseline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courbe s'Insverse et à tendance à augmenter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fr-FR" sz="1200" b="0" i="0" u="none" strike="noStrike" cap="none" baseline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</a:t>
            </a:r>
            <a:r>
              <a:rPr lang="fr-FR" sz="1200" b="0" i="0" u="none" strike="noStrike" cap="none" baseline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belgique est un des pays où le taux de mortalité à cause des accident est elevé.</a:t>
            </a:r>
            <a:br>
              <a:rPr lang="fr-FR" sz="1200" b="0" i="0" u="none" strike="noStrike" cap="none" baseline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200" b="0" i="0" u="none" strike="noStrike" cap="none" baseline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est au-dessus de la moyenne de l'union européenne</a:t>
            </a:r>
            <a:endParaRPr lang="fr-FR" sz="1200" b="0" i="0" u="none" strike="noStrike" cap="none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fr-FR" sz="1200" b="0" i="0" u="none" strike="noStrike" cap="none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 l'état belge, un objectif en 2020</a:t>
            </a:r>
            <a:r>
              <a:rPr lang="fr-FR" sz="1200" b="0" i="0" u="none" strike="noStrike" cap="none" baseline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serait de réduire de ...</a:t>
            </a:r>
            <a:endParaRPr lang="fr-FR" sz="1200" b="0" i="0" u="none" strike="noStrike" cap="none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fr-FR" sz="1200" b="0" i="0" u="none" strike="noStrike" cap="none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</a:t>
            </a:r>
            <a:r>
              <a:rPr lang="fr-FR" sz="1200" b="0" i="0" u="none" strike="noStrike" cap="none" baseline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parvenir</a:t>
            </a:r>
            <a:endParaRPr lang="fr-FR" sz="1200" b="0" i="0" u="none" strike="noStrike" cap="none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fr-FR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0187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 b="0" i="0" u="none" strike="noStrike" cap="none" baseline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courbe s'Insverse et à tendance à augmenter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fr-FR" sz="1200" b="0" i="0" u="none" strike="noStrike" cap="none" baseline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</a:t>
            </a:r>
            <a:r>
              <a:rPr lang="fr-FR" sz="1200" b="0" i="0" u="none" strike="noStrike" cap="none" baseline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belgique est un des pays où le taux de mortalité à cause des accident est elevé.</a:t>
            </a:r>
            <a:br>
              <a:rPr lang="fr-FR" sz="1200" b="0" i="0" u="none" strike="noStrike" cap="none" baseline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200" b="0" i="0" u="none" strike="noStrike" cap="none" baseline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est au-dessus de la moyenne de l'union européenne</a:t>
            </a:r>
            <a:endParaRPr lang="fr-FR" sz="1200" b="0" i="0" u="none" strike="noStrike" cap="none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fr-FR" sz="1200" b="0" i="0" u="none" strike="noStrike" cap="none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 l'état belge, un objectif en 2020</a:t>
            </a:r>
            <a:r>
              <a:rPr lang="fr-FR" sz="1200" b="0" i="0" u="none" strike="noStrike" cap="none" baseline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serait de réduire de ...</a:t>
            </a:r>
            <a:endParaRPr lang="fr-FR" sz="1200" b="0" i="0" u="none" strike="noStrike" cap="none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fr-FR" sz="1200" b="0" i="0" u="none" strike="noStrike" cap="none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</a:t>
            </a:r>
            <a:r>
              <a:rPr lang="fr-FR" sz="1200" b="0" i="0" u="none" strike="noStrike" cap="none" baseline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parvenir</a:t>
            </a:r>
            <a:endParaRPr lang="fr-FR" sz="1200" b="0" i="0" u="none" strike="noStrike" cap="none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fr-FR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2115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 b="0" i="0" u="none" strike="noStrike" cap="none" baseline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courbe s'Insverse et à tendance à augmenter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fr-FR" sz="1200" b="0" i="0" u="none" strike="noStrike" cap="none" baseline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</a:t>
            </a:r>
            <a:r>
              <a:rPr lang="fr-FR" sz="1200" b="0" i="0" u="none" strike="noStrike" cap="none" baseline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belgique est un des pays où le taux de mortalité à cause des accident est elevé.</a:t>
            </a:r>
            <a:br>
              <a:rPr lang="fr-FR" sz="1200" b="0" i="0" u="none" strike="noStrike" cap="none" baseline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200" b="0" i="0" u="none" strike="noStrike" cap="none" baseline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est au-dessus de la moyenne de l'union européenne</a:t>
            </a:r>
            <a:endParaRPr lang="fr-FR" sz="1200" b="0" i="0" u="none" strike="noStrike" cap="none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fr-FR" sz="1200" b="0" i="0" u="none" strike="noStrike" cap="none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 l'état belge, un objectif en 2020</a:t>
            </a:r>
            <a:r>
              <a:rPr lang="fr-FR" sz="1200" b="0" i="0" u="none" strike="noStrike" cap="none" baseline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serait de réduire de ...</a:t>
            </a:r>
            <a:endParaRPr lang="fr-FR" sz="1200" b="0" i="0" u="none" strike="noStrike" cap="none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fr-FR" sz="1200" b="0" i="0" u="none" strike="noStrike" cap="none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</a:t>
            </a:r>
            <a:r>
              <a:rPr lang="fr-FR" sz="1200" b="0" i="0" u="none" strike="noStrike" cap="none" baseline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parvenir</a:t>
            </a:r>
            <a:endParaRPr lang="fr-FR" sz="1200" b="0" i="0" u="none" strike="noStrike" cap="none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fr-FR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2638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courbe s'</a:t>
            </a:r>
            <a:r>
              <a:rPr lang="fr-FR" sz="12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Insverse</a:t>
            </a:r>
            <a:r>
              <a:rPr lang="fr-FR" sz="1200" b="0" i="0" u="none" strike="noStrike" cap="none" baseline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et à tendance à augmenter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fr-FR" sz="12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</a:t>
            </a:r>
            <a:r>
              <a:rPr lang="fr-FR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2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belgique</a:t>
            </a:r>
            <a:r>
              <a:rPr lang="fr-FR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est un des pays où le taux de mortalité à cause des accident est </a:t>
            </a:r>
            <a:r>
              <a:rPr lang="fr-FR" sz="12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elevé</a:t>
            </a:r>
            <a:r>
              <a:rPr lang="fr-FR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fr-FR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est au-dessus de la moyenne de l'union européenne</a:t>
            </a:r>
            <a:endParaRPr lang="fr-FR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fr-FR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 l'état belge, un objectif en 2020</a:t>
            </a:r>
            <a:r>
              <a:rPr lang="fr-FR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serait de réduire de ...</a:t>
            </a:r>
            <a:endParaRPr lang="fr-FR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fr-FR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</a:t>
            </a:r>
            <a:r>
              <a:rPr lang="fr-FR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parvenir</a:t>
            </a:r>
            <a:endParaRPr lang="fr-FR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fr-FR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0530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8D69-DCFA-CC45-9E17-AED1668284B9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5DE5-465D-C74C-B7F5-C3E4DC0EF0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18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8D69-DCFA-CC45-9E17-AED1668284B9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5DE5-465D-C74C-B7F5-C3E4DC0EF0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422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8D69-DCFA-CC45-9E17-AED1668284B9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5DE5-465D-C74C-B7F5-C3E4DC0EF0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3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8D69-DCFA-CC45-9E17-AED1668284B9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5DE5-465D-C74C-B7F5-C3E4DC0EF0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8D69-DCFA-CC45-9E17-AED1668284B9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5DE5-465D-C74C-B7F5-C3E4DC0EF0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4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8D69-DCFA-CC45-9E17-AED1668284B9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5DE5-465D-C74C-B7F5-C3E4DC0EF0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970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8D69-DCFA-CC45-9E17-AED1668284B9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5DE5-465D-C74C-B7F5-C3E4DC0EF0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565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8D69-DCFA-CC45-9E17-AED1668284B9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5DE5-465D-C74C-B7F5-C3E4DC0EF0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09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8D69-DCFA-CC45-9E17-AED1668284B9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5DE5-465D-C74C-B7F5-C3E4DC0EF0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02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8D69-DCFA-CC45-9E17-AED1668284B9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5DE5-465D-C74C-B7F5-C3E4DC0EF0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2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8D69-DCFA-CC45-9E17-AED1668284B9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5DE5-465D-C74C-B7F5-C3E4DC0EF0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8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28D69-DCFA-CC45-9E17-AED1668284B9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05DE5-465D-C74C-B7F5-C3E4DC0EF0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8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hape 89"/>
          <p:cNvCxnSpPr/>
          <p:nvPr/>
        </p:nvCxnSpPr>
        <p:spPr>
          <a:xfrm>
            <a:off x="320039" y="365760"/>
            <a:ext cx="851534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0" name="Shape 90"/>
          <p:cNvSpPr txBox="1"/>
          <p:nvPr/>
        </p:nvSpPr>
        <p:spPr>
          <a:xfrm>
            <a:off x="8229600" y="0"/>
            <a:ext cx="62865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PFE</a:t>
            </a:r>
            <a:endParaRPr lang="fr-FR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628650" y="811529"/>
            <a:ext cx="7863839" cy="2893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2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Présentation </a:t>
            </a:r>
            <a:r>
              <a:rPr lang="fr-FR" sz="2800" u="sng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projet de fin d’études </a:t>
            </a:r>
            <a:r>
              <a:rPr lang="mr-IN" sz="2800" u="sng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fr-FR" sz="2800" u="sng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JAVA EE</a:t>
            </a:r>
            <a:r>
              <a:rPr lang="fr-F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fr-F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-F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fr-F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-F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fr-F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-FR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Gestion de Logins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lang="fr-FR" sz="18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lang="fr-FR" sz="14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fr-FR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Chef de projet : Tavernier Cedric</a:t>
            </a:r>
            <a:endParaRPr lang="fr-FR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fr-FR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Membres : Degreve Olivier </a:t>
            </a:r>
            <a:r>
              <a:rPr lang="mr-IN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fr-FR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Denuit Maxime </a:t>
            </a:r>
            <a:r>
              <a:rPr lang="mr-IN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fr-FR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Dubois Corenthin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fr-F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2016 - 2017</a:t>
            </a:r>
            <a:endParaRPr lang="fr-FR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39" y="3494314"/>
            <a:ext cx="8515349" cy="2503715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0929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Shape 100"/>
          <p:cNvCxnSpPr/>
          <p:nvPr/>
        </p:nvCxnSpPr>
        <p:spPr>
          <a:xfrm>
            <a:off x="320039" y="365760"/>
            <a:ext cx="851534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1" name="Shape 101"/>
          <p:cNvSpPr txBox="1"/>
          <p:nvPr/>
        </p:nvSpPr>
        <p:spPr>
          <a:xfrm>
            <a:off x="7772400" y="0"/>
            <a:ext cx="108585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Big Data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fr-F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2016 - 2017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297180" y="422910"/>
            <a:ext cx="8538210" cy="47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2000" dirty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Table des matières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fr-FR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Cas d’utilisation </a:t>
            </a:r>
            <a:r>
              <a:rPr lang="mr-IN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-</a:t>
            </a:r>
            <a:r>
              <a:rPr lang="fr-FR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 Acteurs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fr-FR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Base de données 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fr-FR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Organisation Architecture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fr-FR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Statistiques GitHub - Répartition 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fr-FR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Démonstration</a:t>
            </a:r>
            <a:endParaRPr lang="fr-FR" dirty="0" smtClean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endParaRPr lang="fr-FR" dirty="0" smtClean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endParaRPr lang="fr-FR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▪"/>
            </a:pPr>
            <a:endParaRPr lang="fr-FR" sz="20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688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hape 110"/>
          <p:cNvCxnSpPr/>
          <p:nvPr/>
        </p:nvCxnSpPr>
        <p:spPr>
          <a:xfrm>
            <a:off x="320039" y="365760"/>
            <a:ext cx="851534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1" name="Shape 111"/>
          <p:cNvSpPr txBox="1"/>
          <p:nvPr/>
        </p:nvSpPr>
        <p:spPr>
          <a:xfrm>
            <a:off x="7772400" y="0"/>
            <a:ext cx="108585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Big Data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fr-F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2016 - 2017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20039" y="414022"/>
            <a:ext cx="8515349" cy="30931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Cas d’utilisations - Acteurs</a:t>
            </a:r>
            <a:endParaRPr lang="fr-FR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Imag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320039" y="1055914"/>
            <a:ext cx="5765075" cy="5146766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6633212" y="1404257"/>
            <a:ext cx="251078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Acteurs applications :</a:t>
            </a:r>
          </a:p>
          <a:p>
            <a:endParaRPr lang="fr-FR" dirty="0"/>
          </a:p>
          <a:p>
            <a:pPr marL="285750" indent="-285750">
              <a:buFont typeface="Wingdings" charset="2"/>
              <a:buChar char="§"/>
            </a:pPr>
            <a:r>
              <a:rPr lang="fr-FR" sz="1600" dirty="0" smtClean="0"/>
              <a:t>Administrateur</a:t>
            </a:r>
          </a:p>
          <a:p>
            <a:pPr marL="285750" indent="-285750">
              <a:buFont typeface="Wingdings" charset="2"/>
              <a:buChar char="§"/>
            </a:pPr>
            <a:r>
              <a:rPr lang="fr-FR" sz="1600" dirty="0" smtClean="0"/>
              <a:t>Etudiant</a:t>
            </a:r>
          </a:p>
          <a:p>
            <a:pPr marL="285750" indent="-285750">
              <a:buFont typeface="Wingdings" charset="2"/>
              <a:buChar char="§"/>
            </a:pPr>
            <a:endParaRPr lang="fr-FR" dirty="0"/>
          </a:p>
          <a:p>
            <a:r>
              <a:rPr lang="fr-FR" dirty="0" smtClean="0"/>
              <a:t>Acteurs indirects : </a:t>
            </a:r>
          </a:p>
          <a:p>
            <a:endParaRPr lang="fr-FR" dirty="0"/>
          </a:p>
          <a:p>
            <a:pPr marL="285750" indent="-285750">
              <a:buFont typeface="Wingdings" charset="2"/>
              <a:buChar char="§"/>
            </a:pPr>
            <a:r>
              <a:rPr lang="fr-FR" sz="1600" dirty="0" smtClean="0"/>
              <a:t>Invité</a:t>
            </a:r>
          </a:p>
          <a:p>
            <a:pPr marL="285750" indent="-285750">
              <a:buFont typeface="Wingdings" charset="2"/>
              <a:buChar char="§"/>
            </a:pPr>
            <a:r>
              <a:rPr lang="fr-FR" sz="1600" dirty="0" smtClean="0"/>
              <a:t>Professeur</a:t>
            </a:r>
            <a:endParaRPr lang="fr-FR" sz="1600" dirty="0"/>
          </a:p>
        </p:txBody>
      </p:sp>
      <p:sp>
        <p:nvSpPr>
          <p:cNvPr id="3" name="Flèche droite à entaille 2"/>
          <p:cNvSpPr/>
          <p:nvPr/>
        </p:nvSpPr>
        <p:spPr>
          <a:xfrm>
            <a:off x="6265818" y="1484914"/>
            <a:ext cx="367393" cy="23502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à entaille 14"/>
          <p:cNvSpPr/>
          <p:nvPr/>
        </p:nvSpPr>
        <p:spPr>
          <a:xfrm>
            <a:off x="6265817" y="2790835"/>
            <a:ext cx="367393" cy="23502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78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hape 110"/>
          <p:cNvCxnSpPr/>
          <p:nvPr/>
        </p:nvCxnSpPr>
        <p:spPr>
          <a:xfrm>
            <a:off x="320039" y="365760"/>
            <a:ext cx="851534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1" name="Shape 111"/>
          <p:cNvSpPr txBox="1"/>
          <p:nvPr/>
        </p:nvSpPr>
        <p:spPr>
          <a:xfrm>
            <a:off x="7772400" y="0"/>
            <a:ext cx="108585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Big Data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fr-F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2016 - 2017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20039" y="414022"/>
            <a:ext cx="8515349" cy="30931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Base de données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Imag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320039" y="1094062"/>
            <a:ext cx="6178731" cy="5109255"/>
          </a:xfrm>
          <a:prstGeom prst="rect">
            <a:avLst/>
          </a:prstGeom>
        </p:spPr>
      </p:pic>
      <p:sp>
        <p:nvSpPr>
          <p:cNvPr id="4" name="Ellipse 3"/>
          <p:cNvSpPr/>
          <p:nvPr/>
        </p:nvSpPr>
        <p:spPr>
          <a:xfrm>
            <a:off x="2903765" y="5823540"/>
            <a:ext cx="851807" cy="379777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5178879" y="1600460"/>
            <a:ext cx="851807" cy="379777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683829" y="1262743"/>
            <a:ext cx="1831521" cy="175432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35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Création d’un administrateur</a:t>
            </a:r>
          </a:p>
          <a:p>
            <a:endParaRPr lang="fr-FR" dirty="0"/>
          </a:p>
          <a:p>
            <a:pPr marL="285750" indent="-285750">
              <a:buFont typeface="Wingdings" charset="2"/>
              <a:buChar char="§"/>
            </a:pPr>
            <a:r>
              <a:rPr lang="fr-FR" dirty="0" smtClean="0"/>
              <a:t>Nom Logiciel : GLOBAL</a:t>
            </a:r>
          </a:p>
          <a:p>
            <a:pPr marL="285750" indent="-285750">
              <a:buFont typeface="Wingdings" charset="2"/>
              <a:buChar char="§"/>
            </a:pPr>
            <a:endParaRPr lang="fr-FR" dirty="0" smtClean="0"/>
          </a:p>
        </p:txBody>
      </p:sp>
      <p:cxnSp>
        <p:nvCxnSpPr>
          <p:cNvPr id="10" name="Connecteur en angle 9"/>
          <p:cNvCxnSpPr>
            <a:stCxn id="4" idx="6"/>
          </p:cNvCxnSpPr>
          <p:nvPr/>
        </p:nvCxnSpPr>
        <p:spPr>
          <a:xfrm flipV="1">
            <a:off x="3755572" y="3017069"/>
            <a:ext cx="3741964" cy="2996360"/>
          </a:xfrm>
          <a:prstGeom prst="bentConnector3">
            <a:avLst>
              <a:gd name="adj1" fmla="val 100036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4" idx="5"/>
          </p:cNvCxnSpPr>
          <p:nvPr/>
        </p:nvCxnSpPr>
        <p:spPr>
          <a:xfrm flipV="1">
            <a:off x="5905942" y="1883229"/>
            <a:ext cx="777887" cy="413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51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hape 110"/>
          <p:cNvCxnSpPr/>
          <p:nvPr/>
        </p:nvCxnSpPr>
        <p:spPr>
          <a:xfrm>
            <a:off x="320039" y="365760"/>
            <a:ext cx="851534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1" name="Shape 111"/>
          <p:cNvSpPr txBox="1"/>
          <p:nvPr/>
        </p:nvSpPr>
        <p:spPr>
          <a:xfrm>
            <a:off x="7772400" y="0"/>
            <a:ext cx="108585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Big Data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fr-F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2016 - 2017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20039" y="414022"/>
            <a:ext cx="8515349" cy="30931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800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Organisation Architecture</a:t>
            </a:r>
            <a:endParaRPr sz="1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Calibri"/>
            </a:endParaRPr>
          </a:p>
        </p:txBody>
      </p:sp>
      <p:pic>
        <p:nvPicPr>
          <p:cNvPr id="13" name="Imag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1691640" y="1328057"/>
            <a:ext cx="5760720" cy="480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7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hape 110"/>
          <p:cNvCxnSpPr/>
          <p:nvPr/>
        </p:nvCxnSpPr>
        <p:spPr>
          <a:xfrm>
            <a:off x="320039" y="365760"/>
            <a:ext cx="851534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1" name="Shape 111"/>
          <p:cNvSpPr txBox="1"/>
          <p:nvPr/>
        </p:nvSpPr>
        <p:spPr>
          <a:xfrm>
            <a:off x="7772400" y="0"/>
            <a:ext cx="108585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Big Data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fr-F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2016 - 2017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20039" y="414022"/>
            <a:ext cx="8515349" cy="30931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dirty="0" smtClean="0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Calibri"/>
              </a:rPr>
              <a:t>Statistiques GitHub - Répartition</a:t>
            </a:r>
            <a:endParaRPr sz="1800" dirty="0">
              <a:solidFill>
                <a:schemeClr val="dk1"/>
              </a:solidFill>
              <a:latin typeface="Arial" charset="0"/>
              <a:ea typeface="Arial" charset="0"/>
              <a:cs typeface="Arial" charset="0"/>
              <a:sym typeface="Calibri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38" y="996043"/>
            <a:ext cx="8515350" cy="3254487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20040" y="4430486"/>
            <a:ext cx="37729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70000"/>
              <a:buFont typeface="Wingdings" charset="2"/>
              <a:buChar char="Ø"/>
            </a:pPr>
            <a:r>
              <a:rPr lang="fr-FR" dirty="0" smtClean="0"/>
              <a:t>Base de données : Olivier - Maxime</a:t>
            </a:r>
            <a:endParaRPr lang="fr-FR" dirty="0" smtClean="0"/>
          </a:p>
          <a:p>
            <a:endParaRPr lang="fr-FR" dirty="0" smtClean="0"/>
          </a:p>
          <a:p>
            <a:pPr marL="285750" indent="-285750">
              <a:buSzPct val="70000"/>
              <a:buFont typeface="Wingdings" charset="2"/>
              <a:buChar char="Ø"/>
            </a:pPr>
            <a:r>
              <a:rPr lang="fr-FR" dirty="0" smtClean="0"/>
              <a:t>Back-End</a:t>
            </a:r>
          </a:p>
          <a:p>
            <a:endParaRPr lang="fr-FR" dirty="0" smtClean="0"/>
          </a:p>
          <a:p>
            <a:pPr marL="742950" lvl="1" indent="-285750">
              <a:buFont typeface="Wingdings" charset="2"/>
              <a:buChar char="§"/>
            </a:pPr>
            <a:r>
              <a:rPr lang="fr-FR" dirty="0" smtClean="0"/>
              <a:t>NODE.JS : Corentin - Cedric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829445" y="4434924"/>
            <a:ext cx="4005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70000"/>
              <a:buFont typeface="Wingdings" charset="2"/>
              <a:buChar char="Ø"/>
            </a:pPr>
            <a:r>
              <a:rPr lang="fr-FR" dirty="0" smtClean="0"/>
              <a:t>Front-End</a:t>
            </a:r>
          </a:p>
          <a:p>
            <a:endParaRPr lang="fr-FR" dirty="0" smtClean="0"/>
          </a:p>
          <a:p>
            <a:pPr marL="742950" lvl="1" indent="-285750">
              <a:buFont typeface="Wingdings" charset="2"/>
              <a:buChar char="§"/>
            </a:pPr>
            <a:r>
              <a:rPr lang="fr-FR" dirty="0" smtClean="0"/>
              <a:t>HTML : Olivier - Maxime</a:t>
            </a:r>
          </a:p>
          <a:p>
            <a:pPr marL="742950" lvl="1" indent="-285750">
              <a:buFont typeface="Wingdings" charset="2"/>
              <a:buChar char="§"/>
            </a:pPr>
            <a:r>
              <a:rPr lang="fr-FR" dirty="0" smtClean="0"/>
              <a:t>CSS : Maxime</a:t>
            </a:r>
          </a:p>
          <a:p>
            <a:pPr marL="742950" lvl="1" indent="-285750">
              <a:buFont typeface="Wingdings" charset="2"/>
              <a:buChar char="§"/>
            </a:pPr>
            <a:r>
              <a:rPr lang="fr-FR" dirty="0" smtClean="0"/>
              <a:t>JAVASCRIPT : Maxime - Olivier</a:t>
            </a:r>
          </a:p>
          <a:p>
            <a:endParaRPr lang="fr-FR" dirty="0" smtClean="0"/>
          </a:p>
          <a:p>
            <a:pPr marL="285750" indent="-285750">
              <a:buSzPct val="70000"/>
              <a:buFont typeface="Wingdings" charset="2"/>
              <a:buChar char="Ø"/>
            </a:pPr>
            <a:r>
              <a:rPr lang="fr-FR" dirty="0" smtClean="0"/>
              <a:t>Analyse : Olivier - Cedric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851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228</Words>
  <Application>Microsoft Macintosh PowerPoint</Application>
  <PresentationFormat>Présentation à l'écran (4:3)</PresentationFormat>
  <Paragraphs>97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Noto Sans Symbols</vt:lpstr>
      <vt:lpstr>Wingdings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DEGREVE Olivier</dc:creator>
  <cp:lastModifiedBy>DEGREVE Olivier</cp:lastModifiedBy>
  <cp:revision>8</cp:revision>
  <dcterms:created xsi:type="dcterms:W3CDTF">2017-02-09T16:32:52Z</dcterms:created>
  <dcterms:modified xsi:type="dcterms:W3CDTF">2017-02-09T17:38:16Z</dcterms:modified>
</cp:coreProperties>
</file>