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23_89318F8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8"/>
  </p:notesMasterIdLst>
  <p:sldIdLst>
    <p:sldId id="256" r:id="rId3"/>
    <p:sldId id="258" r:id="rId4"/>
    <p:sldId id="289" r:id="rId5"/>
    <p:sldId id="290" r:id="rId6"/>
    <p:sldId id="29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4C9F0E-DAC3-D235-6B59-F3AC60DD39BF}" name="Cojocariu Octavian" initials="CO" userId="9791ae0eff9e9e3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04D76-1FB9-3247-7CC2-4FCB6CCEECE4}" v="202" dt="2025-01-17T01:30:18.101"/>
    <p1510:client id="{938AE7D7-1E53-9943-7CFE-B7A0426CE66D}" v="5" dt="2025-01-17T11:08:55.858"/>
    <p1510:client id="{C6637DC2-1C45-8171-ADA4-181BFD9523F6}" v="179" dt="2025-01-17T02:31:1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omments/modernComment_123_89318F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2B4055-DDDD-4752-B921-51D4FD5F138A}" authorId="{2C4C9F0E-DAC3-D235-6B59-F3AC60DD39BF}" created="2025-01-17T02:31:16.1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01726593" sldId="291"/>
      <ac:spMk id="4" creationId="{FDABC0C0-66A7-4140-1E97-33C552088251}"/>
      <ac:txMk cp="104" len="7">
        <ac:context len="113" hash="6021684"/>
      </ac:txMk>
    </ac:txMkLst>
    <p188:pos x="3992562" y="1055687"/>
    <p188:txBody>
      <a:bodyPr/>
      <a:lstStyle/>
      <a:p>
        <a:r>
          <a:rPr lang="ro-RO"/>
          <a:t>https://www.drawio.com/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f30916b9c_4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f30916b9c_4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d2e9e266_0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d2e9e266_0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d2e9e266_0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d2e9e266_0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0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d2e9e266_0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d2e9e266_0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02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73700" y="912925"/>
            <a:ext cx="69966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43150" y="1818850"/>
            <a:ext cx="62577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6725" y="411350"/>
            <a:ext cx="79701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6725" y="1027175"/>
            <a:ext cx="7970100" cy="3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6725" y="411350"/>
            <a:ext cx="79701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725" y="411350"/>
            <a:ext cx="7970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725" y="1027175"/>
            <a:ext cx="7970100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3_89318F8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411300" y="411350"/>
            <a:ext cx="832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CarHop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412150" y="2589076"/>
            <a:ext cx="8319700" cy="757063"/>
            <a:chOff x="412150" y="2589076"/>
            <a:chExt cx="8319700" cy="757063"/>
          </a:xfrm>
        </p:grpSpPr>
        <p:grpSp>
          <p:nvGrpSpPr>
            <p:cNvPr id="58" name="Google Shape;58;p15"/>
            <p:cNvGrpSpPr/>
            <p:nvPr/>
          </p:nvGrpSpPr>
          <p:grpSpPr>
            <a:xfrm>
              <a:off x="3011889" y="2589076"/>
              <a:ext cx="3120234" cy="757063"/>
              <a:chOff x="3011889" y="2589076"/>
              <a:chExt cx="3120234" cy="757063"/>
            </a:xfrm>
          </p:grpSpPr>
          <p:sp>
            <p:nvSpPr>
              <p:cNvPr id="59" name="Google Shape;59;p15"/>
              <p:cNvSpPr/>
              <p:nvPr/>
            </p:nvSpPr>
            <p:spPr>
              <a:xfrm>
                <a:off x="3011889" y="2846284"/>
                <a:ext cx="2006686" cy="468606"/>
              </a:xfrm>
              <a:custGeom>
                <a:avLst/>
                <a:gdLst/>
                <a:ahLst/>
                <a:cxnLst/>
                <a:rect l="l" t="t" r="r" b="b"/>
                <a:pathLst>
                  <a:path w="55691" h="13006" fill="none" extrusionOk="0">
                    <a:moveTo>
                      <a:pt x="1" y="13005"/>
                    </a:moveTo>
                    <a:lnTo>
                      <a:pt x="11118" y="13005"/>
                    </a:lnTo>
                    <a:cubicBezTo>
                      <a:pt x="11067" y="8874"/>
                      <a:pt x="13413" y="5050"/>
                      <a:pt x="17136" y="3163"/>
                    </a:cubicBezTo>
                    <a:lnTo>
                      <a:pt x="20961" y="1225"/>
                    </a:lnTo>
                    <a:cubicBezTo>
                      <a:pt x="22491" y="409"/>
                      <a:pt x="24225" y="1"/>
                      <a:pt x="26010" y="1"/>
                    </a:cubicBezTo>
                    <a:lnTo>
                      <a:pt x="55690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4252235" y="2589076"/>
                <a:ext cx="1879888" cy="725824"/>
              </a:xfrm>
              <a:custGeom>
                <a:avLst/>
                <a:gdLst/>
                <a:ahLst/>
                <a:cxnLst/>
                <a:rect l="l" t="t" r="r" b="b"/>
                <a:pathLst>
                  <a:path w="52172" h="20145" fill="none" extrusionOk="0">
                    <a:moveTo>
                      <a:pt x="52171" y="20144"/>
                    </a:moveTo>
                    <a:lnTo>
                      <a:pt x="42583" y="20144"/>
                    </a:lnTo>
                    <a:lnTo>
                      <a:pt x="42583" y="8670"/>
                    </a:lnTo>
                    <a:cubicBezTo>
                      <a:pt x="42583" y="7650"/>
                      <a:pt x="41921" y="6732"/>
                      <a:pt x="40901" y="6375"/>
                    </a:cubicBezTo>
                    <a:lnTo>
                      <a:pt x="21929" y="0"/>
                    </a:lnTo>
                    <a:lnTo>
                      <a:pt x="6579" y="0"/>
                    </a:lnTo>
                    <a:lnTo>
                      <a:pt x="0" y="719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3644024" y="3120083"/>
                <a:ext cx="463081" cy="226055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6274" fill="none" extrusionOk="0">
                    <a:moveTo>
                      <a:pt x="0" y="6273"/>
                    </a:moveTo>
                    <a:cubicBezTo>
                      <a:pt x="102" y="2754"/>
                      <a:pt x="2958" y="1"/>
                      <a:pt x="6426" y="1"/>
                    </a:cubicBezTo>
                    <a:cubicBezTo>
                      <a:pt x="9894" y="1"/>
                      <a:pt x="12750" y="2754"/>
                      <a:pt x="12852" y="6273"/>
                    </a:cubicBez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5117710" y="3120083"/>
                <a:ext cx="464919" cy="226055"/>
              </a:xfrm>
              <a:custGeom>
                <a:avLst/>
                <a:gdLst/>
                <a:ahLst/>
                <a:cxnLst/>
                <a:rect l="l" t="t" r="r" b="b"/>
                <a:pathLst>
                  <a:path w="12903" h="6274" fill="none" extrusionOk="0">
                    <a:moveTo>
                      <a:pt x="0" y="6273"/>
                    </a:moveTo>
                    <a:cubicBezTo>
                      <a:pt x="102" y="2754"/>
                      <a:pt x="2958" y="1"/>
                      <a:pt x="6426" y="1"/>
                    </a:cubicBezTo>
                    <a:cubicBezTo>
                      <a:pt x="9945" y="1"/>
                      <a:pt x="12801" y="2754"/>
                      <a:pt x="12903" y="6273"/>
                    </a:cubicBez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4073987" y="3224825"/>
                <a:ext cx="1058471" cy="36"/>
              </a:xfrm>
              <a:custGeom>
                <a:avLst/>
                <a:gdLst/>
                <a:ahLst/>
                <a:cxnLst/>
                <a:rect l="l" t="t" r="r" b="b"/>
                <a:pathLst>
                  <a:path w="29376" h="1" fill="none" extrusionOk="0">
                    <a:moveTo>
                      <a:pt x="1" y="0"/>
                    </a:moveTo>
                    <a:lnTo>
                      <a:pt x="29375" y="0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5487032" y="2991453"/>
                <a:ext cx="281192" cy="36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" fill="none" extrusionOk="0">
                    <a:moveTo>
                      <a:pt x="7804" y="1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miter lim="5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" name="Google Shape;65;p15"/>
            <p:cNvCxnSpPr/>
            <p:nvPr/>
          </p:nvCxnSpPr>
          <p:spPr>
            <a:xfrm>
              <a:off x="412150" y="3314900"/>
              <a:ext cx="2684700" cy="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5"/>
            <p:cNvCxnSpPr/>
            <p:nvPr/>
          </p:nvCxnSpPr>
          <p:spPr>
            <a:xfrm>
              <a:off x="6047150" y="3314900"/>
              <a:ext cx="2684700" cy="0"/>
            </a:xfrm>
            <a:prstGeom prst="straightConnector1">
              <a:avLst/>
            </a:pr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Google Shape;56;p15">
            <a:extLst>
              <a:ext uri="{FF2B5EF4-FFF2-40B4-BE49-F238E27FC236}">
                <a16:creationId xmlns:a16="http://schemas.microsoft.com/office/drawing/2014/main" id="{E6693302-6338-518B-FFD4-EC0F48ED166A}"/>
              </a:ext>
            </a:extLst>
          </p:cNvPr>
          <p:cNvSpPr txBox="1">
            <a:spLocks/>
          </p:cNvSpPr>
          <p:nvPr/>
        </p:nvSpPr>
        <p:spPr>
          <a:xfrm>
            <a:off x="599419" y="2728306"/>
            <a:ext cx="269212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Emilian </a:t>
            </a:r>
            <a:r>
              <a:rPr lang="en" dirty="0" err="1"/>
              <a:t>Dumea</a:t>
            </a:r>
          </a:p>
        </p:txBody>
      </p:sp>
      <p:sp>
        <p:nvSpPr>
          <p:cNvPr id="2" name="Google Shape;56;p15">
            <a:extLst>
              <a:ext uri="{FF2B5EF4-FFF2-40B4-BE49-F238E27FC236}">
                <a16:creationId xmlns:a16="http://schemas.microsoft.com/office/drawing/2014/main" id="{44801DA6-F219-5332-CBA7-A31A5E4D1341}"/>
              </a:ext>
            </a:extLst>
          </p:cNvPr>
          <p:cNvSpPr txBox="1">
            <a:spLocks/>
          </p:cNvSpPr>
          <p:nvPr/>
        </p:nvSpPr>
        <p:spPr>
          <a:xfrm>
            <a:off x="5947796" y="2728306"/>
            <a:ext cx="269212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Octavian Cojocariu</a:t>
            </a:r>
            <a:endParaRPr lang="ro-RO" dirty="0"/>
          </a:p>
        </p:txBody>
      </p:sp>
      <p:sp>
        <p:nvSpPr>
          <p:cNvPr id="3" name="Google Shape;56;p15">
            <a:extLst>
              <a:ext uri="{FF2B5EF4-FFF2-40B4-BE49-F238E27FC236}">
                <a16:creationId xmlns:a16="http://schemas.microsoft.com/office/drawing/2014/main" id="{0031AD6A-6268-A919-8DE7-E78F857B2F84}"/>
              </a:ext>
            </a:extLst>
          </p:cNvPr>
          <p:cNvSpPr txBox="1">
            <a:spLocks/>
          </p:cNvSpPr>
          <p:nvPr/>
        </p:nvSpPr>
        <p:spPr>
          <a:xfrm>
            <a:off x="3230475" y="711881"/>
            <a:ext cx="269212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1000" dirty="0"/>
              <a:t>Team 11</a:t>
            </a:r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>
            <a:extLst>
              <a:ext uri="{FF2B5EF4-FFF2-40B4-BE49-F238E27FC236}">
                <a16:creationId xmlns:a16="http://schemas.microsoft.com/office/drawing/2014/main" id="{A8727605-0E50-1191-118A-FC015768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3" y="506877"/>
            <a:ext cx="8321400" cy="481200"/>
          </a:xfrm>
        </p:spPr>
        <p:txBody>
          <a:bodyPr/>
          <a:lstStyle/>
          <a:p>
            <a:r>
              <a:rPr lang="ro-RO" dirty="0" err="1"/>
              <a:t>Entities</a:t>
            </a:r>
            <a:r>
              <a:rPr lang="ro-RO" dirty="0"/>
              <a:t> – </a:t>
            </a:r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Diagram</a:t>
            </a:r>
          </a:p>
        </p:txBody>
      </p:sp>
      <p:pic>
        <p:nvPicPr>
          <p:cNvPr id="2" name="Imagine 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D03B2C89-C8EB-92B9-948D-E2AC4BCE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87" y="1167866"/>
            <a:ext cx="5844395" cy="3873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>
            <a:extLst>
              <a:ext uri="{FF2B5EF4-FFF2-40B4-BE49-F238E27FC236}">
                <a16:creationId xmlns:a16="http://schemas.microsoft.com/office/drawing/2014/main" id="{A8727605-0E50-1191-118A-FC015768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00" y="1596"/>
            <a:ext cx="8321400" cy="481200"/>
          </a:xfrm>
        </p:spPr>
        <p:txBody>
          <a:bodyPr/>
          <a:lstStyle/>
          <a:p>
            <a:r>
              <a:rPr lang="ro-RO" dirty="0" err="1"/>
              <a:t>Communication</a:t>
            </a:r>
            <a:r>
              <a:rPr lang="ro-RO" dirty="0"/>
              <a:t> Protocol – </a:t>
            </a:r>
            <a:r>
              <a:rPr lang="ro-RO" dirty="0" err="1"/>
              <a:t>Sequence</a:t>
            </a:r>
            <a:r>
              <a:rPr lang="ro-RO" dirty="0"/>
              <a:t> </a:t>
            </a:r>
            <a:r>
              <a:rPr lang="ro-RO" dirty="0" err="1"/>
              <a:t>Diagram</a:t>
            </a:r>
          </a:p>
        </p:txBody>
      </p:sp>
      <p:pic>
        <p:nvPicPr>
          <p:cNvPr id="7" name="Imagine 6" descr="O imagine care conține captură de ecran, text, proiectare&#10;&#10;Descriere generată automat">
            <a:extLst>
              <a:ext uri="{FF2B5EF4-FFF2-40B4-BE49-F238E27FC236}">
                <a16:creationId xmlns:a16="http://schemas.microsoft.com/office/drawing/2014/main" id="{7402B96A-606A-7560-64A3-7D241BEE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56" y="444125"/>
            <a:ext cx="5702307" cy="47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2">
            <a:extLst>
              <a:ext uri="{FF2B5EF4-FFF2-40B4-BE49-F238E27FC236}">
                <a16:creationId xmlns:a16="http://schemas.microsoft.com/office/drawing/2014/main" id="{B417FFDE-6863-A055-856D-BAD3F8F8DC00}"/>
              </a:ext>
            </a:extLst>
          </p:cNvPr>
          <p:cNvSpPr txBox="1">
            <a:spLocks/>
          </p:cNvSpPr>
          <p:nvPr/>
        </p:nvSpPr>
        <p:spPr>
          <a:xfrm>
            <a:off x="331925" y="98"/>
            <a:ext cx="8321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ro-RO" dirty="0" err="1"/>
              <a:t>Flows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use-cases</a:t>
            </a:r>
            <a:r>
              <a:rPr lang="ro-RO" dirty="0"/>
              <a:t> – </a:t>
            </a:r>
            <a:r>
              <a:rPr lang="ro-RO" dirty="0" err="1"/>
              <a:t>Flow</a:t>
            </a:r>
            <a:r>
              <a:rPr lang="ro-RO" dirty="0"/>
              <a:t> </a:t>
            </a:r>
            <a:r>
              <a:rPr lang="ro-RO" dirty="0" err="1"/>
              <a:t>Diagrams</a:t>
            </a:r>
          </a:p>
        </p:txBody>
      </p:sp>
      <p:pic>
        <p:nvPicPr>
          <p:cNvPr id="2" name="Imagine 1" descr="O imagine care conține text, cerc, captură de ecran, lună&#10;&#10;Descriere generată automat">
            <a:extLst>
              <a:ext uri="{FF2B5EF4-FFF2-40B4-BE49-F238E27FC236}">
                <a16:creationId xmlns:a16="http://schemas.microsoft.com/office/drawing/2014/main" id="{E1C02627-113C-3DB3-016C-7D40FE1F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88" y="555862"/>
            <a:ext cx="6778624" cy="45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87CCF3-6CFC-EE9D-61FE-C1696BE0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Technologies </a:t>
            </a:r>
            <a:r>
              <a:rPr lang="ro-RO" dirty="0" err="1"/>
              <a:t>used</a:t>
            </a:r>
            <a:r>
              <a:rPr lang="ro-RO" dirty="0"/>
              <a:t> in </a:t>
            </a:r>
            <a:r>
              <a:rPr lang="ro-RO" dirty="0" err="1"/>
              <a:t>implementation</a:t>
            </a: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FDABC0C0-66A7-4140-1E97-33C552088251}"/>
              </a:ext>
            </a:extLst>
          </p:cNvPr>
          <p:cNvSpPr txBox="1">
            <a:spLocks/>
          </p:cNvSpPr>
          <p:nvPr/>
        </p:nvSpPr>
        <p:spPr>
          <a:xfrm>
            <a:off x="137" y="944750"/>
            <a:ext cx="8257900" cy="17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342900" indent="-342900" algn="l">
              <a:buFont typeface="Calibri"/>
              <a:buChar char="-"/>
            </a:pPr>
            <a:r>
              <a:rPr lang="ro-RO" dirty="0" err="1"/>
              <a:t>demo</a:t>
            </a:r>
            <a:r>
              <a:rPr lang="ro-RO" dirty="0"/>
              <a:t>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written</a:t>
            </a:r>
            <a:r>
              <a:rPr lang="ro-RO" dirty="0"/>
              <a:t> in </a:t>
            </a:r>
            <a:r>
              <a:rPr lang="ro-RO" dirty="0" err="1"/>
              <a:t>Python</a:t>
            </a:r>
          </a:p>
          <a:p>
            <a:pPr marL="800100" lvl="1" indent="-342900">
              <a:buFont typeface="Courier New"/>
              <a:buChar char="o"/>
            </a:pP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libraries</a:t>
            </a:r>
            <a:r>
              <a:rPr lang="ro-RO" dirty="0"/>
              <a:t> : PyQt5, </a:t>
            </a:r>
            <a:r>
              <a:rPr lang="ro-RO" dirty="0" err="1"/>
              <a:t>socket</a:t>
            </a:r>
            <a:r>
              <a:rPr lang="ro-RO" dirty="0"/>
              <a:t>,  </a:t>
            </a:r>
            <a:r>
              <a:rPr lang="ro-RO" dirty="0" err="1"/>
              <a:t>json</a:t>
            </a:r>
            <a:r>
              <a:rPr lang="ro-RO" dirty="0"/>
              <a:t>, </a:t>
            </a:r>
            <a:r>
              <a:rPr lang="ro-RO" dirty="0" err="1"/>
              <a:t>threading</a:t>
            </a:r>
          </a:p>
          <a:p>
            <a:pPr marL="342900" indent="-342900" algn="l">
              <a:buFont typeface="Calibri"/>
              <a:buChar char="-"/>
            </a:pPr>
            <a:r>
              <a:rPr lang="ro-RO" err="1"/>
              <a:t>diagrams</a:t>
            </a:r>
            <a:r>
              <a:rPr lang="ro-RO" dirty="0"/>
              <a:t> made </a:t>
            </a:r>
            <a:r>
              <a:rPr lang="ro-RO" err="1"/>
              <a:t>using</a:t>
            </a:r>
            <a:r>
              <a:rPr lang="ro-RO" dirty="0"/>
              <a:t> draw.io</a:t>
            </a:r>
          </a:p>
          <a:p>
            <a:pPr marL="342900" indent="-342900" algn="l">
              <a:buFont typeface="Calibri"/>
              <a:buChar char="-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1726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Vehicle Infographics by Slidesgo">
  <a:themeElements>
    <a:clrScheme name="Simple Light">
      <a:dk1>
        <a:srgbClr val="000000"/>
      </a:dk1>
      <a:lt1>
        <a:srgbClr val="FFFFFF"/>
      </a:lt1>
      <a:dk2>
        <a:srgbClr val="636686"/>
      </a:dk2>
      <a:lt2>
        <a:srgbClr val="8D99AE"/>
      </a:lt2>
      <a:accent1>
        <a:srgbClr val="EF233C"/>
      </a:accent1>
      <a:accent2>
        <a:srgbClr val="D80032"/>
      </a:accent2>
      <a:accent3>
        <a:srgbClr val="636686"/>
      </a:accent3>
      <a:accent4>
        <a:srgbClr val="8D99AE"/>
      </a:accent4>
      <a:accent5>
        <a:srgbClr val="EF233C"/>
      </a:accent5>
      <a:accent6>
        <a:srgbClr val="D8003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Expunere pe ecran (16:9)</PresentationFormat>
  <Slides>5</Slides>
  <Notes>4</Notes>
  <HiddenSlides>0</HiddenSlides>
  <ScaleCrop>false</ScaleCrop>
  <HeadingPairs>
    <vt:vector size="4" baseType="variant">
      <vt:variant>
        <vt:lpstr>Temă</vt:lpstr>
      </vt:variant>
      <vt:variant>
        <vt:i4>2</vt:i4>
      </vt:variant>
      <vt:variant>
        <vt:lpstr>Titluri diapozitive</vt:lpstr>
      </vt:variant>
      <vt:variant>
        <vt:i4>5</vt:i4>
      </vt:variant>
    </vt:vector>
  </HeadingPairs>
  <TitlesOfParts>
    <vt:vector size="7" baseType="lpstr">
      <vt:lpstr>Vehicle Infographics by Slidesgo</vt:lpstr>
      <vt:lpstr>Slidesgo Final Pages</vt:lpstr>
      <vt:lpstr>CarHop</vt:lpstr>
      <vt:lpstr>Entities – Class Diagram</vt:lpstr>
      <vt:lpstr>Communication Protocol – Sequence Diagram</vt:lpstr>
      <vt:lpstr>Prezentare PowerPoint</vt:lpstr>
      <vt:lpstr>Technologies used in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122</cp:revision>
  <dcterms:modified xsi:type="dcterms:W3CDTF">2025-03-17T10:56:28Z</dcterms:modified>
</cp:coreProperties>
</file>