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6" r:id="rId8"/>
    <p:sldId id="271" r:id="rId9"/>
    <p:sldId id="269" r:id="rId10"/>
    <p:sldId id="267" r:id="rId11"/>
    <p:sldId id="268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F4F"/>
    <a:srgbClr val="FF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19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F90C-AFFF-4465-9ADE-DEBE7BF16481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8257-15EB-43FA-8384-1AAF7D32B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34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F90C-AFFF-4465-9ADE-DEBE7BF16481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8257-15EB-43FA-8384-1AAF7D32B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F90C-AFFF-4465-9ADE-DEBE7BF16481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8257-15EB-43FA-8384-1AAF7D32B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2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F90C-AFFF-4465-9ADE-DEBE7BF16481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8257-15EB-43FA-8384-1AAF7D32B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71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F90C-AFFF-4465-9ADE-DEBE7BF16481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8257-15EB-43FA-8384-1AAF7D32B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3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F90C-AFFF-4465-9ADE-DEBE7BF16481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8257-15EB-43FA-8384-1AAF7D32B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47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F90C-AFFF-4465-9ADE-DEBE7BF16481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8257-15EB-43FA-8384-1AAF7D32B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F90C-AFFF-4465-9ADE-DEBE7BF16481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8257-15EB-43FA-8384-1AAF7D32B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40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F90C-AFFF-4465-9ADE-DEBE7BF16481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8257-15EB-43FA-8384-1AAF7D32B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6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F90C-AFFF-4465-9ADE-DEBE7BF16481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8257-15EB-43FA-8384-1AAF7D32B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8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F90C-AFFF-4465-9ADE-DEBE7BF16481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8257-15EB-43FA-8384-1AAF7D32B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51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AF90C-AFFF-4465-9ADE-DEBE7BF16481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68257-15EB-43FA-8384-1AAF7D32B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54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MS - Microsoft Visual Studio 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1" t="13333" r="15437" b="26035"/>
          <a:stretch/>
        </p:blipFill>
        <p:spPr>
          <a:xfrm>
            <a:off x="288757" y="433341"/>
            <a:ext cx="11550316" cy="5905014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460281" y="1672551"/>
            <a:ext cx="5207267" cy="3426594"/>
            <a:chOff x="3469907" y="1713204"/>
            <a:chExt cx="5207267" cy="3426594"/>
          </a:xfrm>
        </p:grpSpPr>
        <p:sp>
          <p:nvSpPr>
            <p:cNvPr id="11" name="Rectangle 10"/>
            <p:cNvSpPr/>
            <p:nvPr/>
          </p:nvSpPr>
          <p:spPr>
            <a:xfrm>
              <a:off x="3469907" y="1713204"/>
              <a:ext cx="5207267" cy="34265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398743" y="3948438"/>
              <a:ext cx="3214840" cy="505632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54188" y="4001199"/>
              <a:ext cx="15039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LOGIN</a:t>
              </a:r>
              <a:endPara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485370" y="2569946"/>
              <a:ext cx="3041587" cy="3368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485370" y="3258059"/>
              <a:ext cx="3041587" cy="3368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98743" y="2240186"/>
              <a:ext cx="14822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Username</a:t>
              </a:r>
              <a:endParaRPr lang="en-US" sz="12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98743" y="2959591"/>
              <a:ext cx="14822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Password</a:t>
              </a:r>
              <a:endParaRPr lang="en-US" sz="12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6228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MS - Microsoft Visual Studio 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1" t="13333" r="15437" b="26035"/>
          <a:stretch/>
        </p:blipFill>
        <p:spPr>
          <a:xfrm>
            <a:off x="288757" y="433341"/>
            <a:ext cx="11550316" cy="590501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1637" y="914399"/>
            <a:ext cx="3003083" cy="51302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1637" y="2259128"/>
            <a:ext cx="300308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Courses</a:t>
            </a:r>
            <a:endParaRPr lang="en-US" sz="1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00317" y="1193557"/>
            <a:ext cx="148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USERNAME</a:t>
            </a:r>
            <a:endParaRPr 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1637" y="2655006"/>
            <a:ext cx="3003082" cy="338554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Students</a:t>
            </a:r>
            <a:endParaRPr lang="en-US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338354"/>
              </p:ext>
            </p:extLst>
          </p:nvPr>
        </p:nvGraphicFramePr>
        <p:xfrm>
          <a:off x="4243792" y="1852460"/>
          <a:ext cx="6247742" cy="2910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6321"/>
                <a:gridCol w="1198062"/>
                <a:gridCol w="742600"/>
                <a:gridCol w="939358"/>
                <a:gridCol w="991401"/>
              </a:tblGrid>
              <a:tr h="3122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########</a:t>
                      </a:r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3.50</a:t>
                      </a:r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…</a:t>
                      </a:r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11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11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11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11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11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11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11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856217"/>
              </p:ext>
            </p:extLst>
          </p:nvPr>
        </p:nvGraphicFramePr>
        <p:xfrm>
          <a:off x="4259692" y="1436721"/>
          <a:ext cx="6235678" cy="4157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9593"/>
                <a:gridCol w="1197621"/>
                <a:gridCol w="744467"/>
                <a:gridCol w="946769"/>
                <a:gridCol w="987228"/>
              </a:tblGrid>
              <a:tr h="41573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Student Name</a:t>
                      </a:r>
                      <a:endParaRPr lang="en-US" sz="16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ID</a:t>
                      </a:r>
                      <a:endParaRPr lang="en-US" sz="16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GPA</a:t>
                      </a:r>
                      <a:endParaRPr lang="en-US" sz="16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Courses</a:t>
                      </a:r>
                      <a:endParaRPr lang="en-US" sz="16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Grades</a:t>
                      </a:r>
                      <a:endParaRPr lang="en-US" sz="16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55" name="Group 54"/>
          <p:cNvGrpSpPr/>
          <p:nvPr/>
        </p:nvGrpSpPr>
        <p:grpSpPr>
          <a:xfrm>
            <a:off x="6462149" y="1529146"/>
            <a:ext cx="71401" cy="173219"/>
            <a:chOff x="4620126" y="67377"/>
            <a:chExt cx="122818" cy="297956"/>
          </a:xfrm>
        </p:grpSpPr>
        <p:sp>
          <p:nvSpPr>
            <p:cNvPr id="53" name="Isosceles Triangle 52"/>
            <p:cNvSpPr/>
            <p:nvPr/>
          </p:nvSpPr>
          <p:spPr>
            <a:xfrm>
              <a:off x="4620126" y="67377"/>
              <a:ext cx="122818" cy="105878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Isosceles Triangle 53"/>
            <p:cNvSpPr/>
            <p:nvPr/>
          </p:nvSpPr>
          <p:spPr>
            <a:xfrm flipV="1">
              <a:off x="4620126" y="259455"/>
              <a:ext cx="122818" cy="105878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621196" y="1529146"/>
            <a:ext cx="71401" cy="173219"/>
            <a:chOff x="4620126" y="67377"/>
            <a:chExt cx="122818" cy="297956"/>
          </a:xfrm>
        </p:grpSpPr>
        <p:sp>
          <p:nvSpPr>
            <p:cNvPr id="57" name="Isosceles Triangle 56"/>
            <p:cNvSpPr/>
            <p:nvPr/>
          </p:nvSpPr>
          <p:spPr>
            <a:xfrm>
              <a:off x="4620126" y="67377"/>
              <a:ext cx="122818" cy="105878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Isosceles Triangle 57"/>
            <p:cNvSpPr/>
            <p:nvPr/>
          </p:nvSpPr>
          <p:spPr>
            <a:xfrm flipV="1">
              <a:off x="4620126" y="259455"/>
              <a:ext cx="122818" cy="105878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427975" y="1529146"/>
            <a:ext cx="71401" cy="173219"/>
            <a:chOff x="4620126" y="67377"/>
            <a:chExt cx="122818" cy="297956"/>
          </a:xfrm>
        </p:grpSpPr>
        <p:sp>
          <p:nvSpPr>
            <p:cNvPr id="60" name="Isosceles Triangle 59"/>
            <p:cNvSpPr/>
            <p:nvPr/>
          </p:nvSpPr>
          <p:spPr>
            <a:xfrm>
              <a:off x="4620126" y="67377"/>
              <a:ext cx="122818" cy="105878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60"/>
            <p:cNvSpPr/>
            <p:nvPr/>
          </p:nvSpPr>
          <p:spPr>
            <a:xfrm flipV="1">
              <a:off x="4620126" y="259455"/>
              <a:ext cx="122818" cy="105878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352221" y="1529146"/>
            <a:ext cx="71401" cy="173219"/>
            <a:chOff x="4620126" y="67377"/>
            <a:chExt cx="122818" cy="297956"/>
          </a:xfrm>
        </p:grpSpPr>
        <p:sp>
          <p:nvSpPr>
            <p:cNvPr id="47" name="Isosceles Triangle 46"/>
            <p:cNvSpPr/>
            <p:nvPr/>
          </p:nvSpPr>
          <p:spPr>
            <a:xfrm>
              <a:off x="4620126" y="67377"/>
              <a:ext cx="122818" cy="105878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47"/>
            <p:cNvSpPr/>
            <p:nvPr/>
          </p:nvSpPr>
          <p:spPr>
            <a:xfrm flipV="1">
              <a:off x="4620126" y="259455"/>
              <a:ext cx="122818" cy="105878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71637" y="3040963"/>
            <a:ext cx="300308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endParaRPr lang="en-US" sz="1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71637" y="1936863"/>
            <a:ext cx="300308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</a:t>
            </a:r>
            <a:endParaRPr lang="en-US" sz="1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1405285" y="5400207"/>
            <a:ext cx="912937" cy="445439"/>
          </a:xfrm>
          <a:prstGeom prst="roundRect">
            <a:avLst/>
          </a:prstGeom>
          <a:solidFill>
            <a:srgbClr val="F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LOGOUT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89017" y="1117769"/>
            <a:ext cx="663669" cy="615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/>
          <p:cNvGrpSpPr/>
          <p:nvPr/>
        </p:nvGrpSpPr>
        <p:grpSpPr>
          <a:xfrm>
            <a:off x="10347869" y="1529146"/>
            <a:ext cx="71401" cy="173219"/>
            <a:chOff x="4620126" y="67377"/>
            <a:chExt cx="122818" cy="297956"/>
          </a:xfrm>
        </p:grpSpPr>
        <p:sp>
          <p:nvSpPr>
            <p:cNvPr id="91" name="Isosceles Triangle 90"/>
            <p:cNvSpPr/>
            <p:nvPr/>
          </p:nvSpPr>
          <p:spPr>
            <a:xfrm>
              <a:off x="4620126" y="67377"/>
              <a:ext cx="122818" cy="105878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/>
            <p:cNvSpPr/>
            <p:nvPr/>
          </p:nvSpPr>
          <p:spPr>
            <a:xfrm flipV="1">
              <a:off x="4620126" y="259455"/>
              <a:ext cx="122818" cy="105878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5812579" y="64009"/>
            <a:ext cx="1743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USER MODE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005556" y="1961139"/>
            <a:ext cx="169934" cy="2714503"/>
            <a:chOff x="4005556" y="1936863"/>
            <a:chExt cx="169934" cy="2714503"/>
          </a:xfrm>
        </p:grpSpPr>
        <p:sp>
          <p:nvSpPr>
            <p:cNvPr id="3" name="Rounded Rectangle 2"/>
            <p:cNvSpPr/>
            <p:nvPr/>
          </p:nvSpPr>
          <p:spPr>
            <a:xfrm>
              <a:off x="4005557" y="1936863"/>
              <a:ext cx="169933" cy="158974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4005557" y="2275417"/>
              <a:ext cx="169933" cy="158974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4005557" y="2655006"/>
              <a:ext cx="169933" cy="158974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4005557" y="2993560"/>
              <a:ext cx="169933" cy="158974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4005557" y="3384648"/>
              <a:ext cx="169933" cy="158974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4005557" y="3780377"/>
              <a:ext cx="169933" cy="158974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4005557" y="4122867"/>
              <a:ext cx="169933" cy="158974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4005556" y="4492392"/>
              <a:ext cx="169933" cy="158974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en-US" dirty="0"/>
            </a:p>
          </p:txBody>
        </p:sp>
      </p:grpSp>
      <p:sp>
        <p:nvSpPr>
          <p:cNvPr id="99" name="Rectangle 98"/>
          <p:cNvSpPr/>
          <p:nvPr/>
        </p:nvSpPr>
        <p:spPr>
          <a:xfrm rot="16200000">
            <a:off x="7311052" y="1771644"/>
            <a:ext cx="131465" cy="641519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 rot="16200000">
            <a:off x="5529332" y="3692456"/>
            <a:ext cx="94772" cy="257066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10669024" y="1734240"/>
            <a:ext cx="103335" cy="306433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0669023" y="1823459"/>
            <a:ext cx="103336" cy="13540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17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MS - Microsoft Visual Studio 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1" t="13333" r="15437" b="26035"/>
          <a:stretch/>
        </p:blipFill>
        <p:spPr>
          <a:xfrm>
            <a:off x="288757" y="433341"/>
            <a:ext cx="11550316" cy="590501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1637" y="914399"/>
            <a:ext cx="3003083" cy="51302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1637" y="2259128"/>
            <a:ext cx="3003082" cy="33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Courses</a:t>
            </a:r>
            <a:endParaRPr lang="en-US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00317" y="1193557"/>
            <a:ext cx="148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USERNAME</a:t>
            </a:r>
            <a:endParaRPr 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1637" y="2655006"/>
            <a:ext cx="300308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Students</a:t>
            </a:r>
            <a:endParaRPr lang="en-US" sz="1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836285"/>
              </p:ext>
            </p:extLst>
          </p:nvPr>
        </p:nvGraphicFramePr>
        <p:xfrm>
          <a:off x="4243792" y="1852460"/>
          <a:ext cx="6263778" cy="2910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7143"/>
                <a:gridCol w="1634591"/>
                <a:gridCol w="1684023"/>
                <a:gridCol w="1128021"/>
              </a:tblGrid>
              <a:tr h="3122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08/2018-12/2018</a:t>
                      </a:r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Active</a:t>
                      </a:r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##</a:t>
                      </a:r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11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11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11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11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11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11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11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44230"/>
              </p:ext>
            </p:extLst>
          </p:nvPr>
        </p:nvGraphicFramePr>
        <p:xfrm>
          <a:off x="4259692" y="1436721"/>
          <a:ext cx="6243770" cy="4157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1243"/>
                <a:gridCol w="1642683"/>
                <a:gridCol w="1683143"/>
                <a:gridCol w="1116701"/>
              </a:tblGrid>
              <a:tr h="41573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Course</a:t>
                      </a:r>
                      <a:endParaRPr lang="en-US" sz="16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Semester</a:t>
                      </a:r>
                      <a:endParaRPr lang="en-US" sz="16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Status</a:t>
                      </a:r>
                      <a:endParaRPr lang="en-US" sz="16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Enrolled</a:t>
                      </a:r>
                      <a:endParaRPr lang="en-US" sz="16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55" name="Group 54"/>
          <p:cNvGrpSpPr/>
          <p:nvPr/>
        </p:nvGrpSpPr>
        <p:grpSpPr>
          <a:xfrm>
            <a:off x="5913580" y="1529146"/>
            <a:ext cx="71401" cy="173219"/>
            <a:chOff x="4620126" y="67377"/>
            <a:chExt cx="122818" cy="297956"/>
          </a:xfrm>
        </p:grpSpPr>
        <p:sp>
          <p:nvSpPr>
            <p:cNvPr id="53" name="Isosceles Triangle 52"/>
            <p:cNvSpPr/>
            <p:nvPr/>
          </p:nvSpPr>
          <p:spPr>
            <a:xfrm>
              <a:off x="4620126" y="67377"/>
              <a:ext cx="122818" cy="105878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Isosceles Triangle 53"/>
            <p:cNvSpPr/>
            <p:nvPr/>
          </p:nvSpPr>
          <p:spPr>
            <a:xfrm flipV="1">
              <a:off x="4620126" y="259455"/>
              <a:ext cx="122818" cy="105878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556983" y="1529146"/>
            <a:ext cx="71401" cy="173219"/>
            <a:chOff x="4620126" y="67377"/>
            <a:chExt cx="122818" cy="297956"/>
          </a:xfrm>
        </p:grpSpPr>
        <p:sp>
          <p:nvSpPr>
            <p:cNvPr id="57" name="Isosceles Triangle 56"/>
            <p:cNvSpPr/>
            <p:nvPr/>
          </p:nvSpPr>
          <p:spPr>
            <a:xfrm>
              <a:off x="4620126" y="67377"/>
              <a:ext cx="122818" cy="105878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Isosceles Triangle 57"/>
            <p:cNvSpPr/>
            <p:nvPr/>
          </p:nvSpPr>
          <p:spPr>
            <a:xfrm flipV="1">
              <a:off x="4620126" y="259455"/>
              <a:ext cx="122818" cy="105878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200386" y="1533806"/>
            <a:ext cx="71401" cy="173219"/>
            <a:chOff x="4620126" y="67377"/>
            <a:chExt cx="122818" cy="297956"/>
          </a:xfrm>
        </p:grpSpPr>
        <p:sp>
          <p:nvSpPr>
            <p:cNvPr id="47" name="Isosceles Triangle 46"/>
            <p:cNvSpPr/>
            <p:nvPr/>
          </p:nvSpPr>
          <p:spPr>
            <a:xfrm>
              <a:off x="4620126" y="67377"/>
              <a:ext cx="122818" cy="105878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47"/>
            <p:cNvSpPr/>
            <p:nvPr/>
          </p:nvSpPr>
          <p:spPr>
            <a:xfrm flipV="1">
              <a:off x="4620126" y="259455"/>
              <a:ext cx="122818" cy="105878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71637" y="3040963"/>
            <a:ext cx="300308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endParaRPr lang="en-US" sz="1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71637" y="1936863"/>
            <a:ext cx="300308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</a:t>
            </a:r>
            <a:endParaRPr lang="en-US" sz="1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1405285" y="5400207"/>
            <a:ext cx="912937" cy="445439"/>
          </a:xfrm>
          <a:prstGeom prst="roundRect">
            <a:avLst/>
          </a:prstGeom>
          <a:solidFill>
            <a:srgbClr val="F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LOGOUT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89017" y="1117769"/>
            <a:ext cx="663669" cy="615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/>
          <p:cNvGrpSpPr/>
          <p:nvPr/>
        </p:nvGrpSpPr>
        <p:grpSpPr>
          <a:xfrm>
            <a:off x="10347869" y="1529146"/>
            <a:ext cx="71401" cy="173219"/>
            <a:chOff x="4620126" y="67377"/>
            <a:chExt cx="122818" cy="297956"/>
          </a:xfrm>
        </p:grpSpPr>
        <p:sp>
          <p:nvSpPr>
            <p:cNvPr id="91" name="Isosceles Triangle 90"/>
            <p:cNvSpPr/>
            <p:nvPr/>
          </p:nvSpPr>
          <p:spPr>
            <a:xfrm>
              <a:off x="4620126" y="67377"/>
              <a:ext cx="122818" cy="105878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/>
            <p:cNvSpPr/>
            <p:nvPr/>
          </p:nvSpPr>
          <p:spPr>
            <a:xfrm flipV="1">
              <a:off x="4620126" y="259455"/>
              <a:ext cx="122818" cy="105878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5812579" y="64009"/>
            <a:ext cx="1743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USER MODE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005556" y="1961139"/>
            <a:ext cx="169934" cy="2714503"/>
            <a:chOff x="4005556" y="1936863"/>
            <a:chExt cx="169934" cy="2714503"/>
          </a:xfrm>
        </p:grpSpPr>
        <p:sp>
          <p:nvSpPr>
            <p:cNvPr id="111" name="Rounded Rectangle 110"/>
            <p:cNvSpPr/>
            <p:nvPr/>
          </p:nvSpPr>
          <p:spPr>
            <a:xfrm>
              <a:off x="4005557" y="1936863"/>
              <a:ext cx="169933" cy="158974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4005557" y="2275417"/>
              <a:ext cx="169933" cy="158974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4005557" y="2655006"/>
              <a:ext cx="169933" cy="158974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4005557" y="2993560"/>
              <a:ext cx="169933" cy="158974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005557" y="3384648"/>
              <a:ext cx="169933" cy="158974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4005557" y="3780377"/>
              <a:ext cx="169933" cy="158974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4005557" y="4122867"/>
              <a:ext cx="169933" cy="158974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18" name="Rounded Rectangle 117"/>
            <p:cNvSpPr/>
            <p:nvPr/>
          </p:nvSpPr>
          <p:spPr>
            <a:xfrm>
              <a:off x="4005556" y="4492392"/>
              <a:ext cx="169933" cy="158974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en-US" dirty="0"/>
            </a:p>
          </p:txBody>
        </p:sp>
      </p:grpSp>
      <p:sp>
        <p:nvSpPr>
          <p:cNvPr id="61" name="Rectangle 60"/>
          <p:cNvSpPr/>
          <p:nvPr/>
        </p:nvSpPr>
        <p:spPr>
          <a:xfrm>
            <a:off x="10669024" y="1734240"/>
            <a:ext cx="103335" cy="306433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0669023" y="1823459"/>
            <a:ext cx="103336" cy="13540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06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MS - Microsoft Visual Studio 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1" t="13333" r="15437" b="26035"/>
          <a:stretch/>
        </p:blipFill>
        <p:spPr>
          <a:xfrm>
            <a:off x="288757" y="433341"/>
            <a:ext cx="11550316" cy="590501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1637" y="914399"/>
            <a:ext cx="3003083" cy="51302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1637" y="2259128"/>
            <a:ext cx="3003082" cy="33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Courses</a:t>
            </a:r>
            <a:endParaRPr lang="en-US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00317" y="1193557"/>
            <a:ext cx="148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USERNAME</a:t>
            </a:r>
            <a:endParaRPr 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1637" y="2655006"/>
            <a:ext cx="300308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Students</a:t>
            </a:r>
            <a:endParaRPr lang="en-US" sz="1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799328"/>
              </p:ext>
            </p:extLst>
          </p:nvPr>
        </p:nvGraphicFramePr>
        <p:xfrm>
          <a:off x="4243792" y="1852460"/>
          <a:ext cx="6263778" cy="31198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7143"/>
                <a:gridCol w="1634591"/>
                <a:gridCol w="1684023"/>
                <a:gridCol w="1128021"/>
              </a:tblGrid>
              <a:tr h="3122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08/2018-12/2018</a:t>
                      </a:r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Active</a:t>
                      </a:r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##</a:t>
                      </a:r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1225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Assignments</a:t>
                      </a:r>
                      <a:endParaRPr lang="en-US" sz="16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Due Date</a:t>
                      </a:r>
                      <a:endParaRPr lang="en-US" sz="16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122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...</a:t>
                      </a:r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10/13/2018</a:t>
                      </a:r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122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...</a:t>
                      </a:r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10/14/2018</a:t>
                      </a:r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11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11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11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11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11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44230"/>
              </p:ext>
            </p:extLst>
          </p:nvPr>
        </p:nvGraphicFramePr>
        <p:xfrm>
          <a:off x="4259692" y="1436721"/>
          <a:ext cx="6243770" cy="4157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1243"/>
                <a:gridCol w="1642683"/>
                <a:gridCol w="1683143"/>
                <a:gridCol w="1116701"/>
              </a:tblGrid>
              <a:tr h="41573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Course</a:t>
                      </a:r>
                      <a:endParaRPr lang="en-US" sz="16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Semester</a:t>
                      </a:r>
                      <a:endParaRPr lang="en-US" sz="16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Status</a:t>
                      </a:r>
                      <a:endParaRPr lang="en-US" sz="16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Enrolled</a:t>
                      </a:r>
                      <a:endParaRPr lang="en-US" sz="16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55" name="Group 54"/>
          <p:cNvGrpSpPr/>
          <p:nvPr/>
        </p:nvGrpSpPr>
        <p:grpSpPr>
          <a:xfrm>
            <a:off x="5913580" y="1529146"/>
            <a:ext cx="71401" cy="173219"/>
            <a:chOff x="4620126" y="67377"/>
            <a:chExt cx="122818" cy="297956"/>
          </a:xfrm>
        </p:grpSpPr>
        <p:sp>
          <p:nvSpPr>
            <p:cNvPr id="53" name="Isosceles Triangle 52"/>
            <p:cNvSpPr/>
            <p:nvPr/>
          </p:nvSpPr>
          <p:spPr>
            <a:xfrm>
              <a:off x="4620126" y="67377"/>
              <a:ext cx="122818" cy="105878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Isosceles Triangle 53"/>
            <p:cNvSpPr/>
            <p:nvPr/>
          </p:nvSpPr>
          <p:spPr>
            <a:xfrm flipV="1">
              <a:off x="4620126" y="259455"/>
              <a:ext cx="122818" cy="105878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556983" y="1529146"/>
            <a:ext cx="71401" cy="173219"/>
            <a:chOff x="4620126" y="67377"/>
            <a:chExt cx="122818" cy="297956"/>
          </a:xfrm>
        </p:grpSpPr>
        <p:sp>
          <p:nvSpPr>
            <p:cNvPr id="57" name="Isosceles Triangle 56"/>
            <p:cNvSpPr/>
            <p:nvPr/>
          </p:nvSpPr>
          <p:spPr>
            <a:xfrm>
              <a:off x="4620126" y="67377"/>
              <a:ext cx="122818" cy="105878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Isosceles Triangle 57"/>
            <p:cNvSpPr/>
            <p:nvPr/>
          </p:nvSpPr>
          <p:spPr>
            <a:xfrm flipV="1">
              <a:off x="4620126" y="259455"/>
              <a:ext cx="122818" cy="105878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200386" y="1533806"/>
            <a:ext cx="71401" cy="173219"/>
            <a:chOff x="4620126" y="67377"/>
            <a:chExt cx="122818" cy="297956"/>
          </a:xfrm>
        </p:grpSpPr>
        <p:sp>
          <p:nvSpPr>
            <p:cNvPr id="47" name="Isosceles Triangle 46"/>
            <p:cNvSpPr/>
            <p:nvPr/>
          </p:nvSpPr>
          <p:spPr>
            <a:xfrm>
              <a:off x="4620126" y="67377"/>
              <a:ext cx="122818" cy="105878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47"/>
            <p:cNvSpPr/>
            <p:nvPr/>
          </p:nvSpPr>
          <p:spPr>
            <a:xfrm flipV="1">
              <a:off x="4620126" y="259455"/>
              <a:ext cx="122818" cy="105878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71637" y="3040963"/>
            <a:ext cx="300308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endParaRPr lang="en-US" sz="1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71637" y="1936863"/>
            <a:ext cx="300308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</a:t>
            </a:r>
            <a:endParaRPr lang="en-US" sz="1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1405285" y="5400207"/>
            <a:ext cx="912937" cy="445439"/>
          </a:xfrm>
          <a:prstGeom prst="roundRect">
            <a:avLst/>
          </a:prstGeom>
          <a:solidFill>
            <a:srgbClr val="F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LOGOUT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89017" y="1117769"/>
            <a:ext cx="663669" cy="615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/>
          <p:cNvGrpSpPr/>
          <p:nvPr/>
        </p:nvGrpSpPr>
        <p:grpSpPr>
          <a:xfrm>
            <a:off x="10347869" y="1529146"/>
            <a:ext cx="71401" cy="173219"/>
            <a:chOff x="4620126" y="67377"/>
            <a:chExt cx="122818" cy="297956"/>
          </a:xfrm>
        </p:grpSpPr>
        <p:sp>
          <p:nvSpPr>
            <p:cNvPr id="91" name="Isosceles Triangle 90"/>
            <p:cNvSpPr/>
            <p:nvPr/>
          </p:nvSpPr>
          <p:spPr>
            <a:xfrm>
              <a:off x="4620126" y="67377"/>
              <a:ext cx="122818" cy="105878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/>
            <p:cNvSpPr/>
            <p:nvPr/>
          </p:nvSpPr>
          <p:spPr>
            <a:xfrm flipV="1">
              <a:off x="4620126" y="259455"/>
              <a:ext cx="122818" cy="105878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5812579" y="64009"/>
            <a:ext cx="1743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USER MODE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005557" y="2448045"/>
            <a:ext cx="173978" cy="2426510"/>
            <a:chOff x="4005557" y="2423769"/>
            <a:chExt cx="173978" cy="2426510"/>
          </a:xfrm>
        </p:grpSpPr>
        <p:sp>
          <p:nvSpPr>
            <p:cNvPr id="111" name="Rounded Rectangle 110"/>
            <p:cNvSpPr/>
            <p:nvPr/>
          </p:nvSpPr>
          <p:spPr>
            <a:xfrm>
              <a:off x="4005557" y="2423769"/>
              <a:ext cx="169933" cy="158974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4005557" y="3185964"/>
              <a:ext cx="169933" cy="158974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009602" y="3574556"/>
              <a:ext cx="169933" cy="158974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4005557" y="3940253"/>
              <a:ext cx="169933" cy="158974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4005557" y="4315779"/>
              <a:ext cx="169933" cy="158974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18" name="Rounded Rectangle 117"/>
            <p:cNvSpPr/>
            <p:nvPr/>
          </p:nvSpPr>
          <p:spPr>
            <a:xfrm>
              <a:off x="4005557" y="4691305"/>
              <a:ext cx="169933" cy="158974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en-US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10669024" y="1734240"/>
            <a:ext cx="103335" cy="33887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0669023" y="1823459"/>
            <a:ext cx="103336" cy="13540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31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MS - Microsoft Visual Studio 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1" t="13333" r="15437" b="26035"/>
          <a:stretch/>
        </p:blipFill>
        <p:spPr>
          <a:xfrm>
            <a:off x="288757" y="433341"/>
            <a:ext cx="11550316" cy="5905014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460281" y="1672551"/>
            <a:ext cx="5207267" cy="3426594"/>
            <a:chOff x="3469907" y="1713204"/>
            <a:chExt cx="5207267" cy="3426594"/>
          </a:xfrm>
        </p:grpSpPr>
        <p:sp>
          <p:nvSpPr>
            <p:cNvPr id="11" name="Rectangle 10"/>
            <p:cNvSpPr/>
            <p:nvPr/>
          </p:nvSpPr>
          <p:spPr>
            <a:xfrm>
              <a:off x="3469907" y="1713204"/>
              <a:ext cx="5207267" cy="34265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398743" y="3948438"/>
              <a:ext cx="3214840" cy="505632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54188" y="4001199"/>
              <a:ext cx="15039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LOGIN</a:t>
              </a:r>
              <a:endPara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485370" y="2569946"/>
              <a:ext cx="3041587" cy="3368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485370" y="3258059"/>
              <a:ext cx="3041587" cy="3368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98743" y="2240186"/>
              <a:ext cx="14822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Username</a:t>
              </a:r>
              <a:endParaRPr lang="en-US" sz="12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98743" y="2959591"/>
              <a:ext cx="14822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Password</a:t>
              </a:r>
              <a:endParaRPr lang="en-US" sz="12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98743" y="1863443"/>
              <a:ext cx="32148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Invalid username/ or password. </a:t>
              </a:r>
              <a:endParaRPr lang="en-US" sz="12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7556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MS - Microsoft Visual Studio 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1" t="13333" r="15437" b="26035"/>
          <a:stretch/>
        </p:blipFill>
        <p:spPr>
          <a:xfrm>
            <a:off x="288757" y="433341"/>
            <a:ext cx="11550316" cy="5905014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460281" y="1672551"/>
            <a:ext cx="5207267" cy="3426594"/>
            <a:chOff x="3469907" y="1713204"/>
            <a:chExt cx="5207267" cy="3426594"/>
          </a:xfrm>
        </p:grpSpPr>
        <p:sp>
          <p:nvSpPr>
            <p:cNvPr id="11" name="Rectangle 10"/>
            <p:cNvSpPr/>
            <p:nvPr/>
          </p:nvSpPr>
          <p:spPr>
            <a:xfrm>
              <a:off x="3469907" y="1713204"/>
              <a:ext cx="5207267" cy="34265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398743" y="3948438"/>
              <a:ext cx="3214840" cy="505632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54188" y="4001199"/>
              <a:ext cx="15039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LOGIN</a:t>
              </a:r>
              <a:endPara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485370" y="2569946"/>
              <a:ext cx="3041587" cy="3368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485370" y="3258059"/>
              <a:ext cx="3041587" cy="3368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98743" y="2240186"/>
              <a:ext cx="14822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Username</a:t>
              </a:r>
              <a:endParaRPr lang="en-US" sz="12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98743" y="2959591"/>
              <a:ext cx="14822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Password</a:t>
              </a:r>
              <a:endParaRPr lang="en-US" sz="12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98743" y="1863443"/>
              <a:ext cx="32148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Password is required.</a:t>
              </a:r>
              <a:endParaRPr lang="en-US" sz="12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23868" y="2598756"/>
              <a:ext cx="14822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XXXXXX</a:t>
              </a:r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2275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MS - Microsoft Visual Studio 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1" t="13333" r="15437" b="26035"/>
          <a:stretch/>
        </p:blipFill>
        <p:spPr>
          <a:xfrm>
            <a:off x="288757" y="433341"/>
            <a:ext cx="11550316" cy="5905014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460281" y="1672551"/>
            <a:ext cx="5207267" cy="3426594"/>
            <a:chOff x="3469907" y="1713204"/>
            <a:chExt cx="5207267" cy="3426594"/>
          </a:xfrm>
        </p:grpSpPr>
        <p:sp>
          <p:nvSpPr>
            <p:cNvPr id="11" name="Rectangle 10"/>
            <p:cNvSpPr/>
            <p:nvPr/>
          </p:nvSpPr>
          <p:spPr>
            <a:xfrm>
              <a:off x="3469907" y="1713204"/>
              <a:ext cx="5207267" cy="34265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398743" y="3948438"/>
              <a:ext cx="3214840" cy="505632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54188" y="4001199"/>
              <a:ext cx="15039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LOGIN</a:t>
              </a:r>
              <a:endPara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485370" y="2569946"/>
              <a:ext cx="3041587" cy="3368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485370" y="3258059"/>
              <a:ext cx="3041587" cy="3368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98743" y="2240186"/>
              <a:ext cx="14822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Username</a:t>
              </a:r>
              <a:endParaRPr lang="en-US" sz="12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98743" y="2959591"/>
              <a:ext cx="14822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Password</a:t>
              </a:r>
              <a:endParaRPr lang="en-US" sz="12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98743" y="1863443"/>
              <a:ext cx="32148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Username is required.</a:t>
              </a:r>
              <a:endParaRPr lang="en-US" sz="12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23868" y="3289135"/>
              <a:ext cx="14822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******</a:t>
              </a:r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4043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MS - Microsoft Visual Studio 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1" t="13333" r="15437" b="26035"/>
          <a:stretch/>
        </p:blipFill>
        <p:spPr>
          <a:xfrm>
            <a:off x="288757" y="433341"/>
            <a:ext cx="11550316" cy="590501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1637" y="914399"/>
            <a:ext cx="3003083" cy="51302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1637" y="2259128"/>
            <a:ext cx="300308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Courses</a:t>
            </a:r>
            <a:endParaRPr lang="en-US" sz="1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00317" y="1193557"/>
            <a:ext cx="148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USERNAME</a:t>
            </a:r>
            <a:endParaRPr 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1637" y="2655006"/>
            <a:ext cx="3003082" cy="338554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Students</a:t>
            </a:r>
            <a:endParaRPr lang="en-US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1637" y="3040963"/>
            <a:ext cx="300308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endParaRPr lang="en-US" sz="1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71637" y="1936863"/>
            <a:ext cx="300308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</a:t>
            </a:r>
            <a:endParaRPr lang="en-US" sz="1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1405285" y="5400207"/>
            <a:ext cx="912937" cy="445439"/>
          </a:xfrm>
          <a:prstGeom prst="roundRect">
            <a:avLst/>
          </a:prstGeom>
          <a:solidFill>
            <a:srgbClr val="F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LOGOUT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89017" y="1117769"/>
            <a:ext cx="663669" cy="615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3692099" y="1318661"/>
            <a:ext cx="7665713" cy="4574254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" name="TextBox 93"/>
          <p:cNvSpPr txBox="1"/>
          <p:nvPr/>
        </p:nvSpPr>
        <p:spPr>
          <a:xfrm>
            <a:off x="10164278" y="968653"/>
            <a:ext cx="1193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actionPanel</a:t>
            </a:r>
            <a:endParaRPr lang="en-US" sz="1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7356074" y="-587925"/>
            <a:ext cx="3404971" cy="961802"/>
            <a:chOff x="8400998" y="6080864"/>
            <a:chExt cx="3404971" cy="961802"/>
          </a:xfrm>
        </p:grpSpPr>
        <p:sp>
          <p:nvSpPr>
            <p:cNvPr id="14" name="Rectangle 13"/>
            <p:cNvSpPr/>
            <p:nvPr/>
          </p:nvSpPr>
          <p:spPr>
            <a:xfrm>
              <a:off x="8400998" y="6338355"/>
              <a:ext cx="22700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Score</a:t>
              </a:r>
              <a:r>
                <a:rPr lang="en-US" baseline="0" dirty="0" smtClean="0"/>
                <a:t> &lt;Type&gt; [Course]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9159123" y="6080864"/>
              <a:ext cx="7614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Grade</a:t>
              </a:r>
              <a:endParaRPr lang="en-US" b="1" baseline="0" dirty="0" smtClean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8400998" y="6673334"/>
              <a:ext cx="34049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85 </a:t>
              </a:r>
              <a:r>
                <a:rPr lang="en-US" baseline="0" dirty="0" smtClean="0"/>
                <a:t>&lt;Exam&gt; [Software Engineering]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6939564" y="5303621"/>
            <a:ext cx="1116534" cy="404332"/>
            <a:chOff x="1386034" y="3118513"/>
            <a:chExt cx="1116534" cy="404332"/>
          </a:xfrm>
        </p:grpSpPr>
        <p:sp>
          <p:nvSpPr>
            <p:cNvPr id="98" name="Rounded Rectangle 97"/>
            <p:cNvSpPr/>
            <p:nvPr/>
          </p:nvSpPr>
          <p:spPr>
            <a:xfrm>
              <a:off x="1386034" y="3118513"/>
              <a:ext cx="1116534" cy="404332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440778" y="3146195"/>
              <a:ext cx="1007046" cy="341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SAVE</a:t>
              </a:r>
              <a:endPara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6316857" y="5298551"/>
            <a:ext cx="433386" cy="407038"/>
            <a:chOff x="3779141" y="1477511"/>
            <a:chExt cx="358696" cy="355699"/>
          </a:xfrm>
        </p:grpSpPr>
        <p:sp>
          <p:nvSpPr>
            <p:cNvPr id="118" name="Rounded Rectangle 117"/>
            <p:cNvSpPr/>
            <p:nvPr/>
          </p:nvSpPr>
          <p:spPr>
            <a:xfrm>
              <a:off x="3779141" y="1477511"/>
              <a:ext cx="358696" cy="355699"/>
            </a:xfrm>
            <a:prstGeom prst="roundRect">
              <a:avLst/>
            </a:prstGeom>
            <a:solidFill>
              <a:srgbClr val="FF4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19" name="Freeform 118"/>
            <p:cNvSpPr/>
            <p:nvPr/>
          </p:nvSpPr>
          <p:spPr>
            <a:xfrm>
              <a:off x="3868021" y="1555961"/>
              <a:ext cx="180936" cy="198797"/>
            </a:xfrm>
            <a:custGeom>
              <a:avLst/>
              <a:gdLst>
                <a:gd name="connsiteX0" fmla="*/ 462761 w 676174"/>
                <a:gd name="connsiteY0" fmla="*/ 278115 h 742922"/>
                <a:gd name="connsiteX1" fmla="*/ 454822 w 676174"/>
                <a:gd name="connsiteY1" fmla="*/ 286054 h 742922"/>
                <a:gd name="connsiteX2" fmla="*/ 454822 w 676174"/>
                <a:gd name="connsiteY2" fmla="*/ 647900 h 742922"/>
                <a:gd name="connsiteX3" fmla="*/ 462761 w 676174"/>
                <a:gd name="connsiteY3" fmla="*/ 655839 h 742922"/>
                <a:gd name="connsiteX4" fmla="*/ 494516 w 676174"/>
                <a:gd name="connsiteY4" fmla="*/ 655839 h 742922"/>
                <a:gd name="connsiteX5" fmla="*/ 502455 w 676174"/>
                <a:gd name="connsiteY5" fmla="*/ 647900 h 742922"/>
                <a:gd name="connsiteX6" fmla="*/ 502455 w 676174"/>
                <a:gd name="connsiteY6" fmla="*/ 286054 h 742922"/>
                <a:gd name="connsiteX7" fmla="*/ 494516 w 676174"/>
                <a:gd name="connsiteY7" fmla="*/ 278115 h 742922"/>
                <a:gd name="connsiteX8" fmla="*/ 322210 w 676174"/>
                <a:gd name="connsiteY8" fmla="*/ 278115 h 742922"/>
                <a:gd name="connsiteX9" fmla="*/ 314271 w 676174"/>
                <a:gd name="connsiteY9" fmla="*/ 286054 h 742922"/>
                <a:gd name="connsiteX10" fmla="*/ 314271 w 676174"/>
                <a:gd name="connsiteY10" fmla="*/ 647900 h 742922"/>
                <a:gd name="connsiteX11" fmla="*/ 322210 w 676174"/>
                <a:gd name="connsiteY11" fmla="*/ 655839 h 742922"/>
                <a:gd name="connsiteX12" fmla="*/ 353965 w 676174"/>
                <a:gd name="connsiteY12" fmla="*/ 655839 h 742922"/>
                <a:gd name="connsiteX13" fmla="*/ 361904 w 676174"/>
                <a:gd name="connsiteY13" fmla="*/ 647900 h 742922"/>
                <a:gd name="connsiteX14" fmla="*/ 361904 w 676174"/>
                <a:gd name="connsiteY14" fmla="*/ 286054 h 742922"/>
                <a:gd name="connsiteX15" fmla="*/ 353965 w 676174"/>
                <a:gd name="connsiteY15" fmla="*/ 278115 h 742922"/>
                <a:gd name="connsiteX16" fmla="*/ 177122 w 676174"/>
                <a:gd name="connsiteY16" fmla="*/ 278115 h 742922"/>
                <a:gd name="connsiteX17" fmla="*/ 169183 w 676174"/>
                <a:gd name="connsiteY17" fmla="*/ 286054 h 742922"/>
                <a:gd name="connsiteX18" fmla="*/ 169183 w 676174"/>
                <a:gd name="connsiteY18" fmla="*/ 647900 h 742922"/>
                <a:gd name="connsiteX19" fmla="*/ 177122 w 676174"/>
                <a:gd name="connsiteY19" fmla="*/ 655839 h 742922"/>
                <a:gd name="connsiteX20" fmla="*/ 208877 w 676174"/>
                <a:gd name="connsiteY20" fmla="*/ 655839 h 742922"/>
                <a:gd name="connsiteX21" fmla="*/ 216816 w 676174"/>
                <a:gd name="connsiteY21" fmla="*/ 647900 h 742922"/>
                <a:gd name="connsiteX22" fmla="*/ 216816 w 676174"/>
                <a:gd name="connsiteY22" fmla="*/ 286054 h 742922"/>
                <a:gd name="connsiteX23" fmla="*/ 208877 w 676174"/>
                <a:gd name="connsiteY23" fmla="*/ 278115 h 742922"/>
                <a:gd name="connsiteX24" fmla="*/ 19251 w 676174"/>
                <a:gd name="connsiteY24" fmla="*/ 138910 h 742922"/>
                <a:gd name="connsiteX25" fmla="*/ 656923 w 676174"/>
                <a:gd name="connsiteY25" fmla="*/ 138910 h 742922"/>
                <a:gd name="connsiteX26" fmla="*/ 676174 w 676174"/>
                <a:gd name="connsiteY26" fmla="*/ 158161 h 742922"/>
                <a:gd name="connsiteX27" fmla="*/ 676174 w 676174"/>
                <a:gd name="connsiteY27" fmla="*/ 235162 h 742922"/>
                <a:gd name="connsiteX28" fmla="*/ 656923 w 676174"/>
                <a:gd name="connsiteY28" fmla="*/ 254413 h 742922"/>
                <a:gd name="connsiteX29" fmla="*/ 610956 w 676174"/>
                <a:gd name="connsiteY29" fmla="*/ 254413 h 742922"/>
                <a:gd name="connsiteX30" fmla="*/ 613148 w 676174"/>
                <a:gd name="connsiteY30" fmla="*/ 265270 h 742922"/>
                <a:gd name="connsiteX31" fmla="*/ 613148 w 676174"/>
                <a:gd name="connsiteY31" fmla="*/ 652683 h 742922"/>
                <a:gd name="connsiteX32" fmla="*/ 522909 w 676174"/>
                <a:gd name="connsiteY32" fmla="*/ 742922 h 742922"/>
                <a:gd name="connsiteX33" fmla="*/ 161966 w 676174"/>
                <a:gd name="connsiteY33" fmla="*/ 742922 h 742922"/>
                <a:gd name="connsiteX34" fmla="*/ 71727 w 676174"/>
                <a:gd name="connsiteY34" fmla="*/ 652683 h 742922"/>
                <a:gd name="connsiteX35" fmla="*/ 71727 w 676174"/>
                <a:gd name="connsiteY35" fmla="*/ 265270 h 742922"/>
                <a:gd name="connsiteX36" fmla="*/ 73919 w 676174"/>
                <a:gd name="connsiteY36" fmla="*/ 254413 h 742922"/>
                <a:gd name="connsiteX37" fmla="*/ 19251 w 676174"/>
                <a:gd name="connsiteY37" fmla="*/ 254413 h 742922"/>
                <a:gd name="connsiteX38" fmla="*/ 0 w 676174"/>
                <a:gd name="connsiteY38" fmla="*/ 235162 h 742922"/>
                <a:gd name="connsiteX39" fmla="*/ 0 w 676174"/>
                <a:gd name="connsiteY39" fmla="*/ 158161 h 742922"/>
                <a:gd name="connsiteX40" fmla="*/ 19251 w 676174"/>
                <a:gd name="connsiteY40" fmla="*/ 138910 h 742922"/>
                <a:gd name="connsiteX41" fmla="*/ 331116 w 676174"/>
                <a:gd name="connsiteY41" fmla="*/ 0 h 742922"/>
                <a:gd name="connsiteX42" fmla="*/ 529282 w 676174"/>
                <a:gd name="connsiteY42" fmla="*/ 133357 h 742922"/>
                <a:gd name="connsiteX43" fmla="*/ 462604 w 676174"/>
                <a:gd name="connsiteY43" fmla="*/ 133357 h 742922"/>
                <a:gd name="connsiteX44" fmla="*/ 331116 w 676174"/>
                <a:gd name="connsiteY44" fmla="*/ 66679 h 742922"/>
                <a:gd name="connsiteX45" fmla="*/ 199628 w 676174"/>
                <a:gd name="connsiteY45" fmla="*/ 133357 h 742922"/>
                <a:gd name="connsiteX46" fmla="*/ 132950 w 676174"/>
                <a:gd name="connsiteY46" fmla="*/ 133357 h 742922"/>
                <a:gd name="connsiteX47" fmla="*/ 331116 w 676174"/>
                <a:gd name="connsiteY47" fmla="*/ 0 h 742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76174" h="742922">
                  <a:moveTo>
                    <a:pt x="462761" y="278115"/>
                  </a:moveTo>
                  <a:cubicBezTo>
                    <a:pt x="458376" y="278115"/>
                    <a:pt x="454822" y="281669"/>
                    <a:pt x="454822" y="286054"/>
                  </a:cubicBezTo>
                  <a:lnTo>
                    <a:pt x="454822" y="647900"/>
                  </a:lnTo>
                  <a:cubicBezTo>
                    <a:pt x="454822" y="652285"/>
                    <a:pt x="458376" y="655839"/>
                    <a:pt x="462761" y="655839"/>
                  </a:cubicBezTo>
                  <a:lnTo>
                    <a:pt x="494516" y="655839"/>
                  </a:lnTo>
                  <a:cubicBezTo>
                    <a:pt x="498901" y="655839"/>
                    <a:pt x="502455" y="652285"/>
                    <a:pt x="502455" y="647900"/>
                  </a:cubicBezTo>
                  <a:lnTo>
                    <a:pt x="502455" y="286054"/>
                  </a:lnTo>
                  <a:cubicBezTo>
                    <a:pt x="502455" y="281669"/>
                    <a:pt x="498901" y="278115"/>
                    <a:pt x="494516" y="278115"/>
                  </a:cubicBezTo>
                  <a:close/>
                  <a:moveTo>
                    <a:pt x="322210" y="278115"/>
                  </a:moveTo>
                  <a:cubicBezTo>
                    <a:pt x="317825" y="278115"/>
                    <a:pt x="314271" y="281669"/>
                    <a:pt x="314271" y="286054"/>
                  </a:cubicBezTo>
                  <a:lnTo>
                    <a:pt x="314271" y="647900"/>
                  </a:lnTo>
                  <a:cubicBezTo>
                    <a:pt x="314271" y="652285"/>
                    <a:pt x="317825" y="655839"/>
                    <a:pt x="322210" y="655839"/>
                  </a:cubicBezTo>
                  <a:lnTo>
                    <a:pt x="353965" y="655839"/>
                  </a:lnTo>
                  <a:cubicBezTo>
                    <a:pt x="358350" y="655839"/>
                    <a:pt x="361904" y="652285"/>
                    <a:pt x="361904" y="647900"/>
                  </a:cubicBezTo>
                  <a:lnTo>
                    <a:pt x="361904" y="286054"/>
                  </a:lnTo>
                  <a:cubicBezTo>
                    <a:pt x="361904" y="281669"/>
                    <a:pt x="358350" y="278115"/>
                    <a:pt x="353965" y="278115"/>
                  </a:cubicBezTo>
                  <a:close/>
                  <a:moveTo>
                    <a:pt x="177122" y="278115"/>
                  </a:moveTo>
                  <a:cubicBezTo>
                    <a:pt x="172737" y="278115"/>
                    <a:pt x="169183" y="281669"/>
                    <a:pt x="169183" y="286054"/>
                  </a:cubicBezTo>
                  <a:lnTo>
                    <a:pt x="169183" y="647900"/>
                  </a:lnTo>
                  <a:cubicBezTo>
                    <a:pt x="169183" y="652285"/>
                    <a:pt x="172737" y="655839"/>
                    <a:pt x="177122" y="655839"/>
                  </a:cubicBezTo>
                  <a:lnTo>
                    <a:pt x="208877" y="655839"/>
                  </a:lnTo>
                  <a:cubicBezTo>
                    <a:pt x="213262" y="655839"/>
                    <a:pt x="216816" y="652285"/>
                    <a:pt x="216816" y="647900"/>
                  </a:cubicBezTo>
                  <a:lnTo>
                    <a:pt x="216816" y="286054"/>
                  </a:lnTo>
                  <a:cubicBezTo>
                    <a:pt x="216816" y="281669"/>
                    <a:pt x="213262" y="278115"/>
                    <a:pt x="208877" y="278115"/>
                  </a:cubicBezTo>
                  <a:close/>
                  <a:moveTo>
                    <a:pt x="19251" y="138910"/>
                  </a:moveTo>
                  <a:lnTo>
                    <a:pt x="656923" y="138910"/>
                  </a:lnTo>
                  <a:cubicBezTo>
                    <a:pt x="667555" y="138910"/>
                    <a:pt x="676174" y="147529"/>
                    <a:pt x="676174" y="158161"/>
                  </a:cubicBezTo>
                  <a:lnTo>
                    <a:pt x="676174" y="235162"/>
                  </a:lnTo>
                  <a:cubicBezTo>
                    <a:pt x="676174" y="245794"/>
                    <a:pt x="667555" y="254413"/>
                    <a:pt x="656923" y="254413"/>
                  </a:cubicBezTo>
                  <a:lnTo>
                    <a:pt x="610956" y="254413"/>
                  </a:lnTo>
                  <a:lnTo>
                    <a:pt x="613148" y="265270"/>
                  </a:lnTo>
                  <a:lnTo>
                    <a:pt x="613148" y="652683"/>
                  </a:lnTo>
                  <a:cubicBezTo>
                    <a:pt x="613148" y="702521"/>
                    <a:pt x="572747" y="742922"/>
                    <a:pt x="522909" y="742922"/>
                  </a:cubicBezTo>
                  <a:lnTo>
                    <a:pt x="161966" y="742922"/>
                  </a:lnTo>
                  <a:cubicBezTo>
                    <a:pt x="112128" y="742922"/>
                    <a:pt x="71727" y="702521"/>
                    <a:pt x="71727" y="652683"/>
                  </a:cubicBezTo>
                  <a:lnTo>
                    <a:pt x="71727" y="265270"/>
                  </a:lnTo>
                  <a:lnTo>
                    <a:pt x="73919" y="254413"/>
                  </a:lnTo>
                  <a:lnTo>
                    <a:pt x="19251" y="254413"/>
                  </a:lnTo>
                  <a:cubicBezTo>
                    <a:pt x="8619" y="254413"/>
                    <a:pt x="0" y="245794"/>
                    <a:pt x="0" y="235162"/>
                  </a:cubicBezTo>
                  <a:lnTo>
                    <a:pt x="0" y="158161"/>
                  </a:lnTo>
                  <a:cubicBezTo>
                    <a:pt x="0" y="147529"/>
                    <a:pt x="8619" y="138910"/>
                    <a:pt x="19251" y="138910"/>
                  </a:cubicBezTo>
                  <a:close/>
                  <a:moveTo>
                    <a:pt x="331116" y="0"/>
                  </a:moveTo>
                  <a:cubicBezTo>
                    <a:pt x="440560" y="0"/>
                    <a:pt x="529282" y="59706"/>
                    <a:pt x="529282" y="133357"/>
                  </a:cubicBezTo>
                  <a:lnTo>
                    <a:pt x="462604" y="133357"/>
                  </a:lnTo>
                  <a:cubicBezTo>
                    <a:pt x="462604" y="96532"/>
                    <a:pt x="403735" y="66679"/>
                    <a:pt x="331116" y="66679"/>
                  </a:cubicBezTo>
                  <a:cubicBezTo>
                    <a:pt x="258497" y="66679"/>
                    <a:pt x="199628" y="96532"/>
                    <a:pt x="199628" y="133357"/>
                  </a:cubicBezTo>
                  <a:lnTo>
                    <a:pt x="132950" y="133357"/>
                  </a:lnTo>
                  <a:cubicBezTo>
                    <a:pt x="132950" y="59706"/>
                    <a:pt x="221672" y="0"/>
                    <a:pt x="331116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694802"/>
              </p:ext>
            </p:extLst>
          </p:nvPr>
        </p:nvGraphicFramePr>
        <p:xfrm>
          <a:off x="4243792" y="1852460"/>
          <a:ext cx="6247742" cy="2910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6321"/>
                <a:gridCol w="1198062"/>
                <a:gridCol w="742600"/>
                <a:gridCol w="939358"/>
                <a:gridCol w="991401"/>
              </a:tblGrid>
              <a:tr h="312255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xxxxxxxxxxxxxxx</a:t>
                      </a:r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########</a:t>
                      </a:r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3.50</a:t>
                      </a:r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…</a:t>
                      </a:r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11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11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11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11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11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11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11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628463"/>
              </p:ext>
            </p:extLst>
          </p:nvPr>
        </p:nvGraphicFramePr>
        <p:xfrm>
          <a:off x="4259692" y="1436721"/>
          <a:ext cx="6235678" cy="4157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9593"/>
                <a:gridCol w="1197621"/>
                <a:gridCol w="744467"/>
                <a:gridCol w="946769"/>
                <a:gridCol w="987228"/>
              </a:tblGrid>
              <a:tr h="41573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Student Name</a:t>
                      </a:r>
                      <a:endParaRPr lang="en-US" sz="16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ID</a:t>
                      </a:r>
                      <a:endParaRPr lang="en-US" sz="16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GPA</a:t>
                      </a:r>
                      <a:endParaRPr lang="en-US" sz="16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Courses</a:t>
                      </a:r>
                      <a:endParaRPr lang="en-US" sz="16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Grades</a:t>
                      </a:r>
                      <a:endParaRPr lang="en-US" sz="16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85" name="Group 84"/>
          <p:cNvGrpSpPr/>
          <p:nvPr/>
        </p:nvGrpSpPr>
        <p:grpSpPr>
          <a:xfrm>
            <a:off x="6462149" y="1529146"/>
            <a:ext cx="71401" cy="173219"/>
            <a:chOff x="4620126" y="67377"/>
            <a:chExt cx="122818" cy="297956"/>
          </a:xfrm>
        </p:grpSpPr>
        <p:sp>
          <p:nvSpPr>
            <p:cNvPr id="86" name="Isosceles Triangle 85"/>
            <p:cNvSpPr/>
            <p:nvPr/>
          </p:nvSpPr>
          <p:spPr>
            <a:xfrm>
              <a:off x="4620126" y="67377"/>
              <a:ext cx="122818" cy="105878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Isosceles Triangle 86"/>
            <p:cNvSpPr/>
            <p:nvPr/>
          </p:nvSpPr>
          <p:spPr>
            <a:xfrm flipV="1">
              <a:off x="4620126" y="259455"/>
              <a:ext cx="122818" cy="105878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7621196" y="1529146"/>
            <a:ext cx="71401" cy="173219"/>
            <a:chOff x="4620126" y="67377"/>
            <a:chExt cx="122818" cy="297956"/>
          </a:xfrm>
        </p:grpSpPr>
        <p:sp>
          <p:nvSpPr>
            <p:cNvPr id="89" name="Isosceles Triangle 88"/>
            <p:cNvSpPr/>
            <p:nvPr/>
          </p:nvSpPr>
          <p:spPr>
            <a:xfrm>
              <a:off x="4620126" y="67377"/>
              <a:ext cx="122818" cy="105878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Isosceles Triangle 89"/>
            <p:cNvSpPr/>
            <p:nvPr/>
          </p:nvSpPr>
          <p:spPr>
            <a:xfrm flipV="1">
              <a:off x="4620126" y="259455"/>
              <a:ext cx="122818" cy="105878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8427975" y="1529146"/>
            <a:ext cx="71401" cy="173219"/>
            <a:chOff x="4620126" y="67377"/>
            <a:chExt cx="122818" cy="297956"/>
          </a:xfrm>
        </p:grpSpPr>
        <p:sp>
          <p:nvSpPr>
            <p:cNvPr id="92" name="Isosceles Triangle 91"/>
            <p:cNvSpPr/>
            <p:nvPr/>
          </p:nvSpPr>
          <p:spPr>
            <a:xfrm>
              <a:off x="4620126" y="67377"/>
              <a:ext cx="122818" cy="105878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Isosceles Triangle 143"/>
            <p:cNvSpPr/>
            <p:nvPr/>
          </p:nvSpPr>
          <p:spPr>
            <a:xfrm flipV="1">
              <a:off x="4620126" y="259455"/>
              <a:ext cx="122818" cy="105878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9352221" y="1529146"/>
            <a:ext cx="71401" cy="173219"/>
            <a:chOff x="4620126" y="67377"/>
            <a:chExt cx="122818" cy="297956"/>
          </a:xfrm>
        </p:grpSpPr>
        <p:sp>
          <p:nvSpPr>
            <p:cNvPr id="146" name="Isosceles Triangle 145"/>
            <p:cNvSpPr/>
            <p:nvPr/>
          </p:nvSpPr>
          <p:spPr>
            <a:xfrm>
              <a:off x="4620126" y="67377"/>
              <a:ext cx="122818" cy="105878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Isosceles Triangle 146"/>
            <p:cNvSpPr/>
            <p:nvPr/>
          </p:nvSpPr>
          <p:spPr>
            <a:xfrm flipV="1">
              <a:off x="4620126" y="259455"/>
              <a:ext cx="122818" cy="105878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8" name="Rounded Rectangle 147"/>
          <p:cNvSpPr/>
          <p:nvPr/>
        </p:nvSpPr>
        <p:spPr>
          <a:xfrm>
            <a:off x="10639894" y="4466317"/>
            <a:ext cx="504709" cy="24625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EDIT</a:t>
            </a:r>
            <a:endParaRPr lang="en-US" sz="900" b="1" dirty="0"/>
          </a:p>
        </p:txBody>
      </p:sp>
      <p:sp>
        <p:nvSpPr>
          <p:cNvPr id="149" name="Rectangle 148"/>
          <p:cNvSpPr/>
          <p:nvPr/>
        </p:nvSpPr>
        <p:spPr>
          <a:xfrm>
            <a:off x="3730514" y="4493153"/>
            <a:ext cx="182880" cy="1692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ounded Rectangle 149"/>
          <p:cNvSpPr/>
          <p:nvPr/>
        </p:nvSpPr>
        <p:spPr>
          <a:xfrm>
            <a:off x="10639894" y="4101131"/>
            <a:ext cx="504709" cy="24625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EDIT</a:t>
            </a:r>
            <a:endParaRPr lang="en-US" sz="900" b="1" dirty="0"/>
          </a:p>
        </p:txBody>
      </p:sp>
      <p:sp>
        <p:nvSpPr>
          <p:cNvPr id="151" name="Rectangle 150"/>
          <p:cNvSpPr/>
          <p:nvPr/>
        </p:nvSpPr>
        <p:spPr>
          <a:xfrm>
            <a:off x="3730514" y="4127967"/>
            <a:ext cx="182880" cy="1692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ounded Rectangle 151"/>
          <p:cNvSpPr/>
          <p:nvPr/>
        </p:nvSpPr>
        <p:spPr>
          <a:xfrm>
            <a:off x="10639894" y="3735947"/>
            <a:ext cx="504709" cy="24625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EDIT</a:t>
            </a:r>
            <a:endParaRPr lang="en-US" sz="900" b="1" dirty="0"/>
          </a:p>
        </p:txBody>
      </p:sp>
      <p:sp>
        <p:nvSpPr>
          <p:cNvPr id="153" name="Rectangle 152"/>
          <p:cNvSpPr/>
          <p:nvPr/>
        </p:nvSpPr>
        <p:spPr>
          <a:xfrm>
            <a:off x="3730514" y="3762783"/>
            <a:ext cx="182880" cy="1692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ounded Rectangle 153"/>
          <p:cNvSpPr/>
          <p:nvPr/>
        </p:nvSpPr>
        <p:spPr>
          <a:xfrm>
            <a:off x="10639894" y="3370763"/>
            <a:ext cx="504709" cy="24625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EDIT</a:t>
            </a:r>
            <a:endParaRPr lang="en-US" sz="900" b="1" dirty="0"/>
          </a:p>
        </p:txBody>
      </p:sp>
      <p:sp>
        <p:nvSpPr>
          <p:cNvPr id="155" name="Rectangle 154"/>
          <p:cNvSpPr/>
          <p:nvPr/>
        </p:nvSpPr>
        <p:spPr>
          <a:xfrm>
            <a:off x="3730514" y="3397599"/>
            <a:ext cx="182880" cy="1692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ounded Rectangle 155"/>
          <p:cNvSpPr/>
          <p:nvPr/>
        </p:nvSpPr>
        <p:spPr>
          <a:xfrm>
            <a:off x="10639894" y="3005579"/>
            <a:ext cx="504709" cy="24625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EDIT</a:t>
            </a:r>
            <a:endParaRPr lang="en-US" sz="900" b="1" dirty="0"/>
          </a:p>
        </p:txBody>
      </p:sp>
      <p:sp>
        <p:nvSpPr>
          <p:cNvPr id="157" name="Rectangle 156"/>
          <p:cNvSpPr/>
          <p:nvPr/>
        </p:nvSpPr>
        <p:spPr>
          <a:xfrm>
            <a:off x="3730514" y="3032415"/>
            <a:ext cx="182880" cy="1692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ounded Rectangle 157"/>
          <p:cNvSpPr/>
          <p:nvPr/>
        </p:nvSpPr>
        <p:spPr>
          <a:xfrm>
            <a:off x="10639894" y="2640395"/>
            <a:ext cx="504709" cy="24625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EDIT</a:t>
            </a:r>
            <a:endParaRPr lang="en-US" sz="900" b="1" dirty="0"/>
          </a:p>
        </p:txBody>
      </p:sp>
      <p:sp>
        <p:nvSpPr>
          <p:cNvPr id="159" name="Rectangle 158"/>
          <p:cNvSpPr/>
          <p:nvPr/>
        </p:nvSpPr>
        <p:spPr>
          <a:xfrm>
            <a:off x="3730514" y="2667231"/>
            <a:ext cx="182880" cy="1692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ounded Rectangle 159"/>
          <p:cNvSpPr/>
          <p:nvPr/>
        </p:nvSpPr>
        <p:spPr>
          <a:xfrm>
            <a:off x="10639894" y="2275211"/>
            <a:ext cx="504709" cy="24625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EDIT</a:t>
            </a:r>
            <a:endParaRPr lang="en-US" sz="900" b="1" dirty="0"/>
          </a:p>
        </p:txBody>
      </p:sp>
      <p:sp>
        <p:nvSpPr>
          <p:cNvPr id="161" name="Rectangle 160"/>
          <p:cNvSpPr/>
          <p:nvPr/>
        </p:nvSpPr>
        <p:spPr>
          <a:xfrm>
            <a:off x="3730514" y="2302047"/>
            <a:ext cx="182880" cy="1692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ounded Rectangle 161"/>
          <p:cNvSpPr/>
          <p:nvPr/>
        </p:nvSpPr>
        <p:spPr>
          <a:xfrm>
            <a:off x="10639894" y="1910027"/>
            <a:ext cx="504709" cy="24625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EDIT</a:t>
            </a:r>
            <a:endParaRPr lang="en-US" sz="900" b="1" dirty="0"/>
          </a:p>
        </p:txBody>
      </p:sp>
      <p:sp>
        <p:nvSpPr>
          <p:cNvPr id="163" name="Rectangle 162"/>
          <p:cNvSpPr/>
          <p:nvPr/>
        </p:nvSpPr>
        <p:spPr>
          <a:xfrm>
            <a:off x="3730514" y="1936863"/>
            <a:ext cx="182880" cy="1692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4" name="Group 163"/>
          <p:cNvGrpSpPr/>
          <p:nvPr/>
        </p:nvGrpSpPr>
        <p:grpSpPr>
          <a:xfrm>
            <a:off x="10347869" y="1529146"/>
            <a:ext cx="71401" cy="173219"/>
            <a:chOff x="4620126" y="67377"/>
            <a:chExt cx="122818" cy="297956"/>
          </a:xfrm>
        </p:grpSpPr>
        <p:sp>
          <p:nvSpPr>
            <p:cNvPr id="165" name="Isosceles Triangle 164"/>
            <p:cNvSpPr/>
            <p:nvPr/>
          </p:nvSpPr>
          <p:spPr>
            <a:xfrm>
              <a:off x="4620126" y="67377"/>
              <a:ext cx="122818" cy="105878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Isosceles Triangle 165"/>
            <p:cNvSpPr/>
            <p:nvPr/>
          </p:nvSpPr>
          <p:spPr>
            <a:xfrm flipV="1">
              <a:off x="4620126" y="259455"/>
              <a:ext cx="122818" cy="105878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4005556" y="1961139"/>
            <a:ext cx="169934" cy="2714503"/>
            <a:chOff x="4005556" y="1936863"/>
            <a:chExt cx="169934" cy="2714503"/>
          </a:xfrm>
        </p:grpSpPr>
        <p:sp>
          <p:nvSpPr>
            <p:cNvPr id="168" name="Rounded Rectangle 167"/>
            <p:cNvSpPr/>
            <p:nvPr/>
          </p:nvSpPr>
          <p:spPr>
            <a:xfrm>
              <a:off x="4005557" y="1936863"/>
              <a:ext cx="169933" cy="158974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69" name="Rounded Rectangle 168"/>
            <p:cNvSpPr/>
            <p:nvPr/>
          </p:nvSpPr>
          <p:spPr>
            <a:xfrm>
              <a:off x="4005557" y="2275417"/>
              <a:ext cx="169933" cy="158974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70" name="Rounded Rectangle 169"/>
            <p:cNvSpPr/>
            <p:nvPr/>
          </p:nvSpPr>
          <p:spPr>
            <a:xfrm>
              <a:off x="4005557" y="2655006"/>
              <a:ext cx="169933" cy="158974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4005557" y="2993560"/>
              <a:ext cx="169933" cy="158974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72" name="Rounded Rectangle 171"/>
            <p:cNvSpPr/>
            <p:nvPr/>
          </p:nvSpPr>
          <p:spPr>
            <a:xfrm>
              <a:off x="4005557" y="3384648"/>
              <a:ext cx="169933" cy="158974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73" name="Rounded Rectangle 172"/>
            <p:cNvSpPr/>
            <p:nvPr/>
          </p:nvSpPr>
          <p:spPr>
            <a:xfrm>
              <a:off x="4005557" y="3780377"/>
              <a:ext cx="169933" cy="158974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74" name="Rounded Rectangle 173"/>
            <p:cNvSpPr/>
            <p:nvPr/>
          </p:nvSpPr>
          <p:spPr>
            <a:xfrm>
              <a:off x="4005557" y="4122867"/>
              <a:ext cx="169933" cy="158974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75" name="Rounded Rectangle 174"/>
            <p:cNvSpPr/>
            <p:nvPr/>
          </p:nvSpPr>
          <p:spPr>
            <a:xfrm>
              <a:off x="4005556" y="4492392"/>
              <a:ext cx="169933" cy="158974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en-US" dirty="0"/>
            </a:p>
          </p:txBody>
        </p:sp>
      </p:grpSp>
      <p:cxnSp>
        <p:nvCxnSpPr>
          <p:cNvPr id="3" name="Straight Connector 2"/>
          <p:cNvCxnSpPr/>
          <p:nvPr/>
        </p:nvCxnSpPr>
        <p:spPr>
          <a:xfrm flipH="1" flipV="1">
            <a:off x="4005556" y="373877"/>
            <a:ext cx="72830" cy="14791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188262" y="38898"/>
            <a:ext cx="407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Expand/ collapse info. (tree-view control)</a:t>
            </a:r>
            <a:endParaRPr lang="en-US" dirty="0"/>
          </a:p>
        </p:txBody>
      </p:sp>
      <p:grpSp>
        <p:nvGrpSpPr>
          <p:cNvPr id="176" name="Group 175"/>
          <p:cNvGrpSpPr/>
          <p:nvPr/>
        </p:nvGrpSpPr>
        <p:grpSpPr>
          <a:xfrm>
            <a:off x="5302793" y="2751869"/>
            <a:ext cx="3273542" cy="1016215"/>
            <a:chOff x="5302793" y="2679282"/>
            <a:chExt cx="3273542" cy="1016215"/>
          </a:xfrm>
        </p:grpSpPr>
        <p:sp>
          <p:nvSpPr>
            <p:cNvPr id="177" name="Rounded Rectangle 176"/>
            <p:cNvSpPr/>
            <p:nvPr/>
          </p:nvSpPr>
          <p:spPr>
            <a:xfrm>
              <a:off x="5302793" y="2679282"/>
              <a:ext cx="3273542" cy="1016215"/>
            </a:xfrm>
            <a:prstGeom prst="roundRect">
              <a:avLst>
                <a:gd name="adj" fmla="val 8011"/>
              </a:avLst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Are you sure you want to delete entries?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8" name="Rounded Rectangle 177"/>
            <p:cNvSpPr/>
            <p:nvPr/>
          </p:nvSpPr>
          <p:spPr>
            <a:xfrm>
              <a:off x="5916714" y="3187389"/>
              <a:ext cx="729790" cy="282017"/>
            </a:xfrm>
            <a:prstGeom prst="roundRect">
              <a:avLst>
                <a:gd name="adj" fmla="val 8011"/>
              </a:avLst>
            </a:prstGeom>
            <a:solidFill>
              <a:schemeClr val="bg2">
                <a:lumMod val="1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CANCEL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9" name="Rounded Rectangle 178"/>
            <p:cNvSpPr/>
            <p:nvPr/>
          </p:nvSpPr>
          <p:spPr>
            <a:xfrm>
              <a:off x="7190937" y="3187389"/>
              <a:ext cx="729790" cy="282017"/>
            </a:xfrm>
            <a:prstGeom prst="roundRect">
              <a:avLst>
                <a:gd name="adj" fmla="val 8011"/>
              </a:avLst>
            </a:prstGeom>
            <a:solidFill>
              <a:srgbClr val="FF4F4F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DELETE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0" name="TextBox 179"/>
          <p:cNvSpPr txBox="1"/>
          <p:nvPr/>
        </p:nvSpPr>
        <p:spPr>
          <a:xfrm>
            <a:off x="7710738" y="6299615"/>
            <a:ext cx="3235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Custom prompt box (new form)</a:t>
            </a:r>
            <a:endParaRPr lang="en-US" dirty="0"/>
          </a:p>
        </p:txBody>
      </p:sp>
      <p:cxnSp>
        <p:nvCxnSpPr>
          <p:cNvPr id="181" name="Straight Connector 180"/>
          <p:cNvCxnSpPr/>
          <p:nvPr/>
        </p:nvCxnSpPr>
        <p:spPr>
          <a:xfrm flipH="1" flipV="1">
            <a:off x="7772673" y="3849698"/>
            <a:ext cx="1285886" cy="24886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793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MS - Microsoft Visual Studio 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1" t="13333" r="15437" b="26035"/>
          <a:stretch/>
        </p:blipFill>
        <p:spPr>
          <a:xfrm>
            <a:off x="288757" y="441433"/>
            <a:ext cx="11550316" cy="590501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1637" y="914399"/>
            <a:ext cx="3003083" cy="51302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6939564" y="5303621"/>
            <a:ext cx="1116534" cy="404332"/>
            <a:chOff x="1386034" y="3118513"/>
            <a:chExt cx="1116534" cy="404332"/>
          </a:xfrm>
        </p:grpSpPr>
        <p:sp>
          <p:nvSpPr>
            <p:cNvPr id="5" name="Rounded Rectangle 4"/>
            <p:cNvSpPr/>
            <p:nvPr/>
          </p:nvSpPr>
          <p:spPr>
            <a:xfrm>
              <a:off x="1386034" y="3118513"/>
              <a:ext cx="1116534" cy="404332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40778" y="3146195"/>
              <a:ext cx="1007046" cy="341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SAVE</a:t>
              </a:r>
              <a:endPara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71637" y="2259128"/>
            <a:ext cx="300308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Courses</a:t>
            </a:r>
            <a:endParaRPr lang="en-US" sz="1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00317" y="1193557"/>
            <a:ext cx="148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USERNAME</a:t>
            </a:r>
            <a:endParaRPr 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1637" y="2655006"/>
            <a:ext cx="3003082" cy="338554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Students</a:t>
            </a:r>
            <a:endParaRPr lang="en-US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201400"/>
              </p:ext>
            </p:extLst>
          </p:nvPr>
        </p:nvGraphicFramePr>
        <p:xfrm>
          <a:off x="4243792" y="1852460"/>
          <a:ext cx="6247742" cy="2910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6321"/>
                <a:gridCol w="1198062"/>
                <a:gridCol w="742600"/>
                <a:gridCol w="939358"/>
                <a:gridCol w="991401"/>
              </a:tblGrid>
              <a:tr h="312255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xxxxxxxxxxxxxxx</a:t>
                      </a:r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########</a:t>
                      </a:r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3.50</a:t>
                      </a:r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…</a:t>
                      </a:r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11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11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11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11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11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11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11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843"/>
              </p:ext>
            </p:extLst>
          </p:nvPr>
        </p:nvGraphicFramePr>
        <p:xfrm>
          <a:off x="4259692" y="1436721"/>
          <a:ext cx="6235678" cy="4157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9593"/>
                <a:gridCol w="1197621"/>
                <a:gridCol w="744467"/>
                <a:gridCol w="946769"/>
                <a:gridCol w="987228"/>
              </a:tblGrid>
              <a:tr h="41573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Student Name</a:t>
                      </a:r>
                      <a:endParaRPr lang="en-US" sz="16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ID</a:t>
                      </a:r>
                      <a:endParaRPr lang="en-US" sz="16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GPA</a:t>
                      </a:r>
                      <a:endParaRPr lang="en-US" sz="16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Courses</a:t>
                      </a:r>
                      <a:endParaRPr lang="en-US" sz="16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Grades</a:t>
                      </a:r>
                      <a:endParaRPr lang="en-US" sz="16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55" name="Group 54"/>
          <p:cNvGrpSpPr/>
          <p:nvPr/>
        </p:nvGrpSpPr>
        <p:grpSpPr>
          <a:xfrm>
            <a:off x="6462149" y="1529146"/>
            <a:ext cx="71401" cy="173219"/>
            <a:chOff x="4620126" y="67377"/>
            <a:chExt cx="122818" cy="297956"/>
          </a:xfrm>
        </p:grpSpPr>
        <p:sp>
          <p:nvSpPr>
            <p:cNvPr id="53" name="Isosceles Triangle 52"/>
            <p:cNvSpPr/>
            <p:nvPr/>
          </p:nvSpPr>
          <p:spPr>
            <a:xfrm>
              <a:off x="4620126" y="67377"/>
              <a:ext cx="122818" cy="105878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Isosceles Triangle 53"/>
            <p:cNvSpPr/>
            <p:nvPr/>
          </p:nvSpPr>
          <p:spPr>
            <a:xfrm flipV="1">
              <a:off x="4620126" y="259455"/>
              <a:ext cx="122818" cy="105878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621196" y="1529146"/>
            <a:ext cx="71401" cy="173219"/>
            <a:chOff x="4620126" y="67377"/>
            <a:chExt cx="122818" cy="297956"/>
          </a:xfrm>
        </p:grpSpPr>
        <p:sp>
          <p:nvSpPr>
            <p:cNvPr id="57" name="Isosceles Triangle 56"/>
            <p:cNvSpPr/>
            <p:nvPr/>
          </p:nvSpPr>
          <p:spPr>
            <a:xfrm>
              <a:off x="4620126" y="67377"/>
              <a:ext cx="122818" cy="105878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Isosceles Triangle 57"/>
            <p:cNvSpPr/>
            <p:nvPr/>
          </p:nvSpPr>
          <p:spPr>
            <a:xfrm flipV="1">
              <a:off x="4620126" y="259455"/>
              <a:ext cx="122818" cy="105878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427975" y="1529146"/>
            <a:ext cx="71401" cy="173219"/>
            <a:chOff x="4620126" y="67377"/>
            <a:chExt cx="122818" cy="297956"/>
          </a:xfrm>
        </p:grpSpPr>
        <p:sp>
          <p:nvSpPr>
            <p:cNvPr id="60" name="Isosceles Triangle 59"/>
            <p:cNvSpPr/>
            <p:nvPr/>
          </p:nvSpPr>
          <p:spPr>
            <a:xfrm>
              <a:off x="4620126" y="67377"/>
              <a:ext cx="122818" cy="105878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60"/>
            <p:cNvSpPr/>
            <p:nvPr/>
          </p:nvSpPr>
          <p:spPr>
            <a:xfrm flipV="1">
              <a:off x="4620126" y="259455"/>
              <a:ext cx="122818" cy="105878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352221" y="1529146"/>
            <a:ext cx="71401" cy="173219"/>
            <a:chOff x="4620126" y="67377"/>
            <a:chExt cx="122818" cy="297956"/>
          </a:xfrm>
        </p:grpSpPr>
        <p:sp>
          <p:nvSpPr>
            <p:cNvPr id="47" name="Isosceles Triangle 46"/>
            <p:cNvSpPr/>
            <p:nvPr/>
          </p:nvSpPr>
          <p:spPr>
            <a:xfrm>
              <a:off x="4620126" y="67377"/>
              <a:ext cx="122818" cy="105878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47"/>
            <p:cNvSpPr/>
            <p:nvPr/>
          </p:nvSpPr>
          <p:spPr>
            <a:xfrm flipV="1">
              <a:off x="4620126" y="259455"/>
              <a:ext cx="122818" cy="105878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71637" y="3040963"/>
            <a:ext cx="300308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endParaRPr lang="en-US" sz="1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316857" y="5298551"/>
            <a:ext cx="433386" cy="407038"/>
            <a:chOff x="3779141" y="1477511"/>
            <a:chExt cx="358696" cy="355699"/>
          </a:xfrm>
        </p:grpSpPr>
        <p:sp>
          <p:nvSpPr>
            <p:cNvPr id="65" name="Rounded Rectangle 64"/>
            <p:cNvSpPr/>
            <p:nvPr/>
          </p:nvSpPr>
          <p:spPr>
            <a:xfrm>
              <a:off x="3779141" y="1477511"/>
              <a:ext cx="358696" cy="355699"/>
            </a:xfrm>
            <a:prstGeom prst="roundRect">
              <a:avLst/>
            </a:prstGeom>
            <a:solidFill>
              <a:srgbClr val="FF4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70" name="Freeform 69"/>
            <p:cNvSpPr/>
            <p:nvPr/>
          </p:nvSpPr>
          <p:spPr>
            <a:xfrm>
              <a:off x="3868021" y="1555961"/>
              <a:ext cx="180936" cy="198797"/>
            </a:xfrm>
            <a:custGeom>
              <a:avLst/>
              <a:gdLst>
                <a:gd name="connsiteX0" fmla="*/ 462761 w 676174"/>
                <a:gd name="connsiteY0" fmla="*/ 278115 h 742922"/>
                <a:gd name="connsiteX1" fmla="*/ 454822 w 676174"/>
                <a:gd name="connsiteY1" fmla="*/ 286054 h 742922"/>
                <a:gd name="connsiteX2" fmla="*/ 454822 w 676174"/>
                <a:gd name="connsiteY2" fmla="*/ 647900 h 742922"/>
                <a:gd name="connsiteX3" fmla="*/ 462761 w 676174"/>
                <a:gd name="connsiteY3" fmla="*/ 655839 h 742922"/>
                <a:gd name="connsiteX4" fmla="*/ 494516 w 676174"/>
                <a:gd name="connsiteY4" fmla="*/ 655839 h 742922"/>
                <a:gd name="connsiteX5" fmla="*/ 502455 w 676174"/>
                <a:gd name="connsiteY5" fmla="*/ 647900 h 742922"/>
                <a:gd name="connsiteX6" fmla="*/ 502455 w 676174"/>
                <a:gd name="connsiteY6" fmla="*/ 286054 h 742922"/>
                <a:gd name="connsiteX7" fmla="*/ 494516 w 676174"/>
                <a:gd name="connsiteY7" fmla="*/ 278115 h 742922"/>
                <a:gd name="connsiteX8" fmla="*/ 322210 w 676174"/>
                <a:gd name="connsiteY8" fmla="*/ 278115 h 742922"/>
                <a:gd name="connsiteX9" fmla="*/ 314271 w 676174"/>
                <a:gd name="connsiteY9" fmla="*/ 286054 h 742922"/>
                <a:gd name="connsiteX10" fmla="*/ 314271 w 676174"/>
                <a:gd name="connsiteY10" fmla="*/ 647900 h 742922"/>
                <a:gd name="connsiteX11" fmla="*/ 322210 w 676174"/>
                <a:gd name="connsiteY11" fmla="*/ 655839 h 742922"/>
                <a:gd name="connsiteX12" fmla="*/ 353965 w 676174"/>
                <a:gd name="connsiteY12" fmla="*/ 655839 h 742922"/>
                <a:gd name="connsiteX13" fmla="*/ 361904 w 676174"/>
                <a:gd name="connsiteY13" fmla="*/ 647900 h 742922"/>
                <a:gd name="connsiteX14" fmla="*/ 361904 w 676174"/>
                <a:gd name="connsiteY14" fmla="*/ 286054 h 742922"/>
                <a:gd name="connsiteX15" fmla="*/ 353965 w 676174"/>
                <a:gd name="connsiteY15" fmla="*/ 278115 h 742922"/>
                <a:gd name="connsiteX16" fmla="*/ 177122 w 676174"/>
                <a:gd name="connsiteY16" fmla="*/ 278115 h 742922"/>
                <a:gd name="connsiteX17" fmla="*/ 169183 w 676174"/>
                <a:gd name="connsiteY17" fmla="*/ 286054 h 742922"/>
                <a:gd name="connsiteX18" fmla="*/ 169183 w 676174"/>
                <a:gd name="connsiteY18" fmla="*/ 647900 h 742922"/>
                <a:gd name="connsiteX19" fmla="*/ 177122 w 676174"/>
                <a:gd name="connsiteY19" fmla="*/ 655839 h 742922"/>
                <a:gd name="connsiteX20" fmla="*/ 208877 w 676174"/>
                <a:gd name="connsiteY20" fmla="*/ 655839 h 742922"/>
                <a:gd name="connsiteX21" fmla="*/ 216816 w 676174"/>
                <a:gd name="connsiteY21" fmla="*/ 647900 h 742922"/>
                <a:gd name="connsiteX22" fmla="*/ 216816 w 676174"/>
                <a:gd name="connsiteY22" fmla="*/ 286054 h 742922"/>
                <a:gd name="connsiteX23" fmla="*/ 208877 w 676174"/>
                <a:gd name="connsiteY23" fmla="*/ 278115 h 742922"/>
                <a:gd name="connsiteX24" fmla="*/ 19251 w 676174"/>
                <a:gd name="connsiteY24" fmla="*/ 138910 h 742922"/>
                <a:gd name="connsiteX25" fmla="*/ 656923 w 676174"/>
                <a:gd name="connsiteY25" fmla="*/ 138910 h 742922"/>
                <a:gd name="connsiteX26" fmla="*/ 676174 w 676174"/>
                <a:gd name="connsiteY26" fmla="*/ 158161 h 742922"/>
                <a:gd name="connsiteX27" fmla="*/ 676174 w 676174"/>
                <a:gd name="connsiteY27" fmla="*/ 235162 h 742922"/>
                <a:gd name="connsiteX28" fmla="*/ 656923 w 676174"/>
                <a:gd name="connsiteY28" fmla="*/ 254413 h 742922"/>
                <a:gd name="connsiteX29" fmla="*/ 610956 w 676174"/>
                <a:gd name="connsiteY29" fmla="*/ 254413 h 742922"/>
                <a:gd name="connsiteX30" fmla="*/ 613148 w 676174"/>
                <a:gd name="connsiteY30" fmla="*/ 265270 h 742922"/>
                <a:gd name="connsiteX31" fmla="*/ 613148 w 676174"/>
                <a:gd name="connsiteY31" fmla="*/ 652683 h 742922"/>
                <a:gd name="connsiteX32" fmla="*/ 522909 w 676174"/>
                <a:gd name="connsiteY32" fmla="*/ 742922 h 742922"/>
                <a:gd name="connsiteX33" fmla="*/ 161966 w 676174"/>
                <a:gd name="connsiteY33" fmla="*/ 742922 h 742922"/>
                <a:gd name="connsiteX34" fmla="*/ 71727 w 676174"/>
                <a:gd name="connsiteY34" fmla="*/ 652683 h 742922"/>
                <a:gd name="connsiteX35" fmla="*/ 71727 w 676174"/>
                <a:gd name="connsiteY35" fmla="*/ 265270 h 742922"/>
                <a:gd name="connsiteX36" fmla="*/ 73919 w 676174"/>
                <a:gd name="connsiteY36" fmla="*/ 254413 h 742922"/>
                <a:gd name="connsiteX37" fmla="*/ 19251 w 676174"/>
                <a:gd name="connsiteY37" fmla="*/ 254413 h 742922"/>
                <a:gd name="connsiteX38" fmla="*/ 0 w 676174"/>
                <a:gd name="connsiteY38" fmla="*/ 235162 h 742922"/>
                <a:gd name="connsiteX39" fmla="*/ 0 w 676174"/>
                <a:gd name="connsiteY39" fmla="*/ 158161 h 742922"/>
                <a:gd name="connsiteX40" fmla="*/ 19251 w 676174"/>
                <a:gd name="connsiteY40" fmla="*/ 138910 h 742922"/>
                <a:gd name="connsiteX41" fmla="*/ 331116 w 676174"/>
                <a:gd name="connsiteY41" fmla="*/ 0 h 742922"/>
                <a:gd name="connsiteX42" fmla="*/ 529282 w 676174"/>
                <a:gd name="connsiteY42" fmla="*/ 133357 h 742922"/>
                <a:gd name="connsiteX43" fmla="*/ 462604 w 676174"/>
                <a:gd name="connsiteY43" fmla="*/ 133357 h 742922"/>
                <a:gd name="connsiteX44" fmla="*/ 331116 w 676174"/>
                <a:gd name="connsiteY44" fmla="*/ 66679 h 742922"/>
                <a:gd name="connsiteX45" fmla="*/ 199628 w 676174"/>
                <a:gd name="connsiteY45" fmla="*/ 133357 h 742922"/>
                <a:gd name="connsiteX46" fmla="*/ 132950 w 676174"/>
                <a:gd name="connsiteY46" fmla="*/ 133357 h 742922"/>
                <a:gd name="connsiteX47" fmla="*/ 331116 w 676174"/>
                <a:gd name="connsiteY47" fmla="*/ 0 h 742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76174" h="742922">
                  <a:moveTo>
                    <a:pt x="462761" y="278115"/>
                  </a:moveTo>
                  <a:cubicBezTo>
                    <a:pt x="458376" y="278115"/>
                    <a:pt x="454822" y="281669"/>
                    <a:pt x="454822" y="286054"/>
                  </a:cubicBezTo>
                  <a:lnTo>
                    <a:pt x="454822" y="647900"/>
                  </a:lnTo>
                  <a:cubicBezTo>
                    <a:pt x="454822" y="652285"/>
                    <a:pt x="458376" y="655839"/>
                    <a:pt x="462761" y="655839"/>
                  </a:cubicBezTo>
                  <a:lnTo>
                    <a:pt x="494516" y="655839"/>
                  </a:lnTo>
                  <a:cubicBezTo>
                    <a:pt x="498901" y="655839"/>
                    <a:pt x="502455" y="652285"/>
                    <a:pt x="502455" y="647900"/>
                  </a:cubicBezTo>
                  <a:lnTo>
                    <a:pt x="502455" y="286054"/>
                  </a:lnTo>
                  <a:cubicBezTo>
                    <a:pt x="502455" y="281669"/>
                    <a:pt x="498901" y="278115"/>
                    <a:pt x="494516" y="278115"/>
                  </a:cubicBezTo>
                  <a:close/>
                  <a:moveTo>
                    <a:pt x="322210" y="278115"/>
                  </a:moveTo>
                  <a:cubicBezTo>
                    <a:pt x="317825" y="278115"/>
                    <a:pt x="314271" y="281669"/>
                    <a:pt x="314271" y="286054"/>
                  </a:cubicBezTo>
                  <a:lnTo>
                    <a:pt x="314271" y="647900"/>
                  </a:lnTo>
                  <a:cubicBezTo>
                    <a:pt x="314271" y="652285"/>
                    <a:pt x="317825" y="655839"/>
                    <a:pt x="322210" y="655839"/>
                  </a:cubicBezTo>
                  <a:lnTo>
                    <a:pt x="353965" y="655839"/>
                  </a:lnTo>
                  <a:cubicBezTo>
                    <a:pt x="358350" y="655839"/>
                    <a:pt x="361904" y="652285"/>
                    <a:pt x="361904" y="647900"/>
                  </a:cubicBezTo>
                  <a:lnTo>
                    <a:pt x="361904" y="286054"/>
                  </a:lnTo>
                  <a:cubicBezTo>
                    <a:pt x="361904" y="281669"/>
                    <a:pt x="358350" y="278115"/>
                    <a:pt x="353965" y="278115"/>
                  </a:cubicBezTo>
                  <a:close/>
                  <a:moveTo>
                    <a:pt x="177122" y="278115"/>
                  </a:moveTo>
                  <a:cubicBezTo>
                    <a:pt x="172737" y="278115"/>
                    <a:pt x="169183" y="281669"/>
                    <a:pt x="169183" y="286054"/>
                  </a:cubicBezTo>
                  <a:lnTo>
                    <a:pt x="169183" y="647900"/>
                  </a:lnTo>
                  <a:cubicBezTo>
                    <a:pt x="169183" y="652285"/>
                    <a:pt x="172737" y="655839"/>
                    <a:pt x="177122" y="655839"/>
                  </a:cubicBezTo>
                  <a:lnTo>
                    <a:pt x="208877" y="655839"/>
                  </a:lnTo>
                  <a:cubicBezTo>
                    <a:pt x="213262" y="655839"/>
                    <a:pt x="216816" y="652285"/>
                    <a:pt x="216816" y="647900"/>
                  </a:cubicBezTo>
                  <a:lnTo>
                    <a:pt x="216816" y="286054"/>
                  </a:lnTo>
                  <a:cubicBezTo>
                    <a:pt x="216816" y="281669"/>
                    <a:pt x="213262" y="278115"/>
                    <a:pt x="208877" y="278115"/>
                  </a:cubicBezTo>
                  <a:close/>
                  <a:moveTo>
                    <a:pt x="19251" y="138910"/>
                  </a:moveTo>
                  <a:lnTo>
                    <a:pt x="656923" y="138910"/>
                  </a:lnTo>
                  <a:cubicBezTo>
                    <a:pt x="667555" y="138910"/>
                    <a:pt x="676174" y="147529"/>
                    <a:pt x="676174" y="158161"/>
                  </a:cubicBezTo>
                  <a:lnTo>
                    <a:pt x="676174" y="235162"/>
                  </a:lnTo>
                  <a:cubicBezTo>
                    <a:pt x="676174" y="245794"/>
                    <a:pt x="667555" y="254413"/>
                    <a:pt x="656923" y="254413"/>
                  </a:cubicBezTo>
                  <a:lnTo>
                    <a:pt x="610956" y="254413"/>
                  </a:lnTo>
                  <a:lnTo>
                    <a:pt x="613148" y="265270"/>
                  </a:lnTo>
                  <a:lnTo>
                    <a:pt x="613148" y="652683"/>
                  </a:lnTo>
                  <a:cubicBezTo>
                    <a:pt x="613148" y="702521"/>
                    <a:pt x="572747" y="742922"/>
                    <a:pt x="522909" y="742922"/>
                  </a:cubicBezTo>
                  <a:lnTo>
                    <a:pt x="161966" y="742922"/>
                  </a:lnTo>
                  <a:cubicBezTo>
                    <a:pt x="112128" y="742922"/>
                    <a:pt x="71727" y="702521"/>
                    <a:pt x="71727" y="652683"/>
                  </a:cubicBezTo>
                  <a:lnTo>
                    <a:pt x="71727" y="265270"/>
                  </a:lnTo>
                  <a:lnTo>
                    <a:pt x="73919" y="254413"/>
                  </a:lnTo>
                  <a:lnTo>
                    <a:pt x="19251" y="254413"/>
                  </a:lnTo>
                  <a:cubicBezTo>
                    <a:pt x="8619" y="254413"/>
                    <a:pt x="0" y="245794"/>
                    <a:pt x="0" y="235162"/>
                  </a:cubicBezTo>
                  <a:lnTo>
                    <a:pt x="0" y="158161"/>
                  </a:lnTo>
                  <a:cubicBezTo>
                    <a:pt x="0" y="147529"/>
                    <a:pt x="8619" y="138910"/>
                    <a:pt x="19251" y="138910"/>
                  </a:cubicBezTo>
                  <a:close/>
                  <a:moveTo>
                    <a:pt x="331116" y="0"/>
                  </a:moveTo>
                  <a:cubicBezTo>
                    <a:pt x="440560" y="0"/>
                    <a:pt x="529282" y="59706"/>
                    <a:pt x="529282" y="133357"/>
                  </a:cubicBezTo>
                  <a:lnTo>
                    <a:pt x="462604" y="133357"/>
                  </a:lnTo>
                  <a:cubicBezTo>
                    <a:pt x="462604" y="96532"/>
                    <a:pt x="403735" y="66679"/>
                    <a:pt x="331116" y="66679"/>
                  </a:cubicBezTo>
                  <a:cubicBezTo>
                    <a:pt x="258497" y="66679"/>
                    <a:pt x="199628" y="96532"/>
                    <a:pt x="199628" y="133357"/>
                  </a:cubicBezTo>
                  <a:lnTo>
                    <a:pt x="132950" y="133357"/>
                  </a:lnTo>
                  <a:cubicBezTo>
                    <a:pt x="132950" y="59706"/>
                    <a:pt x="221672" y="0"/>
                    <a:pt x="331116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471637" y="1936863"/>
            <a:ext cx="300308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</a:t>
            </a:r>
            <a:endParaRPr lang="en-US" sz="1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1405285" y="5400207"/>
            <a:ext cx="912937" cy="445439"/>
          </a:xfrm>
          <a:prstGeom prst="roundRect">
            <a:avLst/>
          </a:prstGeom>
          <a:solidFill>
            <a:srgbClr val="F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LOGOUT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89017" y="1117769"/>
            <a:ext cx="663669" cy="615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0639894" y="1910027"/>
            <a:ext cx="504709" cy="2802547"/>
            <a:chOff x="10639894" y="1910027"/>
            <a:chExt cx="504709" cy="2802547"/>
          </a:xfrm>
        </p:grpSpPr>
        <p:sp>
          <p:nvSpPr>
            <p:cNvPr id="42" name="Rounded Rectangle 41"/>
            <p:cNvSpPr/>
            <p:nvPr/>
          </p:nvSpPr>
          <p:spPr>
            <a:xfrm>
              <a:off x="10639894" y="4466317"/>
              <a:ext cx="504709" cy="24625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/>
                <a:t>EDIT</a:t>
              </a:r>
              <a:endParaRPr lang="en-US" sz="900" b="1" dirty="0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10639894" y="4101131"/>
              <a:ext cx="504709" cy="24625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/>
                <a:t>EDIT</a:t>
              </a:r>
              <a:endParaRPr lang="en-US" sz="900" b="1" dirty="0"/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10639894" y="3735947"/>
              <a:ext cx="504709" cy="24625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/>
                <a:t>EDIT</a:t>
              </a:r>
              <a:endParaRPr lang="en-US" sz="900" b="1" dirty="0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10639894" y="3370763"/>
              <a:ext cx="504709" cy="24625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/>
                <a:t>EDIT</a:t>
              </a:r>
              <a:endParaRPr lang="en-US" sz="900" b="1" dirty="0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10639894" y="3005579"/>
              <a:ext cx="504709" cy="24625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/>
                <a:t>EDIT</a:t>
              </a:r>
              <a:endParaRPr lang="en-US" sz="900" b="1" dirty="0"/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10639894" y="2640395"/>
              <a:ext cx="504709" cy="24625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/>
                <a:t>EDIT</a:t>
              </a:r>
              <a:endParaRPr lang="en-US" sz="900" b="1" dirty="0"/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10639894" y="2275211"/>
              <a:ext cx="504709" cy="24625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/>
                <a:t>EDIT</a:t>
              </a:r>
              <a:endParaRPr lang="en-US" sz="900" b="1" dirty="0"/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10639894" y="1910027"/>
              <a:ext cx="504709" cy="24625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/>
                <a:t>EDIT</a:t>
              </a:r>
              <a:endParaRPr lang="en-US" sz="900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30514" y="1936863"/>
            <a:ext cx="182880" cy="2725567"/>
            <a:chOff x="3730514" y="1936863"/>
            <a:chExt cx="182880" cy="2725567"/>
          </a:xfrm>
        </p:grpSpPr>
        <p:sp>
          <p:nvSpPr>
            <p:cNvPr id="64" name="Rectangle 63"/>
            <p:cNvSpPr/>
            <p:nvPr/>
          </p:nvSpPr>
          <p:spPr>
            <a:xfrm>
              <a:off x="3730514" y="4493153"/>
              <a:ext cx="182880" cy="1692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730514" y="4127967"/>
              <a:ext cx="182880" cy="1692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730514" y="3762783"/>
              <a:ext cx="182880" cy="1692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730514" y="3397599"/>
              <a:ext cx="182880" cy="1692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730514" y="3032415"/>
              <a:ext cx="182880" cy="1692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730514" y="2667231"/>
              <a:ext cx="182880" cy="1692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730514" y="2302047"/>
              <a:ext cx="182880" cy="1692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730514" y="1936863"/>
              <a:ext cx="182880" cy="1692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0347869" y="1529146"/>
            <a:ext cx="71401" cy="173219"/>
            <a:chOff x="4620126" y="67377"/>
            <a:chExt cx="122818" cy="297956"/>
          </a:xfrm>
        </p:grpSpPr>
        <p:sp>
          <p:nvSpPr>
            <p:cNvPr id="91" name="Isosceles Triangle 90"/>
            <p:cNvSpPr/>
            <p:nvPr/>
          </p:nvSpPr>
          <p:spPr>
            <a:xfrm>
              <a:off x="4620126" y="67377"/>
              <a:ext cx="122818" cy="105878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/>
            <p:cNvSpPr/>
            <p:nvPr/>
          </p:nvSpPr>
          <p:spPr>
            <a:xfrm flipV="1">
              <a:off x="4620126" y="259455"/>
              <a:ext cx="122818" cy="105878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5812579" y="64009"/>
            <a:ext cx="1743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ADMIN MODE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4005556" y="1961139"/>
            <a:ext cx="169934" cy="2714503"/>
            <a:chOff x="4005556" y="1936863"/>
            <a:chExt cx="169934" cy="2714503"/>
          </a:xfrm>
        </p:grpSpPr>
        <p:sp>
          <p:nvSpPr>
            <p:cNvPr id="93" name="Rounded Rectangle 92"/>
            <p:cNvSpPr/>
            <p:nvPr/>
          </p:nvSpPr>
          <p:spPr>
            <a:xfrm>
              <a:off x="4005557" y="1936863"/>
              <a:ext cx="169933" cy="158974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4005557" y="2275417"/>
              <a:ext cx="169933" cy="158974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4005557" y="2655006"/>
              <a:ext cx="169933" cy="158974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4005557" y="2993560"/>
              <a:ext cx="169933" cy="158974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4005557" y="3384648"/>
              <a:ext cx="169933" cy="158974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4005557" y="3780377"/>
              <a:ext cx="169933" cy="158974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4005557" y="4122867"/>
              <a:ext cx="169933" cy="158974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4005556" y="4492392"/>
              <a:ext cx="169933" cy="158974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en-US" dirty="0"/>
            </a:p>
          </p:txBody>
        </p:sp>
      </p:grpSp>
      <p:sp>
        <p:nvSpPr>
          <p:cNvPr id="101" name="Rectangle 100"/>
          <p:cNvSpPr/>
          <p:nvPr/>
        </p:nvSpPr>
        <p:spPr>
          <a:xfrm rot="16200000">
            <a:off x="7342546" y="1740151"/>
            <a:ext cx="123992" cy="64707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 rot="16200000">
            <a:off x="5529332" y="3692456"/>
            <a:ext cx="94772" cy="257066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11340663" y="1733494"/>
            <a:ext cx="103335" cy="309745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11340662" y="1822713"/>
            <a:ext cx="103336" cy="13540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59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MS - Microsoft Visual Studio 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1" t="13333" r="15437" b="26035"/>
          <a:stretch/>
        </p:blipFill>
        <p:spPr>
          <a:xfrm>
            <a:off x="288757" y="433341"/>
            <a:ext cx="11550316" cy="590501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1637" y="914399"/>
            <a:ext cx="3003083" cy="51302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6939564" y="5303621"/>
            <a:ext cx="1116534" cy="404332"/>
            <a:chOff x="1386034" y="3118513"/>
            <a:chExt cx="1116534" cy="404332"/>
          </a:xfrm>
        </p:grpSpPr>
        <p:sp>
          <p:nvSpPr>
            <p:cNvPr id="5" name="Rounded Rectangle 4"/>
            <p:cNvSpPr/>
            <p:nvPr/>
          </p:nvSpPr>
          <p:spPr>
            <a:xfrm>
              <a:off x="1386034" y="3118513"/>
              <a:ext cx="1116534" cy="404332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40778" y="3146195"/>
              <a:ext cx="1007046" cy="341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SAVE</a:t>
              </a:r>
              <a:endPara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71637" y="2259128"/>
            <a:ext cx="3003082" cy="33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Courses</a:t>
            </a:r>
            <a:endParaRPr lang="en-US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00317" y="1193557"/>
            <a:ext cx="148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USERNAME</a:t>
            </a:r>
            <a:endParaRPr 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1637" y="2655006"/>
            <a:ext cx="300308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Students</a:t>
            </a:r>
            <a:endParaRPr lang="en-US" sz="1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383343"/>
              </p:ext>
            </p:extLst>
          </p:nvPr>
        </p:nvGraphicFramePr>
        <p:xfrm>
          <a:off x="4243792" y="1852460"/>
          <a:ext cx="6263778" cy="2910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7143"/>
                <a:gridCol w="1634591"/>
                <a:gridCol w="1684023"/>
                <a:gridCol w="1128021"/>
              </a:tblGrid>
              <a:tr h="3122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08/2018-12/2018</a:t>
                      </a:r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Active</a:t>
                      </a:r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##</a:t>
                      </a:r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11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11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11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11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11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11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11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44230"/>
              </p:ext>
            </p:extLst>
          </p:nvPr>
        </p:nvGraphicFramePr>
        <p:xfrm>
          <a:off x="4259692" y="1436721"/>
          <a:ext cx="6243770" cy="4157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1243"/>
                <a:gridCol w="1642683"/>
                <a:gridCol w="1683143"/>
                <a:gridCol w="1116701"/>
              </a:tblGrid>
              <a:tr h="41573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Course</a:t>
                      </a:r>
                      <a:endParaRPr lang="en-US" sz="16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Semester</a:t>
                      </a:r>
                      <a:endParaRPr lang="en-US" sz="16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Status</a:t>
                      </a:r>
                      <a:endParaRPr lang="en-US" sz="16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Enrolled</a:t>
                      </a:r>
                      <a:endParaRPr lang="en-US" sz="16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55" name="Group 54"/>
          <p:cNvGrpSpPr/>
          <p:nvPr/>
        </p:nvGrpSpPr>
        <p:grpSpPr>
          <a:xfrm>
            <a:off x="5913580" y="1529146"/>
            <a:ext cx="71401" cy="173219"/>
            <a:chOff x="4620126" y="67377"/>
            <a:chExt cx="122818" cy="297956"/>
          </a:xfrm>
        </p:grpSpPr>
        <p:sp>
          <p:nvSpPr>
            <p:cNvPr id="53" name="Isosceles Triangle 52"/>
            <p:cNvSpPr/>
            <p:nvPr/>
          </p:nvSpPr>
          <p:spPr>
            <a:xfrm>
              <a:off x="4620126" y="67377"/>
              <a:ext cx="122818" cy="105878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Isosceles Triangle 53"/>
            <p:cNvSpPr/>
            <p:nvPr/>
          </p:nvSpPr>
          <p:spPr>
            <a:xfrm flipV="1">
              <a:off x="4620126" y="259455"/>
              <a:ext cx="122818" cy="105878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556983" y="1529146"/>
            <a:ext cx="71401" cy="173219"/>
            <a:chOff x="4620126" y="67377"/>
            <a:chExt cx="122818" cy="297956"/>
          </a:xfrm>
        </p:grpSpPr>
        <p:sp>
          <p:nvSpPr>
            <p:cNvPr id="57" name="Isosceles Triangle 56"/>
            <p:cNvSpPr/>
            <p:nvPr/>
          </p:nvSpPr>
          <p:spPr>
            <a:xfrm>
              <a:off x="4620126" y="67377"/>
              <a:ext cx="122818" cy="105878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Isosceles Triangle 57"/>
            <p:cNvSpPr/>
            <p:nvPr/>
          </p:nvSpPr>
          <p:spPr>
            <a:xfrm flipV="1">
              <a:off x="4620126" y="259455"/>
              <a:ext cx="122818" cy="105878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200386" y="1533806"/>
            <a:ext cx="71401" cy="173219"/>
            <a:chOff x="4620126" y="67377"/>
            <a:chExt cx="122818" cy="297956"/>
          </a:xfrm>
        </p:grpSpPr>
        <p:sp>
          <p:nvSpPr>
            <p:cNvPr id="47" name="Isosceles Triangle 46"/>
            <p:cNvSpPr/>
            <p:nvPr/>
          </p:nvSpPr>
          <p:spPr>
            <a:xfrm>
              <a:off x="4620126" y="67377"/>
              <a:ext cx="122818" cy="105878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47"/>
            <p:cNvSpPr/>
            <p:nvPr/>
          </p:nvSpPr>
          <p:spPr>
            <a:xfrm flipV="1">
              <a:off x="4620126" y="259455"/>
              <a:ext cx="122818" cy="105878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71637" y="3040963"/>
            <a:ext cx="300308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endParaRPr lang="en-US" sz="1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316857" y="5298551"/>
            <a:ext cx="433386" cy="407038"/>
            <a:chOff x="3779141" y="1477511"/>
            <a:chExt cx="358696" cy="355699"/>
          </a:xfrm>
        </p:grpSpPr>
        <p:sp>
          <p:nvSpPr>
            <p:cNvPr id="65" name="Rounded Rectangle 64"/>
            <p:cNvSpPr/>
            <p:nvPr/>
          </p:nvSpPr>
          <p:spPr>
            <a:xfrm>
              <a:off x="3779141" y="1477511"/>
              <a:ext cx="358696" cy="355699"/>
            </a:xfrm>
            <a:prstGeom prst="roundRect">
              <a:avLst/>
            </a:prstGeom>
            <a:solidFill>
              <a:srgbClr val="FF4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70" name="Freeform 69"/>
            <p:cNvSpPr/>
            <p:nvPr/>
          </p:nvSpPr>
          <p:spPr>
            <a:xfrm>
              <a:off x="3868021" y="1555961"/>
              <a:ext cx="180936" cy="198797"/>
            </a:xfrm>
            <a:custGeom>
              <a:avLst/>
              <a:gdLst>
                <a:gd name="connsiteX0" fmla="*/ 462761 w 676174"/>
                <a:gd name="connsiteY0" fmla="*/ 278115 h 742922"/>
                <a:gd name="connsiteX1" fmla="*/ 454822 w 676174"/>
                <a:gd name="connsiteY1" fmla="*/ 286054 h 742922"/>
                <a:gd name="connsiteX2" fmla="*/ 454822 w 676174"/>
                <a:gd name="connsiteY2" fmla="*/ 647900 h 742922"/>
                <a:gd name="connsiteX3" fmla="*/ 462761 w 676174"/>
                <a:gd name="connsiteY3" fmla="*/ 655839 h 742922"/>
                <a:gd name="connsiteX4" fmla="*/ 494516 w 676174"/>
                <a:gd name="connsiteY4" fmla="*/ 655839 h 742922"/>
                <a:gd name="connsiteX5" fmla="*/ 502455 w 676174"/>
                <a:gd name="connsiteY5" fmla="*/ 647900 h 742922"/>
                <a:gd name="connsiteX6" fmla="*/ 502455 w 676174"/>
                <a:gd name="connsiteY6" fmla="*/ 286054 h 742922"/>
                <a:gd name="connsiteX7" fmla="*/ 494516 w 676174"/>
                <a:gd name="connsiteY7" fmla="*/ 278115 h 742922"/>
                <a:gd name="connsiteX8" fmla="*/ 322210 w 676174"/>
                <a:gd name="connsiteY8" fmla="*/ 278115 h 742922"/>
                <a:gd name="connsiteX9" fmla="*/ 314271 w 676174"/>
                <a:gd name="connsiteY9" fmla="*/ 286054 h 742922"/>
                <a:gd name="connsiteX10" fmla="*/ 314271 w 676174"/>
                <a:gd name="connsiteY10" fmla="*/ 647900 h 742922"/>
                <a:gd name="connsiteX11" fmla="*/ 322210 w 676174"/>
                <a:gd name="connsiteY11" fmla="*/ 655839 h 742922"/>
                <a:gd name="connsiteX12" fmla="*/ 353965 w 676174"/>
                <a:gd name="connsiteY12" fmla="*/ 655839 h 742922"/>
                <a:gd name="connsiteX13" fmla="*/ 361904 w 676174"/>
                <a:gd name="connsiteY13" fmla="*/ 647900 h 742922"/>
                <a:gd name="connsiteX14" fmla="*/ 361904 w 676174"/>
                <a:gd name="connsiteY14" fmla="*/ 286054 h 742922"/>
                <a:gd name="connsiteX15" fmla="*/ 353965 w 676174"/>
                <a:gd name="connsiteY15" fmla="*/ 278115 h 742922"/>
                <a:gd name="connsiteX16" fmla="*/ 177122 w 676174"/>
                <a:gd name="connsiteY16" fmla="*/ 278115 h 742922"/>
                <a:gd name="connsiteX17" fmla="*/ 169183 w 676174"/>
                <a:gd name="connsiteY17" fmla="*/ 286054 h 742922"/>
                <a:gd name="connsiteX18" fmla="*/ 169183 w 676174"/>
                <a:gd name="connsiteY18" fmla="*/ 647900 h 742922"/>
                <a:gd name="connsiteX19" fmla="*/ 177122 w 676174"/>
                <a:gd name="connsiteY19" fmla="*/ 655839 h 742922"/>
                <a:gd name="connsiteX20" fmla="*/ 208877 w 676174"/>
                <a:gd name="connsiteY20" fmla="*/ 655839 h 742922"/>
                <a:gd name="connsiteX21" fmla="*/ 216816 w 676174"/>
                <a:gd name="connsiteY21" fmla="*/ 647900 h 742922"/>
                <a:gd name="connsiteX22" fmla="*/ 216816 w 676174"/>
                <a:gd name="connsiteY22" fmla="*/ 286054 h 742922"/>
                <a:gd name="connsiteX23" fmla="*/ 208877 w 676174"/>
                <a:gd name="connsiteY23" fmla="*/ 278115 h 742922"/>
                <a:gd name="connsiteX24" fmla="*/ 19251 w 676174"/>
                <a:gd name="connsiteY24" fmla="*/ 138910 h 742922"/>
                <a:gd name="connsiteX25" fmla="*/ 656923 w 676174"/>
                <a:gd name="connsiteY25" fmla="*/ 138910 h 742922"/>
                <a:gd name="connsiteX26" fmla="*/ 676174 w 676174"/>
                <a:gd name="connsiteY26" fmla="*/ 158161 h 742922"/>
                <a:gd name="connsiteX27" fmla="*/ 676174 w 676174"/>
                <a:gd name="connsiteY27" fmla="*/ 235162 h 742922"/>
                <a:gd name="connsiteX28" fmla="*/ 656923 w 676174"/>
                <a:gd name="connsiteY28" fmla="*/ 254413 h 742922"/>
                <a:gd name="connsiteX29" fmla="*/ 610956 w 676174"/>
                <a:gd name="connsiteY29" fmla="*/ 254413 h 742922"/>
                <a:gd name="connsiteX30" fmla="*/ 613148 w 676174"/>
                <a:gd name="connsiteY30" fmla="*/ 265270 h 742922"/>
                <a:gd name="connsiteX31" fmla="*/ 613148 w 676174"/>
                <a:gd name="connsiteY31" fmla="*/ 652683 h 742922"/>
                <a:gd name="connsiteX32" fmla="*/ 522909 w 676174"/>
                <a:gd name="connsiteY32" fmla="*/ 742922 h 742922"/>
                <a:gd name="connsiteX33" fmla="*/ 161966 w 676174"/>
                <a:gd name="connsiteY33" fmla="*/ 742922 h 742922"/>
                <a:gd name="connsiteX34" fmla="*/ 71727 w 676174"/>
                <a:gd name="connsiteY34" fmla="*/ 652683 h 742922"/>
                <a:gd name="connsiteX35" fmla="*/ 71727 w 676174"/>
                <a:gd name="connsiteY35" fmla="*/ 265270 h 742922"/>
                <a:gd name="connsiteX36" fmla="*/ 73919 w 676174"/>
                <a:gd name="connsiteY36" fmla="*/ 254413 h 742922"/>
                <a:gd name="connsiteX37" fmla="*/ 19251 w 676174"/>
                <a:gd name="connsiteY37" fmla="*/ 254413 h 742922"/>
                <a:gd name="connsiteX38" fmla="*/ 0 w 676174"/>
                <a:gd name="connsiteY38" fmla="*/ 235162 h 742922"/>
                <a:gd name="connsiteX39" fmla="*/ 0 w 676174"/>
                <a:gd name="connsiteY39" fmla="*/ 158161 h 742922"/>
                <a:gd name="connsiteX40" fmla="*/ 19251 w 676174"/>
                <a:gd name="connsiteY40" fmla="*/ 138910 h 742922"/>
                <a:gd name="connsiteX41" fmla="*/ 331116 w 676174"/>
                <a:gd name="connsiteY41" fmla="*/ 0 h 742922"/>
                <a:gd name="connsiteX42" fmla="*/ 529282 w 676174"/>
                <a:gd name="connsiteY42" fmla="*/ 133357 h 742922"/>
                <a:gd name="connsiteX43" fmla="*/ 462604 w 676174"/>
                <a:gd name="connsiteY43" fmla="*/ 133357 h 742922"/>
                <a:gd name="connsiteX44" fmla="*/ 331116 w 676174"/>
                <a:gd name="connsiteY44" fmla="*/ 66679 h 742922"/>
                <a:gd name="connsiteX45" fmla="*/ 199628 w 676174"/>
                <a:gd name="connsiteY45" fmla="*/ 133357 h 742922"/>
                <a:gd name="connsiteX46" fmla="*/ 132950 w 676174"/>
                <a:gd name="connsiteY46" fmla="*/ 133357 h 742922"/>
                <a:gd name="connsiteX47" fmla="*/ 331116 w 676174"/>
                <a:gd name="connsiteY47" fmla="*/ 0 h 742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76174" h="742922">
                  <a:moveTo>
                    <a:pt x="462761" y="278115"/>
                  </a:moveTo>
                  <a:cubicBezTo>
                    <a:pt x="458376" y="278115"/>
                    <a:pt x="454822" y="281669"/>
                    <a:pt x="454822" y="286054"/>
                  </a:cubicBezTo>
                  <a:lnTo>
                    <a:pt x="454822" y="647900"/>
                  </a:lnTo>
                  <a:cubicBezTo>
                    <a:pt x="454822" y="652285"/>
                    <a:pt x="458376" y="655839"/>
                    <a:pt x="462761" y="655839"/>
                  </a:cubicBezTo>
                  <a:lnTo>
                    <a:pt x="494516" y="655839"/>
                  </a:lnTo>
                  <a:cubicBezTo>
                    <a:pt x="498901" y="655839"/>
                    <a:pt x="502455" y="652285"/>
                    <a:pt x="502455" y="647900"/>
                  </a:cubicBezTo>
                  <a:lnTo>
                    <a:pt x="502455" y="286054"/>
                  </a:lnTo>
                  <a:cubicBezTo>
                    <a:pt x="502455" y="281669"/>
                    <a:pt x="498901" y="278115"/>
                    <a:pt x="494516" y="278115"/>
                  </a:cubicBezTo>
                  <a:close/>
                  <a:moveTo>
                    <a:pt x="322210" y="278115"/>
                  </a:moveTo>
                  <a:cubicBezTo>
                    <a:pt x="317825" y="278115"/>
                    <a:pt x="314271" y="281669"/>
                    <a:pt x="314271" y="286054"/>
                  </a:cubicBezTo>
                  <a:lnTo>
                    <a:pt x="314271" y="647900"/>
                  </a:lnTo>
                  <a:cubicBezTo>
                    <a:pt x="314271" y="652285"/>
                    <a:pt x="317825" y="655839"/>
                    <a:pt x="322210" y="655839"/>
                  </a:cubicBezTo>
                  <a:lnTo>
                    <a:pt x="353965" y="655839"/>
                  </a:lnTo>
                  <a:cubicBezTo>
                    <a:pt x="358350" y="655839"/>
                    <a:pt x="361904" y="652285"/>
                    <a:pt x="361904" y="647900"/>
                  </a:cubicBezTo>
                  <a:lnTo>
                    <a:pt x="361904" y="286054"/>
                  </a:lnTo>
                  <a:cubicBezTo>
                    <a:pt x="361904" y="281669"/>
                    <a:pt x="358350" y="278115"/>
                    <a:pt x="353965" y="278115"/>
                  </a:cubicBezTo>
                  <a:close/>
                  <a:moveTo>
                    <a:pt x="177122" y="278115"/>
                  </a:moveTo>
                  <a:cubicBezTo>
                    <a:pt x="172737" y="278115"/>
                    <a:pt x="169183" y="281669"/>
                    <a:pt x="169183" y="286054"/>
                  </a:cubicBezTo>
                  <a:lnTo>
                    <a:pt x="169183" y="647900"/>
                  </a:lnTo>
                  <a:cubicBezTo>
                    <a:pt x="169183" y="652285"/>
                    <a:pt x="172737" y="655839"/>
                    <a:pt x="177122" y="655839"/>
                  </a:cubicBezTo>
                  <a:lnTo>
                    <a:pt x="208877" y="655839"/>
                  </a:lnTo>
                  <a:cubicBezTo>
                    <a:pt x="213262" y="655839"/>
                    <a:pt x="216816" y="652285"/>
                    <a:pt x="216816" y="647900"/>
                  </a:cubicBezTo>
                  <a:lnTo>
                    <a:pt x="216816" y="286054"/>
                  </a:lnTo>
                  <a:cubicBezTo>
                    <a:pt x="216816" y="281669"/>
                    <a:pt x="213262" y="278115"/>
                    <a:pt x="208877" y="278115"/>
                  </a:cubicBezTo>
                  <a:close/>
                  <a:moveTo>
                    <a:pt x="19251" y="138910"/>
                  </a:moveTo>
                  <a:lnTo>
                    <a:pt x="656923" y="138910"/>
                  </a:lnTo>
                  <a:cubicBezTo>
                    <a:pt x="667555" y="138910"/>
                    <a:pt x="676174" y="147529"/>
                    <a:pt x="676174" y="158161"/>
                  </a:cubicBezTo>
                  <a:lnTo>
                    <a:pt x="676174" y="235162"/>
                  </a:lnTo>
                  <a:cubicBezTo>
                    <a:pt x="676174" y="245794"/>
                    <a:pt x="667555" y="254413"/>
                    <a:pt x="656923" y="254413"/>
                  </a:cubicBezTo>
                  <a:lnTo>
                    <a:pt x="610956" y="254413"/>
                  </a:lnTo>
                  <a:lnTo>
                    <a:pt x="613148" y="265270"/>
                  </a:lnTo>
                  <a:lnTo>
                    <a:pt x="613148" y="652683"/>
                  </a:lnTo>
                  <a:cubicBezTo>
                    <a:pt x="613148" y="702521"/>
                    <a:pt x="572747" y="742922"/>
                    <a:pt x="522909" y="742922"/>
                  </a:cubicBezTo>
                  <a:lnTo>
                    <a:pt x="161966" y="742922"/>
                  </a:lnTo>
                  <a:cubicBezTo>
                    <a:pt x="112128" y="742922"/>
                    <a:pt x="71727" y="702521"/>
                    <a:pt x="71727" y="652683"/>
                  </a:cubicBezTo>
                  <a:lnTo>
                    <a:pt x="71727" y="265270"/>
                  </a:lnTo>
                  <a:lnTo>
                    <a:pt x="73919" y="254413"/>
                  </a:lnTo>
                  <a:lnTo>
                    <a:pt x="19251" y="254413"/>
                  </a:lnTo>
                  <a:cubicBezTo>
                    <a:pt x="8619" y="254413"/>
                    <a:pt x="0" y="245794"/>
                    <a:pt x="0" y="235162"/>
                  </a:cubicBezTo>
                  <a:lnTo>
                    <a:pt x="0" y="158161"/>
                  </a:lnTo>
                  <a:cubicBezTo>
                    <a:pt x="0" y="147529"/>
                    <a:pt x="8619" y="138910"/>
                    <a:pt x="19251" y="138910"/>
                  </a:cubicBezTo>
                  <a:close/>
                  <a:moveTo>
                    <a:pt x="331116" y="0"/>
                  </a:moveTo>
                  <a:cubicBezTo>
                    <a:pt x="440560" y="0"/>
                    <a:pt x="529282" y="59706"/>
                    <a:pt x="529282" y="133357"/>
                  </a:cubicBezTo>
                  <a:lnTo>
                    <a:pt x="462604" y="133357"/>
                  </a:lnTo>
                  <a:cubicBezTo>
                    <a:pt x="462604" y="96532"/>
                    <a:pt x="403735" y="66679"/>
                    <a:pt x="331116" y="66679"/>
                  </a:cubicBezTo>
                  <a:cubicBezTo>
                    <a:pt x="258497" y="66679"/>
                    <a:pt x="199628" y="96532"/>
                    <a:pt x="199628" y="133357"/>
                  </a:cubicBezTo>
                  <a:lnTo>
                    <a:pt x="132950" y="133357"/>
                  </a:lnTo>
                  <a:cubicBezTo>
                    <a:pt x="132950" y="59706"/>
                    <a:pt x="221672" y="0"/>
                    <a:pt x="331116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471637" y="1936863"/>
            <a:ext cx="300308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</a:t>
            </a:r>
            <a:endParaRPr lang="en-US" sz="1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1405285" y="5400207"/>
            <a:ext cx="912937" cy="445439"/>
          </a:xfrm>
          <a:prstGeom prst="roundRect">
            <a:avLst/>
          </a:prstGeom>
          <a:solidFill>
            <a:srgbClr val="F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LOGOUT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89017" y="1117769"/>
            <a:ext cx="663669" cy="615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/>
          <p:cNvGrpSpPr/>
          <p:nvPr/>
        </p:nvGrpSpPr>
        <p:grpSpPr>
          <a:xfrm>
            <a:off x="10347869" y="1529146"/>
            <a:ext cx="71401" cy="173219"/>
            <a:chOff x="4620126" y="67377"/>
            <a:chExt cx="122818" cy="297956"/>
          </a:xfrm>
        </p:grpSpPr>
        <p:sp>
          <p:nvSpPr>
            <p:cNvPr id="91" name="Isosceles Triangle 90"/>
            <p:cNvSpPr/>
            <p:nvPr/>
          </p:nvSpPr>
          <p:spPr>
            <a:xfrm>
              <a:off x="4620126" y="67377"/>
              <a:ext cx="122818" cy="105878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/>
            <p:cNvSpPr/>
            <p:nvPr/>
          </p:nvSpPr>
          <p:spPr>
            <a:xfrm flipV="1">
              <a:off x="4620126" y="259455"/>
              <a:ext cx="122818" cy="105878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5812579" y="64009"/>
            <a:ext cx="1743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ADMIN MODE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10639894" y="1910027"/>
            <a:ext cx="504709" cy="2802547"/>
            <a:chOff x="10639894" y="1910027"/>
            <a:chExt cx="504709" cy="2802547"/>
          </a:xfrm>
        </p:grpSpPr>
        <p:sp>
          <p:nvSpPr>
            <p:cNvPr id="93" name="Rounded Rectangle 92"/>
            <p:cNvSpPr/>
            <p:nvPr/>
          </p:nvSpPr>
          <p:spPr>
            <a:xfrm>
              <a:off x="10639894" y="4466317"/>
              <a:ext cx="504709" cy="24625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/>
                <a:t>EDIT</a:t>
              </a:r>
              <a:endParaRPr lang="en-US" sz="900" b="1" dirty="0"/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10639894" y="4101131"/>
              <a:ext cx="504709" cy="24625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/>
                <a:t>EDIT</a:t>
              </a:r>
              <a:endParaRPr lang="en-US" sz="900" b="1" dirty="0"/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10639894" y="3735947"/>
              <a:ext cx="504709" cy="24625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/>
                <a:t>EDIT</a:t>
              </a:r>
              <a:endParaRPr lang="en-US" sz="900" b="1" dirty="0"/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10639894" y="3370763"/>
              <a:ext cx="504709" cy="24625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/>
                <a:t>EDIT</a:t>
              </a:r>
              <a:endParaRPr lang="en-US" sz="900" b="1" dirty="0"/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10639894" y="3005579"/>
              <a:ext cx="504709" cy="24625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/>
                <a:t>EDIT</a:t>
              </a:r>
              <a:endParaRPr lang="en-US" sz="900" b="1" dirty="0"/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10639894" y="2640395"/>
              <a:ext cx="504709" cy="24625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/>
                <a:t>EDIT</a:t>
              </a:r>
              <a:endParaRPr lang="en-US" sz="900" b="1" dirty="0"/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10639894" y="2275211"/>
              <a:ext cx="504709" cy="24625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/>
                <a:t>EDIT</a:t>
              </a:r>
              <a:endParaRPr lang="en-US" sz="900" b="1" dirty="0"/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10639894" y="1910027"/>
              <a:ext cx="504709" cy="24625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/>
                <a:t>EDIT</a:t>
              </a:r>
              <a:endParaRPr lang="en-US" sz="900" b="1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730514" y="1936863"/>
            <a:ext cx="182880" cy="2725567"/>
            <a:chOff x="3730514" y="1936863"/>
            <a:chExt cx="182880" cy="2725567"/>
          </a:xfrm>
        </p:grpSpPr>
        <p:sp>
          <p:nvSpPr>
            <p:cNvPr id="102" name="Rectangle 101"/>
            <p:cNvSpPr/>
            <p:nvPr/>
          </p:nvSpPr>
          <p:spPr>
            <a:xfrm>
              <a:off x="3730514" y="4493153"/>
              <a:ext cx="182880" cy="1692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730514" y="4127967"/>
              <a:ext cx="182880" cy="1692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3730514" y="3762783"/>
              <a:ext cx="182880" cy="1692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3730514" y="3397599"/>
              <a:ext cx="182880" cy="1692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730514" y="3032415"/>
              <a:ext cx="182880" cy="1692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730514" y="2667231"/>
              <a:ext cx="182880" cy="1692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730514" y="2302047"/>
              <a:ext cx="182880" cy="1692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730514" y="1936863"/>
              <a:ext cx="182880" cy="1692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4005556" y="1961139"/>
            <a:ext cx="169934" cy="2714503"/>
            <a:chOff x="4005556" y="1936863"/>
            <a:chExt cx="169934" cy="2714503"/>
          </a:xfrm>
        </p:grpSpPr>
        <p:sp>
          <p:nvSpPr>
            <p:cNvPr id="111" name="Rounded Rectangle 110"/>
            <p:cNvSpPr/>
            <p:nvPr/>
          </p:nvSpPr>
          <p:spPr>
            <a:xfrm>
              <a:off x="4005557" y="1936863"/>
              <a:ext cx="169933" cy="158974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4005557" y="2275417"/>
              <a:ext cx="169933" cy="158974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4005557" y="2655006"/>
              <a:ext cx="169933" cy="158974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4005557" y="2993560"/>
              <a:ext cx="169933" cy="158974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005557" y="3384648"/>
              <a:ext cx="169933" cy="158974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4005557" y="3780377"/>
              <a:ext cx="169933" cy="158974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4005557" y="4122867"/>
              <a:ext cx="169933" cy="158974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18" name="Rounded Rectangle 117"/>
            <p:cNvSpPr/>
            <p:nvPr/>
          </p:nvSpPr>
          <p:spPr>
            <a:xfrm>
              <a:off x="4005556" y="4492392"/>
              <a:ext cx="169933" cy="158974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en-US" dirty="0"/>
            </a:p>
          </p:txBody>
        </p:sp>
      </p:grpSp>
      <p:sp>
        <p:nvSpPr>
          <p:cNvPr id="123" name="Rectangle 122"/>
          <p:cNvSpPr/>
          <p:nvPr/>
        </p:nvSpPr>
        <p:spPr>
          <a:xfrm>
            <a:off x="11340663" y="1733494"/>
            <a:ext cx="103335" cy="309745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11340662" y="1822713"/>
            <a:ext cx="103336" cy="13540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67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MS - Microsoft Visual Studio 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1" t="13333" r="15437" b="26035"/>
          <a:stretch/>
        </p:blipFill>
        <p:spPr>
          <a:xfrm>
            <a:off x="288757" y="433341"/>
            <a:ext cx="11550316" cy="590501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1637" y="914399"/>
            <a:ext cx="3003083" cy="51302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6939564" y="5303621"/>
            <a:ext cx="1116534" cy="404332"/>
            <a:chOff x="1386034" y="3118513"/>
            <a:chExt cx="1116534" cy="404332"/>
          </a:xfrm>
        </p:grpSpPr>
        <p:sp>
          <p:nvSpPr>
            <p:cNvPr id="5" name="Rounded Rectangle 4"/>
            <p:cNvSpPr/>
            <p:nvPr/>
          </p:nvSpPr>
          <p:spPr>
            <a:xfrm>
              <a:off x="1386034" y="3118513"/>
              <a:ext cx="1116534" cy="404332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40778" y="3146195"/>
              <a:ext cx="1007046" cy="341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SAVE</a:t>
              </a:r>
              <a:endPara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71637" y="2259128"/>
            <a:ext cx="3003082" cy="33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Courses</a:t>
            </a:r>
            <a:endParaRPr lang="en-US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00317" y="1193557"/>
            <a:ext cx="148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USERNAME</a:t>
            </a:r>
            <a:endParaRPr 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1637" y="2655006"/>
            <a:ext cx="300308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Students</a:t>
            </a:r>
            <a:endParaRPr lang="en-US" sz="1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383343"/>
              </p:ext>
            </p:extLst>
          </p:nvPr>
        </p:nvGraphicFramePr>
        <p:xfrm>
          <a:off x="4243792" y="1852460"/>
          <a:ext cx="6263778" cy="2910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7143"/>
                <a:gridCol w="1634591"/>
                <a:gridCol w="1684023"/>
                <a:gridCol w="1128021"/>
              </a:tblGrid>
              <a:tr h="3122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08/2018-12/2018</a:t>
                      </a:r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Active</a:t>
                      </a:r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##</a:t>
                      </a:r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11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11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11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11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11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11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11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44230"/>
              </p:ext>
            </p:extLst>
          </p:nvPr>
        </p:nvGraphicFramePr>
        <p:xfrm>
          <a:off x="4259692" y="1436721"/>
          <a:ext cx="6243770" cy="4157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1243"/>
                <a:gridCol w="1642683"/>
                <a:gridCol w="1683143"/>
                <a:gridCol w="1116701"/>
              </a:tblGrid>
              <a:tr h="41573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Course</a:t>
                      </a:r>
                      <a:endParaRPr lang="en-US" sz="16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Semester</a:t>
                      </a:r>
                      <a:endParaRPr lang="en-US" sz="16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Status</a:t>
                      </a:r>
                      <a:endParaRPr lang="en-US" sz="16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Enrolled</a:t>
                      </a:r>
                      <a:endParaRPr lang="en-US" sz="16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55" name="Group 54"/>
          <p:cNvGrpSpPr/>
          <p:nvPr/>
        </p:nvGrpSpPr>
        <p:grpSpPr>
          <a:xfrm>
            <a:off x="5913580" y="1529146"/>
            <a:ext cx="71401" cy="173219"/>
            <a:chOff x="4620126" y="67377"/>
            <a:chExt cx="122818" cy="297956"/>
          </a:xfrm>
        </p:grpSpPr>
        <p:sp>
          <p:nvSpPr>
            <p:cNvPr id="53" name="Isosceles Triangle 52"/>
            <p:cNvSpPr/>
            <p:nvPr/>
          </p:nvSpPr>
          <p:spPr>
            <a:xfrm>
              <a:off x="4620126" y="67377"/>
              <a:ext cx="122818" cy="105878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Isosceles Triangle 53"/>
            <p:cNvSpPr/>
            <p:nvPr/>
          </p:nvSpPr>
          <p:spPr>
            <a:xfrm flipV="1">
              <a:off x="4620126" y="259455"/>
              <a:ext cx="122818" cy="105878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556983" y="1529146"/>
            <a:ext cx="71401" cy="173219"/>
            <a:chOff x="4620126" y="67377"/>
            <a:chExt cx="122818" cy="297956"/>
          </a:xfrm>
        </p:grpSpPr>
        <p:sp>
          <p:nvSpPr>
            <p:cNvPr id="57" name="Isosceles Triangle 56"/>
            <p:cNvSpPr/>
            <p:nvPr/>
          </p:nvSpPr>
          <p:spPr>
            <a:xfrm>
              <a:off x="4620126" y="67377"/>
              <a:ext cx="122818" cy="105878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Isosceles Triangle 57"/>
            <p:cNvSpPr/>
            <p:nvPr/>
          </p:nvSpPr>
          <p:spPr>
            <a:xfrm flipV="1">
              <a:off x="4620126" y="259455"/>
              <a:ext cx="122818" cy="105878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200386" y="1533806"/>
            <a:ext cx="71401" cy="173219"/>
            <a:chOff x="4620126" y="67377"/>
            <a:chExt cx="122818" cy="297956"/>
          </a:xfrm>
        </p:grpSpPr>
        <p:sp>
          <p:nvSpPr>
            <p:cNvPr id="47" name="Isosceles Triangle 46"/>
            <p:cNvSpPr/>
            <p:nvPr/>
          </p:nvSpPr>
          <p:spPr>
            <a:xfrm>
              <a:off x="4620126" y="67377"/>
              <a:ext cx="122818" cy="105878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47"/>
            <p:cNvSpPr/>
            <p:nvPr/>
          </p:nvSpPr>
          <p:spPr>
            <a:xfrm flipV="1">
              <a:off x="4620126" y="259455"/>
              <a:ext cx="122818" cy="105878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71637" y="3040963"/>
            <a:ext cx="300308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endParaRPr lang="en-US" sz="1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316857" y="5298551"/>
            <a:ext cx="433386" cy="407038"/>
            <a:chOff x="3779141" y="1477511"/>
            <a:chExt cx="358696" cy="355699"/>
          </a:xfrm>
        </p:grpSpPr>
        <p:sp>
          <p:nvSpPr>
            <p:cNvPr id="65" name="Rounded Rectangle 64"/>
            <p:cNvSpPr/>
            <p:nvPr/>
          </p:nvSpPr>
          <p:spPr>
            <a:xfrm>
              <a:off x="3779141" y="1477511"/>
              <a:ext cx="358696" cy="355699"/>
            </a:xfrm>
            <a:prstGeom prst="roundRect">
              <a:avLst/>
            </a:prstGeom>
            <a:solidFill>
              <a:srgbClr val="FF4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70" name="Freeform 69"/>
            <p:cNvSpPr/>
            <p:nvPr/>
          </p:nvSpPr>
          <p:spPr>
            <a:xfrm>
              <a:off x="3868021" y="1555961"/>
              <a:ext cx="180936" cy="198797"/>
            </a:xfrm>
            <a:custGeom>
              <a:avLst/>
              <a:gdLst>
                <a:gd name="connsiteX0" fmla="*/ 462761 w 676174"/>
                <a:gd name="connsiteY0" fmla="*/ 278115 h 742922"/>
                <a:gd name="connsiteX1" fmla="*/ 454822 w 676174"/>
                <a:gd name="connsiteY1" fmla="*/ 286054 h 742922"/>
                <a:gd name="connsiteX2" fmla="*/ 454822 w 676174"/>
                <a:gd name="connsiteY2" fmla="*/ 647900 h 742922"/>
                <a:gd name="connsiteX3" fmla="*/ 462761 w 676174"/>
                <a:gd name="connsiteY3" fmla="*/ 655839 h 742922"/>
                <a:gd name="connsiteX4" fmla="*/ 494516 w 676174"/>
                <a:gd name="connsiteY4" fmla="*/ 655839 h 742922"/>
                <a:gd name="connsiteX5" fmla="*/ 502455 w 676174"/>
                <a:gd name="connsiteY5" fmla="*/ 647900 h 742922"/>
                <a:gd name="connsiteX6" fmla="*/ 502455 w 676174"/>
                <a:gd name="connsiteY6" fmla="*/ 286054 h 742922"/>
                <a:gd name="connsiteX7" fmla="*/ 494516 w 676174"/>
                <a:gd name="connsiteY7" fmla="*/ 278115 h 742922"/>
                <a:gd name="connsiteX8" fmla="*/ 322210 w 676174"/>
                <a:gd name="connsiteY8" fmla="*/ 278115 h 742922"/>
                <a:gd name="connsiteX9" fmla="*/ 314271 w 676174"/>
                <a:gd name="connsiteY9" fmla="*/ 286054 h 742922"/>
                <a:gd name="connsiteX10" fmla="*/ 314271 w 676174"/>
                <a:gd name="connsiteY10" fmla="*/ 647900 h 742922"/>
                <a:gd name="connsiteX11" fmla="*/ 322210 w 676174"/>
                <a:gd name="connsiteY11" fmla="*/ 655839 h 742922"/>
                <a:gd name="connsiteX12" fmla="*/ 353965 w 676174"/>
                <a:gd name="connsiteY12" fmla="*/ 655839 h 742922"/>
                <a:gd name="connsiteX13" fmla="*/ 361904 w 676174"/>
                <a:gd name="connsiteY13" fmla="*/ 647900 h 742922"/>
                <a:gd name="connsiteX14" fmla="*/ 361904 w 676174"/>
                <a:gd name="connsiteY14" fmla="*/ 286054 h 742922"/>
                <a:gd name="connsiteX15" fmla="*/ 353965 w 676174"/>
                <a:gd name="connsiteY15" fmla="*/ 278115 h 742922"/>
                <a:gd name="connsiteX16" fmla="*/ 177122 w 676174"/>
                <a:gd name="connsiteY16" fmla="*/ 278115 h 742922"/>
                <a:gd name="connsiteX17" fmla="*/ 169183 w 676174"/>
                <a:gd name="connsiteY17" fmla="*/ 286054 h 742922"/>
                <a:gd name="connsiteX18" fmla="*/ 169183 w 676174"/>
                <a:gd name="connsiteY18" fmla="*/ 647900 h 742922"/>
                <a:gd name="connsiteX19" fmla="*/ 177122 w 676174"/>
                <a:gd name="connsiteY19" fmla="*/ 655839 h 742922"/>
                <a:gd name="connsiteX20" fmla="*/ 208877 w 676174"/>
                <a:gd name="connsiteY20" fmla="*/ 655839 h 742922"/>
                <a:gd name="connsiteX21" fmla="*/ 216816 w 676174"/>
                <a:gd name="connsiteY21" fmla="*/ 647900 h 742922"/>
                <a:gd name="connsiteX22" fmla="*/ 216816 w 676174"/>
                <a:gd name="connsiteY22" fmla="*/ 286054 h 742922"/>
                <a:gd name="connsiteX23" fmla="*/ 208877 w 676174"/>
                <a:gd name="connsiteY23" fmla="*/ 278115 h 742922"/>
                <a:gd name="connsiteX24" fmla="*/ 19251 w 676174"/>
                <a:gd name="connsiteY24" fmla="*/ 138910 h 742922"/>
                <a:gd name="connsiteX25" fmla="*/ 656923 w 676174"/>
                <a:gd name="connsiteY25" fmla="*/ 138910 h 742922"/>
                <a:gd name="connsiteX26" fmla="*/ 676174 w 676174"/>
                <a:gd name="connsiteY26" fmla="*/ 158161 h 742922"/>
                <a:gd name="connsiteX27" fmla="*/ 676174 w 676174"/>
                <a:gd name="connsiteY27" fmla="*/ 235162 h 742922"/>
                <a:gd name="connsiteX28" fmla="*/ 656923 w 676174"/>
                <a:gd name="connsiteY28" fmla="*/ 254413 h 742922"/>
                <a:gd name="connsiteX29" fmla="*/ 610956 w 676174"/>
                <a:gd name="connsiteY29" fmla="*/ 254413 h 742922"/>
                <a:gd name="connsiteX30" fmla="*/ 613148 w 676174"/>
                <a:gd name="connsiteY30" fmla="*/ 265270 h 742922"/>
                <a:gd name="connsiteX31" fmla="*/ 613148 w 676174"/>
                <a:gd name="connsiteY31" fmla="*/ 652683 h 742922"/>
                <a:gd name="connsiteX32" fmla="*/ 522909 w 676174"/>
                <a:gd name="connsiteY32" fmla="*/ 742922 h 742922"/>
                <a:gd name="connsiteX33" fmla="*/ 161966 w 676174"/>
                <a:gd name="connsiteY33" fmla="*/ 742922 h 742922"/>
                <a:gd name="connsiteX34" fmla="*/ 71727 w 676174"/>
                <a:gd name="connsiteY34" fmla="*/ 652683 h 742922"/>
                <a:gd name="connsiteX35" fmla="*/ 71727 w 676174"/>
                <a:gd name="connsiteY35" fmla="*/ 265270 h 742922"/>
                <a:gd name="connsiteX36" fmla="*/ 73919 w 676174"/>
                <a:gd name="connsiteY36" fmla="*/ 254413 h 742922"/>
                <a:gd name="connsiteX37" fmla="*/ 19251 w 676174"/>
                <a:gd name="connsiteY37" fmla="*/ 254413 h 742922"/>
                <a:gd name="connsiteX38" fmla="*/ 0 w 676174"/>
                <a:gd name="connsiteY38" fmla="*/ 235162 h 742922"/>
                <a:gd name="connsiteX39" fmla="*/ 0 w 676174"/>
                <a:gd name="connsiteY39" fmla="*/ 158161 h 742922"/>
                <a:gd name="connsiteX40" fmla="*/ 19251 w 676174"/>
                <a:gd name="connsiteY40" fmla="*/ 138910 h 742922"/>
                <a:gd name="connsiteX41" fmla="*/ 331116 w 676174"/>
                <a:gd name="connsiteY41" fmla="*/ 0 h 742922"/>
                <a:gd name="connsiteX42" fmla="*/ 529282 w 676174"/>
                <a:gd name="connsiteY42" fmla="*/ 133357 h 742922"/>
                <a:gd name="connsiteX43" fmla="*/ 462604 w 676174"/>
                <a:gd name="connsiteY43" fmla="*/ 133357 h 742922"/>
                <a:gd name="connsiteX44" fmla="*/ 331116 w 676174"/>
                <a:gd name="connsiteY44" fmla="*/ 66679 h 742922"/>
                <a:gd name="connsiteX45" fmla="*/ 199628 w 676174"/>
                <a:gd name="connsiteY45" fmla="*/ 133357 h 742922"/>
                <a:gd name="connsiteX46" fmla="*/ 132950 w 676174"/>
                <a:gd name="connsiteY46" fmla="*/ 133357 h 742922"/>
                <a:gd name="connsiteX47" fmla="*/ 331116 w 676174"/>
                <a:gd name="connsiteY47" fmla="*/ 0 h 742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76174" h="742922">
                  <a:moveTo>
                    <a:pt x="462761" y="278115"/>
                  </a:moveTo>
                  <a:cubicBezTo>
                    <a:pt x="458376" y="278115"/>
                    <a:pt x="454822" y="281669"/>
                    <a:pt x="454822" y="286054"/>
                  </a:cubicBezTo>
                  <a:lnTo>
                    <a:pt x="454822" y="647900"/>
                  </a:lnTo>
                  <a:cubicBezTo>
                    <a:pt x="454822" y="652285"/>
                    <a:pt x="458376" y="655839"/>
                    <a:pt x="462761" y="655839"/>
                  </a:cubicBezTo>
                  <a:lnTo>
                    <a:pt x="494516" y="655839"/>
                  </a:lnTo>
                  <a:cubicBezTo>
                    <a:pt x="498901" y="655839"/>
                    <a:pt x="502455" y="652285"/>
                    <a:pt x="502455" y="647900"/>
                  </a:cubicBezTo>
                  <a:lnTo>
                    <a:pt x="502455" y="286054"/>
                  </a:lnTo>
                  <a:cubicBezTo>
                    <a:pt x="502455" y="281669"/>
                    <a:pt x="498901" y="278115"/>
                    <a:pt x="494516" y="278115"/>
                  </a:cubicBezTo>
                  <a:close/>
                  <a:moveTo>
                    <a:pt x="322210" y="278115"/>
                  </a:moveTo>
                  <a:cubicBezTo>
                    <a:pt x="317825" y="278115"/>
                    <a:pt x="314271" y="281669"/>
                    <a:pt x="314271" y="286054"/>
                  </a:cubicBezTo>
                  <a:lnTo>
                    <a:pt x="314271" y="647900"/>
                  </a:lnTo>
                  <a:cubicBezTo>
                    <a:pt x="314271" y="652285"/>
                    <a:pt x="317825" y="655839"/>
                    <a:pt x="322210" y="655839"/>
                  </a:cubicBezTo>
                  <a:lnTo>
                    <a:pt x="353965" y="655839"/>
                  </a:lnTo>
                  <a:cubicBezTo>
                    <a:pt x="358350" y="655839"/>
                    <a:pt x="361904" y="652285"/>
                    <a:pt x="361904" y="647900"/>
                  </a:cubicBezTo>
                  <a:lnTo>
                    <a:pt x="361904" y="286054"/>
                  </a:lnTo>
                  <a:cubicBezTo>
                    <a:pt x="361904" y="281669"/>
                    <a:pt x="358350" y="278115"/>
                    <a:pt x="353965" y="278115"/>
                  </a:cubicBezTo>
                  <a:close/>
                  <a:moveTo>
                    <a:pt x="177122" y="278115"/>
                  </a:moveTo>
                  <a:cubicBezTo>
                    <a:pt x="172737" y="278115"/>
                    <a:pt x="169183" y="281669"/>
                    <a:pt x="169183" y="286054"/>
                  </a:cubicBezTo>
                  <a:lnTo>
                    <a:pt x="169183" y="647900"/>
                  </a:lnTo>
                  <a:cubicBezTo>
                    <a:pt x="169183" y="652285"/>
                    <a:pt x="172737" y="655839"/>
                    <a:pt x="177122" y="655839"/>
                  </a:cubicBezTo>
                  <a:lnTo>
                    <a:pt x="208877" y="655839"/>
                  </a:lnTo>
                  <a:cubicBezTo>
                    <a:pt x="213262" y="655839"/>
                    <a:pt x="216816" y="652285"/>
                    <a:pt x="216816" y="647900"/>
                  </a:cubicBezTo>
                  <a:lnTo>
                    <a:pt x="216816" y="286054"/>
                  </a:lnTo>
                  <a:cubicBezTo>
                    <a:pt x="216816" y="281669"/>
                    <a:pt x="213262" y="278115"/>
                    <a:pt x="208877" y="278115"/>
                  </a:cubicBezTo>
                  <a:close/>
                  <a:moveTo>
                    <a:pt x="19251" y="138910"/>
                  </a:moveTo>
                  <a:lnTo>
                    <a:pt x="656923" y="138910"/>
                  </a:lnTo>
                  <a:cubicBezTo>
                    <a:pt x="667555" y="138910"/>
                    <a:pt x="676174" y="147529"/>
                    <a:pt x="676174" y="158161"/>
                  </a:cubicBezTo>
                  <a:lnTo>
                    <a:pt x="676174" y="235162"/>
                  </a:lnTo>
                  <a:cubicBezTo>
                    <a:pt x="676174" y="245794"/>
                    <a:pt x="667555" y="254413"/>
                    <a:pt x="656923" y="254413"/>
                  </a:cubicBezTo>
                  <a:lnTo>
                    <a:pt x="610956" y="254413"/>
                  </a:lnTo>
                  <a:lnTo>
                    <a:pt x="613148" y="265270"/>
                  </a:lnTo>
                  <a:lnTo>
                    <a:pt x="613148" y="652683"/>
                  </a:lnTo>
                  <a:cubicBezTo>
                    <a:pt x="613148" y="702521"/>
                    <a:pt x="572747" y="742922"/>
                    <a:pt x="522909" y="742922"/>
                  </a:cubicBezTo>
                  <a:lnTo>
                    <a:pt x="161966" y="742922"/>
                  </a:lnTo>
                  <a:cubicBezTo>
                    <a:pt x="112128" y="742922"/>
                    <a:pt x="71727" y="702521"/>
                    <a:pt x="71727" y="652683"/>
                  </a:cubicBezTo>
                  <a:lnTo>
                    <a:pt x="71727" y="265270"/>
                  </a:lnTo>
                  <a:lnTo>
                    <a:pt x="73919" y="254413"/>
                  </a:lnTo>
                  <a:lnTo>
                    <a:pt x="19251" y="254413"/>
                  </a:lnTo>
                  <a:cubicBezTo>
                    <a:pt x="8619" y="254413"/>
                    <a:pt x="0" y="245794"/>
                    <a:pt x="0" y="235162"/>
                  </a:cubicBezTo>
                  <a:lnTo>
                    <a:pt x="0" y="158161"/>
                  </a:lnTo>
                  <a:cubicBezTo>
                    <a:pt x="0" y="147529"/>
                    <a:pt x="8619" y="138910"/>
                    <a:pt x="19251" y="138910"/>
                  </a:cubicBezTo>
                  <a:close/>
                  <a:moveTo>
                    <a:pt x="331116" y="0"/>
                  </a:moveTo>
                  <a:cubicBezTo>
                    <a:pt x="440560" y="0"/>
                    <a:pt x="529282" y="59706"/>
                    <a:pt x="529282" y="133357"/>
                  </a:cubicBezTo>
                  <a:lnTo>
                    <a:pt x="462604" y="133357"/>
                  </a:lnTo>
                  <a:cubicBezTo>
                    <a:pt x="462604" y="96532"/>
                    <a:pt x="403735" y="66679"/>
                    <a:pt x="331116" y="66679"/>
                  </a:cubicBezTo>
                  <a:cubicBezTo>
                    <a:pt x="258497" y="66679"/>
                    <a:pt x="199628" y="96532"/>
                    <a:pt x="199628" y="133357"/>
                  </a:cubicBezTo>
                  <a:lnTo>
                    <a:pt x="132950" y="133357"/>
                  </a:lnTo>
                  <a:cubicBezTo>
                    <a:pt x="132950" y="59706"/>
                    <a:pt x="221672" y="0"/>
                    <a:pt x="331116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471637" y="1936863"/>
            <a:ext cx="300308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</a:t>
            </a:r>
            <a:endParaRPr lang="en-US" sz="1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1405285" y="5400207"/>
            <a:ext cx="912937" cy="445439"/>
          </a:xfrm>
          <a:prstGeom prst="roundRect">
            <a:avLst/>
          </a:prstGeom>
          <a:solidFill>
            <a:srgbClr val="F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LOGOUT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89017" y="1117769"/>
            <a:ext cx="663669" cy="615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/>
          <p:cNvGrpSpPr/>
          <p:nvPr/>
        </p:nvGrpSpPr>
        <p:grpSpPr>
          <a:xfrm>
            <a:off x="10347869" y="1529146"/>
            <a:ext cx="71401" cy="173219"/>
            <a:chOff x="4620126" y="67377"/>
            <a:chExt cx="122818" cy="297956"/>
          </a:xfrm>
        </p:grpSpPr>
        <p:sp>
          <p:nvSpPr>
            <p:cNvPr id="91" name="Isosceles Triangle 90"/>
            <p:cNvSpPr/>
            <p:nvPr/>
          </p:nvSpPr>
          <p:spPr>
            <a:xfrm>
              <a:off x="4620126" y="67377"/>
              <a:ext cx="122818" cy="105878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/>
            <p:cNvSpPr/>
            <p:nvPr/>
          </p:nvSpPr>
          <p:spPr>
            <a:xfrm flipV="1">
              <a:off x="4620126" y="259455"/>
              <a:ext cx="122818" cy="105878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5812579" y="64009"/>
            <a:ext cx="1743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ADMIN MODE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10639894" y="1910027"/>
            <a:ext cx="504709" cy="2802547"/>
            <a:chOff x="10639894" y="1910027"/>
            <a:chExt cx="504709" cy="2802547"/>
          </a:xfrm>
        </p:grpSpPr>
        <p:sp>
          <p:nvSpPr>
            <p:cNvPr id="93" name="Rounded Rectangle 92"/>
            <p:cNvSpPr/>
            <p:nvPr/>
          </p:nvSpPr>
          <p:spPr>
            <a:xfrm>
              <a:off x="10639894" y="4466317"/>
              <a:ext cx="504709" cy="24625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/>
                <a:t>EDIT</a:t>
              </a:r>
              <a:endParaRPr lang="en-US" sz="900" b="1" dirty="0"/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10639894" y="4101131"/>
              <a:ext cx="504709" cy="24625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/>
                <a:t>EDIT</a:t>
              </a:r>
              <a:endParaRPr lang="en-US" sz="900" b="1" dirty="0"/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10639894" y="3735947"/>
              <a:ext cx="504709" cy="24625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/>
                <a:t>EDIT</a:t>
              </a:r>
              <a:endParaRPr lang="en-US" sz="900" b="1" dirty="0"/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10639894" y="3370763"/>
              <a:ext cx="504709" cy="24625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/>
                <a:t>EDIT</a:t>
              </a:r>
              <a:endParaRPr lang="en-US" sz="900" b="1" dirty="0"/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10639894" y="3005579"/>
              <a:ext cx="504709" cy="24625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/>
                <a:t>EDIT</a:t>
              </a:r>
              <a:endParaRPr lang="en-US" sz="900" b="1" dirty="0"/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10639894" y="2640395"/>
              <a:ext cx="504709" cy="24625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/>
                <a:t>EDIT</a:t>
              </a:r>
              <a:endParaRPr lang="en-US" sz="900" b="1" dirty="0"/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10639894" y="2275211"/>
              <a:ext cx="504709" cy="24625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/>
                <a:t>EDIT</a:t>
              </a:r>
              <a:endParaRPr lang="en-US" sz="900" b="1" dirty="0"/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10639894" y="1910027"/>
              <a:ext cx="504709" cy="24625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/>
                <a:t>EDIT</a:t>
              </a:r>
              <a:endParaRPr lang="en-US" sz="900" b="1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730514" y="1936863"/>
            <a:ext cx="182880" cy="2725567"/>
            <a:chOff x="3730514" y="1936863"/>
            <a:chExt cx="182880" cy="2725567"/>
          </a:xfrm>
        </p:grpSpPr>
        <p:sp>
          <p:nvSpPr>
            <p:cNvPr id="102" name="Rectangle 101"/>
            <p:cNvSpPr/>
            <p:nvPr/>
          </p:nvSpPr>
          <p:spPr>
            <a:xfrm>
              <a:off x="3730514" y="4493153"/>
              <a:ext cx="182880" cy="1692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730514" y="4127967"/>
              <a:ext cx="182880" cy="1692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3730514" y="3762783"/>
              <a:ext cx="182880" cy="1692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3730514" y="3397599"/>
              <a:ext cx="182880" cy="1692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730514" y="3032415"/>
              <a:ext cx="182880" cy="1692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730514" y="2667231"/>
              <a:ext cx="182880" cy="1692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730514" y="2302047"/>
              <a:ext cx="182880" cy="1692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730514" y="1936863"/>
              <a:ext cx="182880" cy="1692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4005556" y="1961139"/>
            <a:ext cx="169934" cy="2714503"/>
            <a:chOff x="4005556" y="1936863"/>
            <a:chExt cx="169934" cy="2714503"/>
          </a:xfrm>
        </p:grpSpPr>
        <p:sp>
          <p:nvSpPr>
            <p:cNvPr id="111" name="Rounded Rectangle 110"/>
            <p:cNvSpPr/>
            <p:nvPr/>
          </p:nvSpPr>
          <p:spPr>
            <a:xfrm>
              <a:off x="4005557" y="1936863"/>
              <a:ext cx="169933" cy="158974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4005557" y="2275417"/>
              <a:ext cx="169933" cy="158974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4005557" y="2655006"/>
              <a:ext cx="169933" cy="158974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4005557" y="2993560"/>
              <a:ext cx="169933" cy="158974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005557" y="3384648"/>
              <a:ext cx="169933" cy="158974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4005557" y="3780377"/>
              <a:ext cx="169933" cy="158974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4005557" y="4122867"/>
              <a:ext cx="169933" cy="158974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18" name="Rounded Rectangle 117"/>
            <p:cNvSpPr/>
            <p:nvPr/>
          </p:nvSpPr>
          <p:spPr>
            <a:xfrm>
              <a:off x="4005556" y="4492392"/>
              <a:ext cx="169933" cy="158974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en-US" dirty="0"/>
            </a:p>
          </p:txBody>
        </p:sp>
      </p:grpSp>
      <p:sp>
        <p:nvSpPr>
          <p:cNvPr id="123" name="Rectangle 122"/>
          <p:cNvSpPr/>
          <p:nvPr/>
        </p:nvSpPr>
        <p:spPr>
          <a:xfrm>
            <a:off x="11340663" y="1733494"/>
            <a:ext cx="103335" cy="309745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11340662" y="1822713"/>
            <a:ext cx="103336" cy="13540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29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MS - Microsoft Visual Studio 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1" t="13333" r="15437" b="26035"/>
          <a:stretch/>
        </p:blipFill>
        <p:spPr>
          <a:xfrm>
            <a:off x="288757" y="433341"/>
            <a:ext cx="11550316" cy="590501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1637" y="914399"/>
            <a:ext cx="3003083" cy="51302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6939564" y="5303621"/>
            <a:ext cx="1116534" cy="404332"/>
            <a:chOff x="1386034" y="3118513"/>
            <a:chExt cx="1116534" cy="404332"/>
          </a:xfrm>
        </p:grpSpPr>
        <p:sp>
          <p:nvSpPr>
            <p:cNvPr id="5" name="Rounded Rectangle 4"/>
            <p:cNvSpPr/>
            <p:nvPr/>
          </p:nvSpPr>
          <p:spPr>
            <a:xfrm>
              <a:off x="1386034" y="3118513"/>
              <a:ext cx="1116534" cy="404332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40778" y="3146195"/>
              <a:ext cx="1007046" cy="341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SAVE</a:t>
              </a:r>
              <a:endPara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71637" y="2259128"/>
            <a:ext cx="3003082" cy="33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Courses</a:t>
            </a:r>
            <a:endParaRPr lang="en-US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00317" y="1193557"/>
            <a:ext cx="148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USERNAME</a:t>
            </a:r>
            <a:endParaRPr 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1637" y="2655006"/>
            <a:ext cx="300308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Students</a:t>
            </a:r>
            <a:endParaRPr lang="en-US" sz="1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799328"/>
              </p:ext>
            </p:extLst>
          </p:nvPr>
        </p:nvGraphicFramePr>
        <p:xfrm>
          <a:off x="4243792" y="1852460"/>
          <a:ext cx="6263778" cy="31198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7143"/>
                <a:gridCol w="1634591"/>
                <a:gridCol w="1684023"/>
                <a:gridCol w="1128021"/>
              </a:tblGrid>
              <a:tr h="3122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08/2018-12/2018</a:t>
                      </a:r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Active</a:t>
                      </a:r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##</a:t>
                      </a:r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1225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Assignments</a:t>
                      </a:r>
                      <a:endParaRPr lang="en-US" sz="16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Due Date</a:t>
                      </a:r>
                      <a:endParaRPr lang="en-US" sz="16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122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...</a:t>
                      </a:r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10/13/2018</a:t>
                      </a:r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122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...</a:t>
                      </a:r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10/14/2018</a:t>
                      </a:r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11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11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11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11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11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44230"/>
              </p:ext>
            </p:extLst>
          </p:nvPr>
        </p:nvGraphicFramePr>
        <p:xfrm>
          <a:off x="4259692" y="1436721"/>
          <a:ext cx="6243770" cy="4157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1243"/>
                <a:gridCol w="1642683"/>
                <a:gridCol w="1683143"/>
                <a:gridCol w="1116701"/>
              </a:tblGrid>
              <a:tr h="41573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Course</a:t>
                      </a:r>
                      <a:endParaRPr lang="en-US" sz="16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Semester</a:t>
                      </a:r>
                      <a:endParaRPr lang="en-US" sz="16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Status</a:t>
                      </a:r>
                      <a:endParaRPr lang="en-US" sz="16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Enrolled</a:t>
                      </a:r>
                      <a:endParaRPr lang="en-US" sz="1600" dirty="0"/>
                    </a:p>
                  </a:txBody>
                  <a:tcPr marL="83401" marR="83401" marT="41701" marB="417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55" name="Group 54"/>
          <p:cNvGrpSpPr/>
          <p:nvPr/>
        </p:nvGrpSpPr>
        <p:grpSpPr>
          <a:xfrm>
            <a:off x="5913580" y="1529146"/>
            <a:ext cx="71401" cy="173219"/>
            <a:chOff x="4620126" y="67377"/>
            <a:chExt cx="122818" cy="297956"/>
          </a:xfrm>
        </p:grpSpPr>
        <p:sp>
          <p:nvSpPr>
            <p:cNvPr id="53" name="Isosceles Triangle 52"/>
            <p:cNvSpPr/>
            <p:nvPr/>
          </p:nvSpPr>
          <p:spPr>
            <a:xfrm>
              <a:off x="4620126" y="67377"/>
              <a:ext cx="122818" cy="105878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Isosceles Triangle 53"/>
            <p:cNvSpPr/>
            <p:nvPr/>
          </p:nvSpPr>
          <p:spPr>
            <a:xfrm flipV="1">
              <a:off x="4620126" y="259455"/>
              <a:ext cx="122818" cy="105878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556983" y="1529146"/>
            <a:ext cx="71401" cy="173219"/>
            <a:chOff x="4620126" y="67377"/>
            <a:chExt cx="122818" cy="297956"/>
          </a:xfrm>
        </p:grpSpPr>
        <p:sp>
          <p:nvSpPr>
            <p:cNvPr id="57" name="Isosceles Triangle 56"/>
            <p:cNvSpPr/>
            <p:nvPr/>
          </p:nvSpPr>
          <p:spPr>
            <a:xfrm>
              <a:off x="4620126" y="67377"/>
              <a:ext cx="122818" cy="105878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Isosceles Triangle 57"/>
            <p:cNvSpPr/>
            <p:nvPr/>
          </p:nvSpPr>
          <p:spPr>
            <a:xfrm flipV="1">
              <a:off x="4620126" y="259455"/>
              <a:ext cx="122818" cy="105878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200386" y="1533806"/>
            <a:ext cx="71401" cy="173219"/>
            <a:chOff x="4620126" y="67377"/>
            <a:chExt cx="122818" cy="297956"/>
          </a:xfrm>
        </p:grpSpPr>
        <p:sp>
          <p:nvSpPr>
            <p:cNvPr id="47" name="Isosceles Triangle 46"/>
            <p:cNvSpPr/>
            <p:nvPr/>
          </p:nvSpPr>
          <p:spPr>
            <a:xfrm>
              <a:off x="4620126" y="67377"/>
              <a:ext cx="122818" cy="105878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47"/>
            <p:cNvSpPr/>
            <p:nvPr/>
          </p:nvSpPr>
          <p:spPr>
            <a:xfrm flipV="1">
              <a:off x="4620126" y="259455"/>
              <a:ext cx="122818" cy="105878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71637" y="3040963"/>
            <a:ext cx="300308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endParaRPr lang="en-US" sz="1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316857" y="5298551"/>
            <a:ext cx="433386" cy="407038"/>
            <a:chOff x="3779141" y="1477511"/>
            <a:chExt cx="358696" cy="355699"/>
          </a:xfrm>
        </p:grpSpPr>
        <p:sp>
          <p:nvSpPr>
            <p:cNvPr id="65" name="Rounded Rectangle 64"/>
            <p:cNvSpPr/>
            <p:nvPr/>
          </p:nvSpPr>
          <p:spPr>
            <a:xfrm>
              <a:off x="3779141" y="1477511"/>
              <a:ext cx="358696" cy="355699"/>
            </a:xfrm>
            <a:prstGeom prst="roundRect">
              <a:avLst/>
            </a:prstGeom>
            <a:solidFill>
              <a:srgbClr val="FF4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70" name="Freeform 69"/>
            <p:cNvSpPr/>
            <p:nvPr/>
          </p:nvSpPr>
          <p:spPr>
            <a:xfrm>
              <a:off x="3868021" y="1555961"/>
              <a:ext cx="180936" cy="198797"/>
            </a:xfrm>
            <a:custGeom>
              <a:avLst/>
              <a:gdLst>
                <a:gd name="connsiteX0" fmla="*/ 462761 w 676174"/>
                <a:gd name="connsiteY0" fmla="*/ 278115 h 742922"/>
                <a:gd name="connsiteX1" fmla="*/ 454822 w 676174"/>
                <a:gd name="connsiteY1" fmla="*/ 286054 h 742922"/>
                <a:gd name="connsiteX2" fmla="*/ 454822 w 676174"/>
                <a:gd name="connsiteY2" fmla="*/ 647900 h 742922"/>
                <a:gd name="connsiteX3" fmla="*/ 462761 w 676174"/>
                <a:gd name="connsiteY3" fmla="*/ 655839 h 742922"/>
                <a:gd name="connsiteX4" fmla="*/ 494516 w 676174"/>
                <a:gd name="connsiteY4" fmla="*/ 655839 h 742922"/>
                <a:gd name="connsiteX5" fmla="*/ 502455 w 676174"/>
                <a:gd name="connsiteY5" fmla="*/ 647900 h 742922"/>
                <a:gd name="connsiteX6" fmla="*/ 502455 w 676174"/>
                <a:gd name="connsiteY6" fmla="*/ 286054 h 742922"/>
                <a:gd name="connsiteX7" fmla="*/ 494516 w 676174"/>
                <a:gd name="connsiteY7" fmla="*/ 278115 h 742922"/>
                <a:gd name="connsiteX8" fmla="*/ 322210 w 676174"/>
                <a:gd name="connsiteY8" fmla="*/ 278115 h 742922"/>
                <a:gd name="connsiteX9" fmla="*/ 314271 w 676174"/>
                <a:gd name="connsiteY9" fmla="*/ 286054 h 742922"/>
                <a:gd name="connsiteX10" fmla="*/ 314271 w 676174"/>
                <a:gd name="connsiteY10" fmla="*/ 647900 h 742922"/>
                <a:gd name="connsiteX11" fmla="*/ 322210 w 676174"/>
                <a:gd name="connsiteY11" fmla="*/ 655839 h 742922"/>
                <a:gd name="connsiteX12" fmla="*/ 353965 w 676174"/>
                <a:gd name="connsiteY12" fmla="*/ 655839 h 742922"/>
                <a:gd name="connsiteX13" fmla="*/ 361904 w 676174"/>
                <a:gd name="connsiteY13" fmla="*/ 647900 h 742922"/>
                <a:gd name="connsiteX14" fmla="*/ 361904 w 676174"/>
                <a:gd name="connsiteY14" fmla="*/ 286054 h 742922"/>
                <a:gd name="connsiteX15" fmla="*/ 353965 w 676174"/>
                <a:gd name="connsiteY15" fmla="*/ 278115 h 742922"/>
                <a:gd name="connsiteX16" fmla="*/ 177122 w 676174"/>
                <a:gd name="connsiteY16" fmla="*/ 278115 h 742922"/>
                <a:gd name="connsiteX17" fmla="*/ 169183 w 676174"/>
                <a:gd name="connsiteY17" fmla="*/ 286054 h 742922"/>
                <a:gd name="connsiteX18" fmla="*/ 169183 w 676174"/>
                <a:gd name="connsiteY18" fmla="*/ 647900 h 742922"/>
                <a:gd name="connsiteX19" fmla="*/ 177122 w 676174"/>
                <a:gd name="connsiteY19" fmla="*/ 655839 h 742922"/>
                <a:gd name="connsiteX20" fmla="*/ 208877 w 676174"/>
                <a:gd name="connsiteY20" fmla="*/ 655839 h 742922"/>
                <a:gd name="connsiteX21" fmla="*/ 216816 w 676174"/>
                <a:gd name="connsiteY21" fmla="*/ 647900 h 742922"/>
                <a:gd name="connsiteX22" fmla="*/ 216816 w 676174"/>
                <a:gd name="connsiteY22" fmla="*/ 286054 h 742922"/>
                <a:gd name="connsiteX23" fmla="*/ 208877 w 676174"/>
                <a:gd name="connsiteY23" fmla="*/ 278115 h 742922"/>
                <a:gd name="connsiteX24" fmla="*/ 19251 w 676174"/>
                <a:gd name="connsiteY24" fmla="*/ 138910 h 742922"/>
                <a:gd name="connsiteX25" fmla="*/ 656923 w 676174"/>
                <a:gd name="connsiteY25" fmla="*/ 138910 h 742922"/>
                <a:gd name="connsiteX26" fmla="*/ 676174 w 676174"/>
                <a:gd name="connsiteY26" fmla="*/ 158161 h 742922"/>
                <a:gd name="connsiteX27" fmla="*/ 676174 w 676174"/>
                <a:gd name="connsiteY27" fmla="*/ 235162 h 742922"/>
                <a:gd name="connsiteX28" fmla="*/ 656923 w 676174"/>
                <a:gd name="connsiteY28" fmla="*/ 254413 h 742922"/>
                <a:gd name="connsiteX29" fmla="*/ 610956 w 676174"/>
                <a:gd name="connsiteY29" fmla="*/ 254413 h 742922"/>
                <a:gd name="connsiteX30" fmla="*/ 613148 w 676174"/>
                <a:gd name="connsiteY30" fmla="*/ 265270 h 742922"/>
                <a:gd name="connsiteX31" fmla="*/ 613148 w 676174"/>
                <a:gd name="connsiteY31" fmla="*/ 652683 h 742922"/>
                <a:gd name="connsiteX32" fmla="*/ 522909 w 676174"/>
                <a:gd name="connsiteY32" fmla="*/ 742922 h 742922"/>
                <a:gd name="connsiteX33" fmla="*/ 161966 w 676174"/>
                <a:gd name="connsiteY33" fmla="*/ 742922 h 742922"/>
                <a:gd name="connsiteX34" fmla="*/ 71727 w 676174"/>
                <a:gd name="connsiteY34" fmla="*/ 652683 h 742922"/>
                <a:gd name="connsiteX35" fmla="*/ 71727 w 676174"/>
                <a:gd name="connsiteY35" fmla="*/ 265270 h 742922"/>
                <a:gd name="connsiteX36" fmla="*/ 73919 w 676174"/>
                <a:gd name="connsiteY36" fmla="*/ 254413 h 742922"/>
                <a:gd name="connsiteX37" fmla="*/ 19251 w 676174"/>
                <a:gd name="connsiteY37" fmla="*/ 254413 h 742922"/>
                <a:gd name="connsiteX38" fmla="*/ 0 w 676174"/>
                <a:gd name="connsiteY38" fmla="*/ 235162 h 742922"/>
                <a:gd name="connsiteX39" fmla="*/ 0 w 676174"/>
                <a:gd name="connsiteY39" fmla="*/ 158161 h 742922"/>
                <a:gd name="connsiteX40" fmla="*/ 19251 w 676174"/>
                <a:gd name="connsiteY40" fmla="*/ 138910 h 742922"/>
                <a:gd name="connsiteX41" fmla="*/ 331116 w 676174"/>
                <a:gd name="connsiteY41" fmla="*/ 0 h 742922"/>
                <a:gd name="connsiteX42" fmla="*/ 529282 w 676174"/>
                <a:gd name="connsiteY42" fmla="*/ 133357 h 742922"/>
                <a:gd name="connsiteX43" fmla="*/ 462604 w 676174"/>
                <a:gd name="connsiteY43" fmla="*/ 133357 h 742922"/>
                <a:gd name="connsiteX44" fmla="*/ 331116 w 676174"/>
                <a:gd name="connsiteY44" fmla="*/ 66679 h 742922"/>
                <a:gd name="connsiteX45" fmla="*/ 199628 w 676174"/>
                <a:gd name="connsiteY45" fmla="*/ 133357 h 742922"/>
                <a:gd name="connsiteX46" fmla="*/ 132950 w 676174"/>
                <a:gd name="connsiteY46" fmla="*/ 133357 h 742922"/>
                <a:gd name="connsiteX47" fmla="*/ 331116 w 676174"/>
                <a:gd name="connsiteY47" fmla="*/ 0 h 742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76174" h="742922">
                  <a:moveTo>
                    <a:pt x="462761" y="278115"/>
                  </a:moveTo>
                  <a:cubicBezTo>
                    <a:pt x="458376" y="278115"/>
                    <a:pt x="454822" y="281669"/>
                    <a:pt x="454822" y="286054"/>
                  </a:cubicBezTo>
                  <a:lnTo>
                    <a:pt x="454822" y="647900"/>
                  </a:lnTo>
                  <a:cubicBezTo>
                    <a:pt x="454822" y="652285"/>
                    <a:pt x="458376" y="655839"/>
                    <a:pt x="462761" y="655839"/>
                  </a:cubicBezTo>
                  <a:lnTo>
                    <a:pt x="494516" y="655839"/>
                  </a:lnTo>
                  <a:cubicBezTo>
                    <a:pt x="498901" y="655839"/>
                    <a:pt x="502455" y="652285"/>
                    <a:pt x="502455" y="647900"/>
                  </a:cubicBezTo>
                  <a:lnTo>
                    <a:pt x="502455" y="286054"/>
                  </a:lnTo>
                  <a:cubicBezTo>
                    <a:pt x="502455" y="281669"/>
                    <a:pt x="498901" y="278115"/>
                    <a:pt x="494516" y="278115"/>
                  </a:cubicBezTo>
                  <a:close/>
                  <a:moveTo>
                    <a:pt x="322210" y="278115"/>
                  </a:moveTo>
                  <a:cubicBezTo>
                    <a:pt x="317825" y="278115"/>
                    <a:pt x="314271" y="281669"/>
                    <a:pt x="314271" y="286054"/>
                  </a:cubicBezTo>
                  <a:lnTo>
                    <a:pt x="314271" y="647900"/>
                  </a:lnTo>
                  <a:cubicBezTo>
                    <a:pt x="314271" y="652285"/>
                    <a:pt x="317825" y="655839"/>
                    <a:pt x="322210" y="655839"/>
                  </a:cubicBezTo>
                  <a:lnTo>
                    <a:pt x="353965" y="655839"/>
                  </a:lnTo>
                  <a:cubicBezTo>
                    <a:pt x="358350" y="655839"/>
                    <a:pt x="361904" y="652285"/>
                    <a:pt x="361904" y="647900"/>
                  </a:cubicBezTo>
                  <a:lnTo>
                    <a:pt x="361904" y="286054"/>
                  </a:lnTo>
                  <a:cubicBezTo>
                    <a:pt x="361904" y="281669"/>
                    <a:pt x="358350" y="278115"/>
                    <a:pt x="353965" y="278115"/>
                  </a:cubicBezTo>
                  <a:close/>
                  <a:moveTo>
                    <a:pt x="177122" y="278115"/>
                  </a:moveTo>
                  <a:cubicBezTo>
                    <a:pt x="172737" y="278115"/>
                    <a:pt x="169183" y="281669"/>
                    <a:pt x="169183" y="286054"/>
                  </a:cubicBezTo>
                  <a:lnTo>
                    <a:pt x="169183" y="647900"/>
                  </a:lnTo>
                  <a:cubicBezTo>
                    <a:pt x="169183" y="652285"/>
                    <a:pt x="172737" y="655839"/>
                    <a:pt x="177122" y="655839"/>
                  </a:cubicBezTo>
                  <a:lnTo>
                    <a:pt x="208877" y="655839"/>
                  </a:lnTo>
                  <a:cubicBezTo>
                    <a:pt x="213262" y="655839"/>
                    <a:pt x="216816" y="652285"/>
                    <a:pt x="216816" y="647900"/>
                  </a:cubicBezTo>
                  <a:lnTo>
                    <a:pt x="216816" y="286054"/>
                  </a:lnTo>
                  <a:cubicBezTo>
                    <a:pt x="216816" y="281669"/>
                    <a:pt x="213262" y="278115"/>
                    <a:pt x="208877" y="278115"/>
                  </a:cubicBezTo>
                  <a:close/>
                  <a:moveTo>
                    <a:pt x="19251" y="138910"/>
                  </a:moveTo>
                  <a:lnTo>
                    <a:pt x="656923" y="138910"/>
                  </a:lnTo>
                  <a:cubicBezTo>
                    <a:pt x="667555" y="138910"/>
                    <a:pt x="676174" y="147529"/>
                    <a:pt x="676174" y="158161"/>
                  </a:cubicBezTo>
                  <a:lnTo>
                    <a:pt x="676174" y="235162"/>
                  </a:lnTo>
                  <a:cubicBezTo>
                    <a:pt x="676174" y="245794"/>
                    <a:pt x="667555" y="254413"/>
                    <a:pt x="656923" y="254413"/>
                  </a:cubicBezTo>
                  <a:lnTo>
                    <a:pt x="610956" y="254413"/>
                  </a:lnTo>
                  <a:lnTo>
                    <a:pt x="613148" y="265270"/>
                  </a:lnTo>
                  <a:lnTo>
                    <a:pt x="613148" y="652683"/>
                  </a:lnTo>
                  <a:cubicBezTo>
                    <a:pt x="613148" y="702521"/>
                    <a:pt x="572747" y="742922"/>
                    <a:pt x="522909" y="742922"/>
                  </a:cubicBezTo>
                  <a:lnTo>
                    <a:pt x="161966" y="742922"/>
                  </a:lnTo>
                  <a:cubicBezTo>
                    <a:pt x="112128" y="742922"/>
                    <a:pt x="71727" y="702521"/>
                    <a:pt x="71727" y="652683"/>
                  </a:cubicBezTo>
                  <a:lnTo>
                    <a:pt x="71727" y="265270"/>
                  </a:lnTo>
                  <a:lnTo>
                    <a:pt x="73919" y="254413"/>
                  </a:lnTo>
                  <a:lnTo>
                    <a:pt x="19251" y="254413"/>
                  </a:lnTo>
                  <a:cubicBezTo>
                    <a:pt x="8619" y="254413"/>
                    <a:pt x="0" y="245794"/>
                    <a:pt x="0" y="235162"/>
                  </a:cubicBezTo>
                  <a:lnTo>
                    <a:pt x="0" y="158161"/>
                  </a:lnTo>
                  <a:cubicBezTo>
                    <a:pt x="0" y="147529"/>
                    <a:pt x="8619" y="138910"/>
                    <a:pt x="19251" y="138910"/>
                  </a:cubicBezTo>
                  <a:close/>
                  <a:moveTo>
                    <a:pt x="331116" y="0"/>
                  </a:moveTo>
                  <a:cubicBezTo>
                    <a:pt x="440560" y="0"/>
                    <a:pt x="529282" y="59706"/>
                    <a:pt x="529282" y="133357"/>
                  </a:cubicBezTo>
                  <a:lnTo>
                    <a:pt x="462604" y="133357"/>
                  </a:lnTo>
                  <a:cubicBezTo>
                    <a:pt x="462604" y="96532"/>
                    <a:pt x="403735" y="66679"/>
                    <a:pt x="331116" y="66679"/>
                  </a:cubicBezTo>
                  <a:cubicBezTo>
                    <a:pt x="258497" y="66679"/>
                    <a:pt x="199628" y="96532"/>
                    <a:pt x="199628" y="133357"/>
                  </a:cubicBezTo>
                  <a:lnTo>
                    <a:pt x="132950" y="133357"/>
                  </a:lnTo>
                  <a:cubicBezTo>
                    <a:pt x="132950" y="59706"/>
                    <a:pt x="221672" y="0"/>
                    <a:pt x="331116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471637" y="1936863"/>
            <a:ext cx="300308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</a:t>
            </a:r>
            <a:endParaRPr lang="en-US" sz="1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1405285" y="5400207"/>
            <a:ext cx="912937" cy="445439"/>
          </a:xfrm>
          <a:prstGeom prst="roundRect">
            <a:avLst/>
          </a:prstGeom>
          <a:solidFill>
            <a:srgbClr val="F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LOGOUT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89017" y="1117769"/>
            <a:ext cx="663669" cy="615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/>
          <p:cNvGrpSpPr/>
          <p:nvPr/>
        </p:nvGrpSpPr>
        <p:grpSpPr>
          <a:xfrm>
            <a:off x="10347869" y="1529146"/>
            <a:ext cx="71401" cy="173219"/>
            <a:chOff x="4620126" y="67377"/>
            <a:chExt cx="122818" cy="297956"/>
          </a:xfrm>
        </p:grpSpPr>
        <p:sp>
          <p:nvSpPr>
            <p:cNvPr id="91" name="Isosceles Triangle 90"/>
            <p:cNvSpPr/>
            <p:nvPr/>
          </p:nvSpPr>
          <p:spPr>
            <a:xfrm>
              <a:off x="4620126" y="67377"/>
              <a:ext cx="122818" cy="105878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/>
            <p:cNvSpPr/>
            <p:nvPr/>
          </p:nvSpPr>
          <p:spPr>
            <a:xfrm flipV="1">
              <a:off x="4620126" y="259455"/>
              <a:ext cx="122818" cy="105878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5812579" y="64009"/>
            <a:ext cx="1743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ADMIN MODE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10639893" y="2443623"/>
            <a:ext cx="514450" cy="2474574"/>
            <a:chOff x="10639893" y="2443623"/>
            <a:chExt cx="514450" cy="2474574"/>
          </a:xfrm>
        </p:grpSpPr>
        <p:sp>
          <p:nvSpPr>
            <p:cNvPr id="93" name="Rounded Rectangle 92"/>
            <p:cNvSpPr/>
            <p:nvPr/>
          </p:nvSpPr>
          <p:spPr>
            <a:xfrm>
              <a:off x="10649634" y="4671940"/>
              <a:ext cx="504709" cy="24625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/>
                <a:t>EDIT</a:t>
              </a:r>
              <a:endParaRPr lang="en-US" sz="900" b="1" dirty="0"/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10649633" y="4296414"/>
              <a:ext cx="504709" cy="24625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/>
                <a:t>EDIT</a:t>
              </a:r>
              <a:endParaRPr lang="en-US" sz="900" b="1" dirty="0"/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10639893" y="3931811"/>
              <a:ext cx="504709" cy="24625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/>
                <a:t>EDIT</a:t>
              </a:r>
              <a:endParaRPr lang="en-US" sz="900" b="1" dirty="0"/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10639893" y="3555191"/>
              <a:ext cx="504709" cy="24625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/>
                <a:t>EDIT</a:t>
              </a:r>
              <a:endParaRPr lang="en-US" sz="900" b="1" dirty="0"/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10639893" y="3183752"/>
              <a:ext cx="504709" cy="24625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/>
                <a:t>EDIT</a:t>
              </a:r>
              <a:endParaRPr lang="en-US" sz="900" b="1" dirty="0"/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10639893" y="2443623"/>
              <a:ext cx="504709" cy="24625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/>
                <a:t>EDIT</a:t>
              </a:r>
              <a:endParaRPr lang="en-US" sz="900" b="1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724647" y="2443623"/>
            <a:ext cx="188747" cy="2436083"/>
            <a:chOff x="3724647" y="2443623"/>
            <a:chExt cx="188747" cy="2436083"/>
          </a:xfrm>
        </p:grpSpPr>
        <p:sp>
          <p:nvSpPr>
            <p:cNvPr id="102" name="Rectangle 101"/>
            <p:cNvSpPr/>
            <p:nvPr/>
          </p:nvSpPr>
          <p:spPr>
            <a:xfrm>
              <a:off x="3730514" y="4710429"/>
              <a:ext cx="182880" cy="1692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730514" y="4334903"/>
              <a:ext cx="182880" cy="1692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3730514" y="3971173"/>
              <a:ext cx="182880" cy="1692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3730514" y="3593680"/>
              <a:ext cx="182880" cy="1692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724647" y="3210240"/>
              <a:ext cx="182880" cy="1692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729385" y="2443623"/>
              <a:ext cx="182880" cy="1692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4005557" y="2448045"/>
            <a:ext cx="173978" cy="2426510"/>
            <a:chOff x="4005557" y="2423769"/>
            <a:chExt cx="173978" cy="2426510"/>
          </a:xfrm>
        </p:grpSpPr>
        <p:sp>
          <p:nvSpPr>
            <p:cNvPr id="111" name="Rounded Rectangle 110"/>
            <p:cNvSpPr/>
            <p:nvPr/>
          </p:nvSpPr>
          <p:spPr>
            <a:xfrm>
              <a:off x="4005557" y="2423769"/>
              <a:ext cx="169933" cy="158974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4005557" y="3185964"/>
              <a:ext cx="169933" cy="158974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009602" y="3574556"/>
              <a:ext cx="169933" cy="158974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4005557" y="3940253"/>
              <a:ext cx="169933" cy="158974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4005557" y="4315779"/>
              <a:ext cx="169933" cy="158974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18" name="Rounded Rectangle 117"/>
            <p:cNvSpPr/>
            <p:nvPr/>
          </p:nvSpPr>
          <p:spPr>
            <a:xfrm>
              <a:off x="4005557" y="4691305"/>
              <a:ext cx="169933" cy="158974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en-US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11340663" y="1733494"/>
            <a:ext cx="103335" cy="33078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1340662" y="1822713"/>
            <a:ext cx="103336" cy="13540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44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324</Words>
  <Application>Microsoft Office PowerPoint</Application>
  <PresentationFormat>Widescreen</PresentationFormat>
  <Paragraphs>266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 Ta</dc:creator>
  <cp:lastModifiedBy>Vi Ta</cp:lastModifiedBy>
  <cp:revision>41</cp:revision>
  <dcterms:created xsi:type="dcterms:W3CDTF">2018-10-13T18:06:14Z</dcterms:created>
  <dcterms:modified xsi:type="dcterms:W3CDTF">2018-10-14T03:26:21Z</dcterms:modified>
</cp:coreProperties>
</file>