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74" r:id="rId6"/>
    <p:sldId id="273" r:id="rId7"/>
    <p:sldId id="276" r:id="rId8"/>
    <p:sldId id="277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79" d="100"/>
          <a:sy n="79" d="100"/>
        </p:scale>
        <p:origin x="48" y="38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vi66/4300_Page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227195"/>
            <a:ext cx="4367531" cy="949829"/>
          </a:xfrm>
        </p:spPr>
        <p:txBody>
          <a:bodyPr/>
          <a:lstStyle/>
          <a:p>
            <a:r>
              <a:rPr lang="en-US" sz="2000" dirty="0"/>
              <a:t>Nicole Britt, Brian Case, Nguyen Phan, Sang Tran, Vi Ta</a:t>
            </a:r>
            <a:endParaRPr lang="ru-RU" sz="20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A93ACF4C-E9B0-426E-B719-A441974AD9CE}"/>
              </a:ext>
            </a:extLst>
          </p:cNvPr>
          <p:cNvPicPr>
            <a:picLocks noGrp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0" y="0"/>
            <a:ext cx="7589520" cy="5952744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4" name="Picture 3" descr="4300_Pag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6" t="19930" r="1497" b="773"/>
          <a:stretch/>
        </p:blipFill>
        <p:spPr>
          <a:xfrm>
            <a:off x="288758" y="523234"/>
            <a:ext cx="6189044" cy="578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3680" y="134737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77802" y="2040556"/>
            <a:ext cx="5419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in: </a:t>
            </a:r>
            <a:r>
              <a:rPr lang="en-US" dirty="0" smtClean="0"/>
              <a:t>assets/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/>
              <a:t>CSS</a:t>
            </a:r>
            <a:r>
              <a:rPr lang="en-US" dirty="0"/>
              <a:t>: </a:t>
            </a:r>
            <a:r>
              <a:rPr lang="en-US" dirty="0" smtClean="0"/>
              <a:t>album.css</a:t>
            </a:r>
          </a:p>
          <a:p>
            <a:r>
              <a:rPr lang="en-US" dirty="0"/>
              <a:t>navi.js: JavaScript used to handle navigation bar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section has an individual HTML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CSS is external and embedded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 files within bootstrap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screenshots of styles for certain classes/ids in screenshot folder</a:t>
            </a:r>
          </a:p>
        </p:txBody>
      </p:sp>
    </p:spTree>
    <p:extLst>
      <p:ext uri="{BB962C8B-B14F-4D97-AF65-F5344CB8AC3E}">
        <p14:creationId xmlns:p14="http://schemas.microsoft.com/office/powerpoint/2010/main" val="426278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"/>
          <a:stretch/>
        </p:blipFill>
        <p:spPr>
          <a:xfrm>
            <a:off x="2242633" y="942721"/>
            <a:ext cx="9673444" cy="5626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7042" y="384845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Navigation Bar</a:t>
            </a:r>
            <a:endParaRPr lang="en-US" sz="2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"/>
          <a:stretch/>
        </p:blipFill>
        <p:spPr>
          <a:xfrm>
            <a:off x="134513" y="192423"/>
            <a:ext cx="2262529" cy="64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1" y="651269"/>
            <a:ext cx="11507197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4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264" r="1361" b="71481"/>
          <a:stretch/>
        </p:blipFill>
        <p:spPr>
          <a:xfrm>
            <a:off x="288373" y="298383"/>
            <a:ext cx="8152983" cy="18288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3" y="2242686"/>
            <a:ext cx="5077539" cy="437028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44" y="1239751"/>
            <a:ext cx="3482642" cy="113547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27" y="4504898"/>
            <a:ext cx="6439458" cy="1729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5511" y="2562900"/>
            <a:ext cx="6910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change color of research experience panels by changing in album.css: </a:t>
            </a:r>
          </a:p>
          <a:p>
            <a:pPr lvl="1"/>
            <a:r>
              <a:rPr lang="en-US" b="1" i="1" dirty="0" smtClean="0"/>
              <a:t>.</a:t>
            </a:r>
            <a:r>
              <a:rPr lang="en-US" i="1" dirty="0" err="1" smtClean="0"/>
              <a:t>instagram</a:t>
            </a:r>
            <a:r>
              <a:rPr lang="en-US" b="1" i="1" dirty="0" smtClean="0"/>
              <a:t> </a:t>
            </a:r>
            <a:r>
              <a:rPr lang="en-US" b="1" dirty="0" smtClean="0"/>
              <a:t>background-image</a:t>
            </a:r>
            <a:endParaRPr lang="en-US" b="1" dirty="0"/>
          </a:p>
          <a:p>
            <a:r>
              <a:rPr lang="en-US" b="1" dirty="0" smtClean="0"/>
              <a:t>Or</a:t>
            </a:r>
          </a:p>
          <a:p>
            <a:pPr lvl="1"/>
            <a:r>
              <a:rPr lang="en-US" dirty="0" smtClean="0"/>
              <a:t>Remove </a:t>
            </a:r>
            <a:r>
              <a:rPr lang="en-US" b="1" dirty="0" err="1" smtClean="0"/>
              <a:t>instagram</a:t>
            </a:r>
            <a:r>
              <a:rPr lang="en-US" dirty="0" smtClean="0"/>
              <a:t> class from panel button and edit</a:t>
            </a:r>
          </a:p>
          <a:p>
            <a:pPr lvl="1"/>
            <a:r>
              <a:rPr lang="en-US" i="1" dirty="0" smtClean="0"/>
              <a:t>button[aria-expanded=“true”] </a:t>
            </a:r>
            <a:r>
              <a:rPr lang="en-US" b="1" dirty="0" smtClean="0"/>
              <a:t>background-color</a:t>
            </a:r>
          </a:p>
        </p:txBody>
      </p:sp>
    </p:spTree>
    <p:extLst>
      <p:ext uri="{BB962C8B-B14F-4D97-AF65-F5344CB8AC3E}">
        <p14:creationId xmlns:p14="http://schemas.microsoft.com/office/powerpoint/2010/main" val="84417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88627" y="3093071"/>
            <a:ext cx="4260224" cy="641531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github.com/Tavi66/4300_Page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91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97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FACULTY PAGE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2018-11-28T01:47:17Z</dcterms:created>
  <dcterms:modified xsi:type="dcterms:W3CDTF">2018-11-28T02:36:41Z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