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E070-E113-48BB-A760-AD62DED9D7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6BCC-FF9A-4662-81CE-EBA99E6D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506377" y="-4501571"/>
            <a:ext cx="19028983" cy="12455231"/>
            <a:chOff x="-5506377" y="-4501571"/>
            <a:chExt cx="19028983" cy="12455231"/>
          </a:xfrm>
        </p:grpSpPr>
        <p:sp>
          <p:nvSpPr>
            <p:cNvPr id="76" name="Rectangle 75"/>
            <p:cNvSpPr/>
            <p:nvPr/>
          </p:nvSpPr>
          <p:spPr>
            <a:xfrm>
              <a:off x="-5506377" y="-4060801"/>
              <a:ext cx="3724964" cy="252834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3514681" y="-2924984"/>
              <a:ext cx="3086100" cy="2351316"/>
              <a:chOff x="2906486" y="1094014"/>
              <a:chExt cx="3086100" cy="23513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06486" y="1910444"/>
                <a:ext cx="3086100" cy="1534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Username {PK}</a:t>
                </a:r>
              </a:p>
              <a:p>
                <a:pPr algn="ctr"/>
                <a:r>
                  <a:rPr lang="en-US" dirty="0" smtClean="0"/>
                  <a:t>Password</a:t>
                </a:r>
              </a:p>
              <a:p>
                <a:pPr algn="ctr"/>
                <a:r>
                  <a:rPr lang="en-US" dirty="0" smtClean="0"/>
                  <a:t>Name</a:t>
                </a:r>
              </a:p>
              <a:p>
                <a:pPr algn="ctr"/>
                <a:r>
                  <a:rPr lang="en-US" dirty="0" smtClean="0"/>
                  <a:t>Privilege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38679" y="-2922204"/>
              <a:ext cx="3086100" cy="2351316"/>
              <a:chOff x="2906486" y="1094014"/>
              <a:chExt cx="3086100" cy="235131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06486" y="1910444"/>
                <a:ext cx="3086100" cy="1534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PersonalList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 Name</a:t>
                </a:r>
              </a:p>
              <a:p>
                <a:pPr algn="ctr"/>
                <a:r>
                  <a:rPr lang="en-US" dirty="0" smtClean="0"/>
                  <a:t>User Rated by</a:t>
                </a:r>
              </a:p>
              <a:p>
                <a:pPr algn="ctr"/>
                <a:r>
                  <a:rPr lang="en-US" dirty="0" smtClean="0"/>
                  <a:t>Game Title</a:t>
                </a:r>
              </a:p>
              <a:p>
                <a:pPr algn="ctr"/>
                <a:r>
                  <a:rPr lang="en-US" dirty="0" smtClean="0"/>
                  <a:t>Favorite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42918" y="711137"/>
              <a:ext cx="3086100" cy="3818343"/>
              <a:chOff x="2906486" y="1094014"/>
              <a:chExt cx="3086100" cy="398705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06486" y="1910443"/>
                <a:ext cx="3086100" cy="3170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VideoGame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74339" y="1989358"/>
                <a:ext cx="2726872" cy="298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Game Title {PK}</a:t>
                </a:r>
              </a:p>
              <a:p>
                <a:pPr algn="ctr"/>
                <a:r>
                  <a:rPr lang="en-US" dirty="0" smtClean="0"/>
                  <a:t>Release date</a:t>
                </a:r>
                <a:endParaRPr lang="en-US" b="0" dirty="0" smtClean="0">
                  <a:effectLst/>
                </a:endParaRPr>
              </a:p>
              <a:p>
                <a:pPr algn="ctr"/>
                <a:r>
                  <a:rPr lang="en-US" dirty="0" smtClean="0"/>
                  <a:t>Genre</a:t>
                </a:r>
              </a:p>
              <a:p>
                <a:pPr algn="ctr"/>
                <a:r>
                  <a:rPr lang="en-US" b="0" dirty="0" smtClean="0">
                    <a:effectLst/>
                  </a:rPr>
                  <a:t>Price</a:t>
                </a:r>
              </a:p>
              <a:p>
                <a:pPr algn="ctr"/>
                <a:r>
                  <a:rPr lang="en-US" dirty="0" smtClean="0"/>
                  <a:t>Platform </a:t>
                </a:r>
              </a:p>
              <a:p>
                <a:pPr algn="ctr"/>
                <a:r>
                  <a:rPr lang="en-US" dirty="0" smtClean="0"/>
                  <a:t>Rating</a:t>
                </a:r>
              </a:p>
              <a:p>
                <a:pPr algn="ctr"/>
                <a:r>
                  <a:rPr lang="en-US" dirty="0" smtClean="0"/>
                  <a:t>Region</a:t>
                </a:r>
              </a:p>
              <a:p>
                <a:pPr algn="ctr"/>
                <a:r>
                  <a:rPr lang="en-US" dirty="0" smtClean="0"/>
                  <a:t>Series</a:t>
                </a:r>
              </a:p>
              <a:p>
                <a:pPr algn="ctr"/>
                <a:r>
                  <a:rPr lang="en-US" dirty="0" smtClean="0"/>
                  <a:t>Link </a:t>
                </a:r>
                <a:r>
                  <a:rPr lang="en-US" dirty="0"/>
                  <a:t>to </a:t>
                </a:r>
                <a:r>
                  <a:rPr lang="en-US" dirty="0" smtClean="0"/>
                  <a:t>cover image Retailer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436506" y="5762340"/>
              <a:ext cx="3086100" cy="1700991"/>
              <a:chOff x="2906486" y="1094014"/>
              <a:chExt cx="3086100" cy="201123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06486" y="1910444"/>
                <a:ext cx="3086100" cy="11948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Company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086100" y="2085005"/>
                <a:ext cx="27268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Company Name {PK}</a:t>
                </a:r>
              </a:p>
              <a:p>
                <a:pPr algn="ctr"/>
                <a:r>
                  <a:rPr lang="en-US" dirty="0" smtClean="0"/>
                  <a:t>Link to website</a:t>
                </a: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-3505733" y="1663517"/>
              <a:ext cx="3086100" cy="2084407"/>
              <a:chOff x="2906486" y="1094014"/>
              <a:chExt cx="3086100" cy="254663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06486" y="1910444"/>
                <a:ext cx="3086100" cy="17302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86100" y="1317563"/>
                <a:ext cx="2726872" cy="45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86100" y="2085005"/>
                <a:ext cx="2726872" cy="146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 Rated By</a:t>
                </a:r>
              </a:p>
              <a:p>
                <a:pPr algn="ctr"/>
                <a:r>
                  <a:rPr lang="en-US" dirty="0" smtClean="0"/>
                  <a:t>Review</a:t>
                </a:r>
              </a:p>
              <a:p>
                <a:pPr algn="ctr"/>
                <a:r>
                  <a:rPr lang="en-US" dirty="0" smtClean="0"/>
                  <a:t>Date</a:t>
                </a:r>
              </a:p>
              <a:p>
                <a:pPr algn="ctr"/>
                <a:r>
                  <a:rPr lang="en-US" dirty="0" smtClean="0"/>
                  <a:t>Game Title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342918" y="5762340"/>
              <a:ext cx="3086100" cy="2191320"/>
              <a:chOff x="2906486" y="1094014"/>
              <a:chExt cx="3086100" cy="219132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06486" y="1910444"/>
                <a:ext cx="3086100" cy="1371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Series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Series Name {PK}</a:t>
                </a:r>
              </a:p>
              <a:p>
                <a:pPr algn="ctr"/>
                <a:r>
                  <a:rPr lang="en-US" dirty="0" smtClean="0"/>
                  <a:t>Date Created</a:t>
                </a:r>
              </a:p>
              <a:p>
                <a:pPr algn="ctr"/>
                <a:r>
                  <a:rPr lang="en-US" dirty="0" smtClean="0"/>
                  <a:t>Status</a:t>
                </a:r>
              </a:p>
              <a:p>
                <a:pPr algn="ctr"/>
                <a:r>
                  <a:rPr lang="en-US" dirty="0" smtClean="0"/>
                  <a:t>Company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718289" y="675880"/>
              <a:ext cx="3086100" cy="2191320"/>
              <a:chOff x="2906486" y="1094014"/>
              <a:chExt cx="3086100" cy="21913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06486" y="1910444"/>
                <a:ext cx="3086100" cy="11948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Retailer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Retailer Name {PK}</a:t>
                </a:r>
              </a:p>
              <a:p>
                <a:pPr algn="ctr"/>
                <a:r>
                  <a:rPr lang="en-US" dirty="0" smtClean="0"/>
                  <a:t>Location</a:t>
                </a:r>
              </a:p>
              <a:p>
                <a:pPr algn="ctr"/>
                <a:r>
                  <a:rPr lang="en-US" dirty="0" smtClean="0"/>
                  <a:t>Link to website</a:t>
                </a:r>
              </a:p>
              <a:p>
                <a:pPr algn="ctr"/>
                <a:endParaRPr lang="en-US" dirty="0"/>
              </a:p>
            </p:txBody>
          </p:sp>
        </p:grpSp>
        <p:cxnSp>
          <p:nvCxnSpPr>
            <p:cNvPr id="40" name="Straight Connector 39"/>
            <p:cNvCxnSpPr>
              <a:stCxn id="15" idx="3"/>
              <a:endCxn id="35" idx="1"/>
            </p:cNvCxnSpPr>
            <p:nvPr/>
          </p:nvCxnSpPr>
          <p:spPr>
            <a:xfrm flipV="1">
              <a:off x="7429018" y="1084095"/>
              <a:ext cx="2289271" cy="17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8957081" y="820402"/>
              <a:ext cx="129754" cy="1459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04414" y="708694"/>
              <a:ext cx="86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Sold by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4270094" y="-21085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37089" y="109918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16" idx="2"/>
              <a:endCxn id="30" idx="0"/>
            </p:cNvCxnSpPr>
            <p:nvPr/>
          </p:nvCxnSpPr>
          <p:spPr>
            <a:xfrm>
              <a:off x="5885968" y="4529480"/>
              <a:ext cx="0" cy="123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/>
            <p:nvPr/>
          </p:nvSpPr>
          <p:spPr>
            <a:xfrm>
              <a:off x="6066512" y="4797272"/>
              <a:ext cx="173664" cy="1952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>
              <a:off x="8366663" y="5766926"/>
              <a:ext cx="173663" cy="19529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6171696" y="267950"/>
              <a:ext cx="173664" cy="1952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1021" y="499514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8408" y="460505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6805" y="53446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30" idx="3"/>
              <a:endCxn id="20" idx="1"/>
            </p:cNvCxnSpPr>
            <p:nvPr/>
          </p:nvCxnSpPr>
          <p:spPr>
            <a:xfrm flipV="1">
              <a:off x="7429018" y="6107586"/>
              <a:ext cx="3007488" cy="62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481628" y="617225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97903" y="617055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48312" y="5675928"/>
              <a:ext cx="86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creates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-434873" y="-628238"/>
              <a:ext cx="4777791" cy="3698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" idx="2"/>
              <a:endCxn id="25" idx="0"/>
            </p:cNvCxnSpPr>
            <p:nvPr/>
          </p:nvCxnSpPr>
          <p:spPr>
            <a:xfrm>
              <a:off x="-1971631" y="-573668"/>
              <a:ext cx="8948" cy="22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/>
            <p:cNvSpPr/>
            <p:nvPr/>
          </p:nvSpPr>
          <p:spPr>
            <a:xfrm rot="16200000">
              <a:off x="-4290069" y="-4410573"/>
              <a:ext cx="173663" cy="19529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3993461" y="-4501571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693605" y="-3425272"/>
              <a:ext cx="1476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5118492" y="-1422397"/>
              <a:ext cx="1514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 User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2547430" y="-344651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stCxn id="11" idx="2"/>
              <a:endCxn id="15" idx="0"/>
            </p:cNvCxnSpPr>
            <p:nvPr/>
          </p:nvCxnSpPr>
          <p:spPr>
            <a:xfrm>
              <a:off x="5881729" y="-570888"/>
              <a:ext cx="4239" cy="1282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" idx="3"/>
              <a:endCxn id="11" idx="1"/>
            </p:cNvCxnSpPr>
            <p:nvPr/>
          </p:nvCxnSpPr>
          <p:spPr>
            <a:xfrm>
              <a:off x="-428581" y="-1341111"/>
              <a:ext cx="4767260" cy="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4562" y="-1791729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20792" y="-10917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481627" y="116440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5290" y="26895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65290" y="-47871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 rot="2416048">
              <a:off x="1830095" y="963558"/>
              <a:ext cx="84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modify</a:t>
              </a:r>
              <a:endParaRPr lang="en-US" dirty="0"/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2458770" y="-1661285"/>
              <a:ext cx="129754" cy="1459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 rot="8100000">
              <a:off x="2551061" y="1427192"/>
              <a:ext cx="214483" cy="1716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10800000">
              <a:off x="-1655269" y="1000802"/>
              <a:ext cx="173664" cy="1952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1993764" y="624662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2547430" y="122657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-2676277" y="-388967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25530" y="195647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310857" y="-186849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53270" y="-181289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0..3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1526" y="-72879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86" name="Isosceles Triangle 85"/>
            <p:cNvSpPr/>
            <p:nvPr/>
          </p:nvSpPr>
          <p:spPr>
            <a:xfrm rot="16200000">
              <a:off x="1181485" y="2723463"/>
              <a:ext cx="173663" cy="19529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26" idx="3"/>
              <a:endCxn id="16" idx="1"/>
            </p:cNvCxnSpPr>
            <p:nvPr/>
          </p:nvCxnSpPr>
          <p:spPr>
            <a:xfrm flipV="1">
              <a:off x="-419633" y="3011249"/>
              <a:ext cx="4762551" cy="28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393666" y="264268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419633" y="309536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85275" y="309536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9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8673544" y="-1700381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data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-5506377" y="-4501571"/>
            <a:ext cx="19028983" cy="12455231"/>
            <a:chOff x="-5506377" y="-4501571"/>
            <a:chExt cx="19028983" cy="12455231"/>
          </a:xfrm>
        </p:grpSpPr>
        <p:sp>
          <p:nvSpPr>
            <p:cNvPr id="76" name="Rectangle 75"/>
            <p:cNvSpPr/>
            <p:nvPr/>
          </p:nvSpPr>
          <p:spPr>
            <a:xfrm>
              <a:off x="-5506377" y="-4060801"/>
              <a:ext cx="3724964" cy="252834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3514681" y="-2924984"/>
              <a:ext cx="3086100" cy="2351316"/>
              <a:chOff x="2906486" y="1094014"/>
              <a:chExt cx="3086100" cy="23513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06486" y="1910444"/>
                <a:ext cx="3086100" cy="1534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Users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Username {PK}</a:t>
                </a:r>
              </a:p>
              <a:p>
                <a:pPr algn="ctr"/>
                <a:r>
                  <a:rPr lang="en-US" dirty="0" smtClean="0"/>
                  <a:t>Password</a:t>
                </a:r>
              </a:p>
              <a:p>
                <a:pPr algn="ctr"/>
                <a:r>
                  <a:rPr lang="en-US" dirty="0" smtClean="0"/>
                  <a:t>Name</a:t>
                </a:r>
              </a:p>
              <a:p>
                <a:pPr algn="ctr"/>
                <a:r>
                  <a:rPr lang="en-US" dirty="0" smtClean="0"/>
                  <a:t>Privilege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38679" y="-2922204"/>
              <a:ext cx="3086100" cy="2351316"/>
              <a:chOff x="2906486" y="1094014"/>
              <a:chExt cx="3086100" cy="235131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06486" y="1910444"/>
                <a:ext cx="3086100" cy="1534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PersonalList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 Name</a:t>
                </a:r>
              </a:p>
              <a:p>
                <a:pPr algn="ctr"/>
                <a:r>
                  <a:rPr lang="en-US" dirty="0" smtClean="0"/>
                  <a:t>User Rated by</a:t>
                </a:r>
              </a:p>
              <a:p>
                <a:pPr algn="ctr"/>
                <a:r>
                  <a:rPr lang="en-US" dirty="0" smtClean="0"/>
                  <a:t>Game Title</a:t>
                </a:r>
              </a:p>
              <a:p>
                <a:pPr algn="ctr"/>
                <a:r>
                  <a:rPr lang="en-US" dirty="0" smtClean="0"/>
                  <a:t>Favorite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42918" y="711137"/>
              <a:ext cx="3086100" cy="3818343"/>
              <a:chOff x="2906486" y="1094014"/>
              <a:chExt cx="3086100" cy="398705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06486" y="1910443"/>
                <a:ext cx="3086100" cy="3170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VideoGame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74339" y="1989358"/>
                <a:ext cx="2726872" cy="298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Game Title {PK}</a:t>
                </a:r>
              </a:p>
              <a:p>
                <a:pPr algn="ctr"/>
                <a:r>
                  <a:rPr lang="en-US" dirty="0" smtClean="0"/>
                  <a:t>Release date</a:t>
                </a:r>
                <a:endParaRPr lang="en-US" b="0" dirty="0" smtClean="0">
                  <a:effectLst/>
                </a:endParaRPr>
              </a:p>
              <a:p>
                <a:pPr algn="ctr"/>
                <a:r>
                  <a:rPr lang="en-US" dirty="0" smtClean="0"/>
                  <a:t>Genre</a:t>
                </a:r>
              </a:p>
              <a:p>
                <a:pPr algn="ctr"/>
                <a:r>
                  <a:rPr lang="en-US" b="0" dirty="0" smtClean="0">
                    <a:effectLst/>
                  </a:rPr>
                  <a:t>Price</a:t>
                </a:r>
              </a:p>
              <a:p>
                <a:pPr algn="ctr"/>
                <a:r>
                  <a:rPr lang="en-US" dirty="0" smtClean="0"/>
                  <a:t>Platform </a:t>
                </a:r>
              </a:p>
              <a:p>
                <a:pPr algn="ctr"/>
                <a:r>
                  <a:rPr lang="en-US" dirty="0" smtClean="0"/>
                  <a:t>Rating</a:t>
                </a:r>
              </a:p>
              <a:p>
                <a:pPr algn="ctr"/>
                <a:r>
                  <a:rPr lang="en-US" dirty="0" smtClean="0"/>
                  <a:t>Region</a:t>
                </a:r>
              </a:p>
              <a:p>
                <a:pPr algn="ctr"/>
                <a:r>
                  <a:rPr lang="en-US" dirty="0" smtClean="0"/>
                  <a:t>Series</a:t>
                </a:r>
              </a:p>
              <a:p>
                <a:pPr algn="ctr"/>
                <a:r>
                  <a:rPr lang="en-US" dirty="0" smtClean="0"/>
                  <a:t>Link </a:t>
                </a:r>
                <a:r>
                  <a:rPr lang="en-US" dirty="0"/>
                  <a:t>to </a:t>
                </a:r>
                <a:r>
                  <a:rPr lang="en-US" dirty="0" smtClean="0"/>
                  <a:t>cover image Retailer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436506" y="5762340"/>
              <a:ext cx="3086100" cy="1700991"/>
              <a:chOff x="2906486" y="1094014"/>
              <a:chExt cx="3086100" cy="201123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06486" y="1910444"/>
                <a:ext cx="3086100" cy="11948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Company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086100" y="2085005"/>
                <a:ext cx="27268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Company Name {PK}</a:t>
                </a:r>
              </a:p>
              <a:p>
                <a:pPr algn="ctr"/>
                <a:r>
                  <a:rPr lang="en-US" dirty="0" smtClean="0"/>
                  <a:t>Link to website</a:t>
                </a:r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-3505733" y="1663517"/>
              <a:ext cx="3086100" cy="2084407"/>
              <a:chOff x="2906486" y="1094014"/>
              <a:chExt cx="3086100" cy="254663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06486" y="1910444"/>
                <a:ext cx="3086100" cy="17302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86100" y="1317563"/>
                <a:ext cx="2726872" cy="45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Reviews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86100" y="2085005"/>
                <a:ext cx="2726872" cy="146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User Rated By</a:t>
                </a:r>
              </a:p>
              <a:p>
                <a:pPr algn="ctr"/>
                <a:r>
                  <a:rPr lang="en-US" dirty="0" smtClean="0"/>
                  <a:t>Review</a:t>
                </a:r>
              </a:p>
              <a:p>
                <a:pPr algn="ctr"/>
                <a:r>
                  <a:rPr lang="en-US" dirty="0" smtClean="0"/>
                  <a:t>Date</a:t>
                </a:r>
              </a:p>
              <a:p>
                <a:pPr algn="ctr"/>
                <a:r>
                  <a:rPr lang="en-US" dirty="0" smtClean="0"/>
                  <a:t>Game Title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342918" y="5762340"/>
              <a:ext cx="3086100" cy="2191320"/>
              <a:chOff x="2906486" y="1094014"/>
              <a:chExt cx="3086100" cy="219132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06486" y="1910444"/>
                <a:ext cx="3086100" cy="1371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Series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Series Name {PK}</a:t>
                </a:r>
              </a:p>
              <a:p>
                <a:pPr algn="ctr"/>
                <a:r>
                  <a:rPr lang="en-US" dirty="0" smtClean="0"/>
                  <a:t>Date Created</a:t>
                </a:r>
              </a:p>
              <a:p>
                <a:pPr algn="ctr"/>
                <a:r>
                  <a:rPr lang="en-US" dirty="0" smtClean="0"/>
                  <a:t>Status</a:t>
                </a:r>
              </a:p>
              <a:p>
                <a:pPr algn="ctr"/>
                <a:r>
                  <a:rPr lang="en-US" dirty="0" smtClean="0"/>
                  <a:t>Company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718289" y="675880"/>
              <a:ext cx="3086100" cy="2191320"/>
              <a:chOff x="2906486" y="1094014"/>
              <a:chExt cx="3086100" cy="21913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906486" y="1094014"/>
                <a:ext cx="3086100" cy="8164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06486" y="1910444"/>
                <a:ext cx="3086100" cy="11948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86100" y="1317563"/>
                <a:ext cx="2726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Retailer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6100" y="2085005"/>
                <a:ext cx="2726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Retailer Name {PK}</a:t>
                </a:r>
              </a:p>
              <a:p>
                <a:pPr algn="ctr"/>
                <a:r>
                  <a:rPr lang="en-US" dirty="0" smtClean="0"/>
                  <a:t>Location</a:t>
                </a:r>
              </a:p>
              <a:p>
                <a:pPr algn="ctr"/>
                <a:r>
                  <a:rPr lang="en-US" dirty="0" smtClean="0"/>
                  <a:t>Link to website</a:t>
                </a:r>
              </a:p>
              <a:p>
                <a:pPr algn="ctr"/>
                <a:endParaRPr lang="en-US" dirty="0"/>
              </a:p>
            </p:txBody>
          </p:sp>
        </p:grpSp>
        <p:cxnSp>
          <p:nvCxnSpPr>
            <p:cNvPr id="40" name="Straight Connector 39"/>
            <p:cNvCxnSpPr>
              <a:stCxn id="15" idx="3"/>
              <a:endCxn id="35" idx="1"/>
            </p:cNvCxnSpPr>
            <p:nvPr/>
          </p:nvCxnSpPr>
          <p:spPr>
            <a:xfrm flipV="1">
              <a:off x="7429018" y="1084095"/>
              <a:ext cx="2289271" cy="17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8957081" y="820402"/>
              <a:ext cx="129754" cy="1459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04414" y="708694"/>
              <a:ext cx="86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Sold by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4270094" y="-21085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37089" y="109918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16" idx="2"/>
              <a:endCxn id="30" idx="0"/>
            </p:cNvCxnSpPr>
            <p:nvPr/>
          </p:nvCxnSpPr>
          <p:spPr>
            <a:xfrm>
              <a:off x="5885968" y="4529480"/>
              <a:ext cx="0" cy="1232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/>
            <p:nvPr/>
          </p:nvSpPr>
          <p:spPr>
            <a:xfrm>
              <a:off x="6066512" y="4797272"/>
              <a:ext cx="173664" cy="1952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6200000">
              <a:off x="8366663" y="5766926"/>
              <a:ext cx="173663" cy="19529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6171696" y="267950"/>
              <a:ext cx="173664" cy="1952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1021" y="499514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8408" y="460505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6805" y="53446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30" idx="3"/>
              <a:endCxn id="20" idx="1"/>
            </p:cNvCxnSpPr>
            <p:nvPr/>
          </p:nvCxnSpPr>
          <p:spPr>
            <a:xfrm flipV="1">
              <a:off x="7429018" y="6107586"/>
              <a:ext cx="3007488" cy="62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481628" y="617225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97903" y="617055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48312" y="5675928"/>
              <a:ext cx="86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creates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-434873" y="-628238"/>
              <a:ext cx="4777791" cy="3698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" idx="2"/>
              <a:endCxn id="25" idx="0"/>
            </p:cNvCxnSpPr>
            <p:nvPr/>
          </p:nvCxnSpPr>
          <p:spPr>
            <a:xfrm>
              <a:off x="-1971631" y="-573668"/>
              <a:ext cx="8948" cy="22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/>
            <p:cNvSpPr/>
            <p:nvPr/>
          </p:nvSpPr>
          <p:spPr>
            <a:xfrm rot="16200000">
              <a:off x="-4290069" y="-4410573"/>
              <a:ext cx="173663" cy="19529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3993461" y="-4501571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693605" y="-3425272"/>
              <a:ext cx="1476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5118492" y="-1422397"/>
              <a:ext cx="1514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 User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2547430" y="-344651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stCxn id="11" idx="2"/>
              <a:endCxn id="15" idx="0"/>
            </p:cNvCxnSpPr>
            <p:nvPr/>
          </p:nvCxnSpPr>
          <p:spPr>
            <a:xfrm>
              <a:off x="5881729" y="-570888"/>
              <a:ext cx="4239" cy="1282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" idx="3"/>
              <a:endCxn id="11" idx="1"/>
            </p:cNvCxnSpPr>
            <p:nvPr/>
          </p:nvCxnSpPr>
          <p:spPr>
            <a:xfrm>
              <a:off x="-428581" y="-1341111"/>
              <a:ext cx="4767260" cy="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4562" y="-1791729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20792" y="-10917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481627" y="116440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5290" y="26895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65290" y="-47871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 rot="2416048">
              <a:off x="1830095" y="963558"/>
              <a:ext cx="84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modify</a:t>
              </a:r>
              <a:endParaRPr lang="en-US" dirty="0"/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2458770" y="-1661285"/>
              <a:ext cx="129754" cy="1459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 rot="8100000">
              <a:off x="2551061" y="1427192"/>
              <a:ext cx="214483" cy="1716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10800000">
              <a:off x="-1655269" y="1000802"/>
              <a:ext cx="173664" cy="1952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1993764" y="624662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2547430" y="122657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-2676277" y="-388967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25530" y="195647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310857" y="-186849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53270" y="-181289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0..3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1526" y="-72879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86" name="Isosceles Triangle 85"/>
            <p:cNvSpPr/>
            <p:nvPr/>
          </p:nvSpPr>
          <p:spPr>
            <a:xfrm rot="16200000">
              <a:off x="1181485" y="2723463"/>
              <a:ext cx="173663" cy="19529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26" idx="3"/>
              <a:endCxn id="16" idx="1"/>
            </p:cNvCxnSpPr>
            <p:nvPr/>
          </p:nvCxnSpPr>
          <p:spPr>
            <a:xfrm flipV="1">
              <a:off x="-419633" y="3011249"/>
              <a:ext cx="4762551" cy="28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393666" y="264268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419633" y="309536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85275" y="309536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29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258</Words>
  <Application>Microsoft Office PowerPoint</Application>
  <PresentationFormat>Widescreen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Ta, Vi</dc:creator>
  <cp:lastModifiedBy>Ta, Vi</cp:lastModifiedBy>
  <cp:revision>24</cp:revision>
  <dcterms:created xsi:type="dcterms:W3CDTF">2019-02-06T17:22:44Z</dcterms:created>
  <dcterms:modified xsi:type="dcterms:W3CDTF">2019-02-08T19:54:22Z</dcterms:modified>
</cp:coreProperties>
</file>