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314" r:id="rId3"/>
    <p:sldId id="312" r:id="rId4"/>
    <p:sldId id="318" r:id="rId5"/>
    <p:sldId id="260" r:id="rId6"/>
    <p:sldId id="315" r:id="rId7"/>
    <p:sldId id="261" r:id="rId8"/>
    <p:sldId id="262" r:id="rId9"/>
    <p:sldId id="305" r:id="rId10"/>
    <p:sldId id="263" r:id="rId11"/>
    <p:sldId id="306" r:id="rId12"/>
    <p:sldId id="264" r:id="rId13"/>
    <p:sldId id="316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307" r:id="rId25"/>
    <p:sldId id="277" r:id="rId26"/>
    <p:sldId id="285" r:id="rId27"/>
    <p:sldId id="308" r:id="rId28"/>
    <p:sldId id="310" r:id="rId29"/>
    <p:sldId id="309" r:id="rId30"/>
    <p:sldId id="311" r:id="rId31"/>
    <p:sldId id="317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scadia Code" panose="020B0609020000020004" pitchFamily="49" charset="0"/>
      <p:regular r:id="rId38"/>
      <p:bold r:id="rId39"/>
    </p:embeddedFont>
    <p:embeddedFont>
      <p:font typeface="Catamaran" panose="020B0604020202020204" charset="0"/>
      <p:regular r:id="rId40"/>
      <p:bold r:id="rId41"/>
    </p:embeddedFont>
    <p:embeddedFont>
      <p:font typeface="Titillium Web" panose="00000500000000000000" pitchFamily="2" charset="0"/>
      <p:regular r:id="rId42"/>
      <p:bold r:id="rId43"/>
      <p:italic r:id="rId44"/>
      <p:boldItalic r:id="rId45"/>
    </p:embeddedFont>
    <p:embeddedFont>
      <p:font typeface="Titillium Web Light" panose="00000400000000000000" pitchFamily="2" charset="0"/>
      <p:regular r:id="rId46"/>
      <p:bold r:id="rId47"/>
      <p:italic r:id="rId48"/>
      <p:boldItalic r:id="rId49"/>
    </p:embeddedFont>
    <p:embeddedFont>
      <p:font typeface="Titillium Web SemiBold" panose="000007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38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49C3C0-AD56-4AFF-BDD7-7EF9BC083E96}">
  <a:tblStyle styleId="{AE49C3C0-AD56-4AFF-BDD7-7EF9BC083E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833EC4F-130D-42CE-9EC7-86A2896A05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tavian Coste" userId="a49b3fb1e6087cbb" providerId="LiveId" clId="{3836E396-DB62-446B-B4D6-751BB21B1450}"/>
    <pc:docChg chg="undo redo custSel addSld delSld modSld sldOrd">
      <pc:chgData name="Octavian Coste" userId="a49b3fb1e6087cbb" providerId="LiveId" clId="{3836E396-DB62-446B-B4D6-751BB21B1450}" dt="2022-09-30T11:11:02.052" v="2327"/>
      <pc:docMkLst>
        <pc:docMk/>
      </pc:docMkLst>
      <pc:sldChg chg="addSp modSp mod">
        <pc:chgData name="Octavian Coste" userId="a49b3fb1e6087cbb" providerId="LiveId" clId="{3836E396-DB62-446B-B4D6-751BB21B1450}" dt="2022-09-29T19:20:23.513" v="2078" actId="1076"/>
        <pc:sldMkLst>
          <pc:docMk/>
          <pc:sldMk cId="0" sldId="256"/>
        </pc:sldMkLst>
        <pc:spChg chg="add mod">
          <ac:chgData name="Octavian Coste" userId="a49b3fb1e6087cbb" providerId="LiveId" clId="{3836E396-DB62-446B-B4D6-751BB21B1450}" dt="2022-09-29T19:20:20.660" v="2077" actId="1076"/>
          <ac:spMkLst>
            <pc:docMk/>
            <pc:sldMk cId="0" sldId="256"/>
            <ac:spMk id="2" creationId="{43FE3DEA-DB45-F1CE-D6A1-B212BF1F89CB}"/>
          </ac:spMkLst>
        </pc:spChg>
        <pc:spChg chg="mod">
          <ac:chgData name="Octavian Coste" userId="a49b3fb1e6087cbb" providerId="LiveId" clId="{3836E396-DB62-446B-B4D6-751BB21B1450}" dt="2022-09-29T19:20:23.513" v="2078" actId="1076"/>
          <ac:spMkLst>
            <pc:docMk/>
            <pc:sldMk cId="0" sldId="256"/>
            <ac:spMk id="95" creationId="{00000000-0000-0000-0000-000000000000}"/>
          </ac:spMkLst>
        </pc:spChg>
      </pc:sldChg>
      <pc:sldChg chg="del">
        <pc:chgData name="Octavian Coste" userId="a49b3fb1e6087cbb" providerId="LiveId" clId="{3836E396-DB62-446B-B4D6-751BB21B1450}" dt="2022-09-29T17:11:37.572" v="1545" actId="47"/>
        <pc:sldMkLst>
          <pc:docMk/>
          <pc:sldMk cId="0" sldId="257"/>
        </pc:sldMkLst>
      </pc:sldChg>
      <pc:sldChg chg="addSp delSp modSp del mod">
        <pc:chgData name="Octavian Coste" userId="a49b3fb1e6087cbb" providerId="LiveId" clId="{3836E396-DB62-446B-B4D6-751BB21B1450}" dt="2022-09-29T19:18:27.811" v="2074" actId="47"/>
        <pc:sldMkLst>
          <pc:docMk/>
          <pc:sldMk cId="0" sldId="258"/>
        </pc:sldMkLst>
        <pc:spChg chg="add del mod">
          <ac:chgData name="Octavian Coste" userId="a49b3fb1e6087cbb" providerId="LiveId" clId="{3836E396-DB62-446B-B4D6-751BB21B1450}" dt="2022-09-29T19:00:40.303" v="1937" actId="478"/>
          <ac:spMkLst>
            <pc:docMk/>
            <pc:sldMk cId="0" sldId="258"/>
            <ac:spMk id="3" creationId="{239E3A9D-257D-B75A-F808-1557F40027C5}"/>
          </ac:spMkLst>
        </pc:spChg>
        <pc:spChg chg="del">
          <ac:chgData name="Octavian Coste" userId="a49b3fb1e6087cbb" providerId="LiveId" clId="{3836E396-DB62-446B-B4D6-751BB21B1450}" dt="2022-09-29T18:59:36.298" v="1900" actId="478"/>
          <ac:spMkLst>
            <pc:docMk/>
            <pc:sldMk cId="0" sldId="258"/>
            <ac:spMk id="108" creationId="{00000000-0000-0000-0000-000000000000}"/>
          </ac:spMkLst>
        </pc:spChg>
      </pc:sldChg>
      <pc:sldChg chg="add del">
        <pc:chgData name="Octavian Coste" userId="a49b3fb1e6087cbb" providerId="LiveId" clId="{3836E396-DB62-446B-B4D6-751BB21B1450}" dt="2022-09-29T09:20:43.271" v="821" actId="47"/>
        <pc:sldMkLst>
          <pc:docMk/>
          <pc:sldMk cId="0" sldId="259"/>
        </pc:sldMkLst>
      </pc:sldChg>
      <pc:sldChg chg="addSp delSp modSp mod">
        <pc:chgData name="Octavian Coste" userId="a49b3fb1e6087cbb" providerId="LiveId" clId="{3836E396-DB62-446B-B4D6-751BB21B1450}" dt="2022-09-30T08:33:40.930" v="2108" actId="1076"/>
        <pc:sldMkLst>
          <pc:docMk/>
          <pc:sldMk cId="0" sldId="260"/>
        </pc:sldMkLst>
        <pc:spChg chg="add mod">
          <ac:chgData name="Octavian Coste" userId="a49b3fb1e6087cbb" providerId="LiveId" clId="{3836E396-DB62-446B-B4D6-751BB21B1450}" dt="2022-09-30T08:33:36.118" v="2107"/>
          <ac:spMkLst>
            <pc:docMk/>
            <pc:sldMk cId="0" sldId="260"/>
            <ac:spMk id="6" creationId="{55FCC641-0B6B-77CA-B6C7-0FB0973BA490}"/>
          </ac:spMkLst>
        </pc:spChg>
        <pc:spChg chg="add mod">
          <ac:chgData name="Octavian Coste" userId="a49b3fb1e6087cbb" providerId="LiveId" clId="{3836E396-DB62-446B-B4D6-751BB21B1450}" dt="2022-09-30T08:33:40.930" v="2108" actId="1076"/>
          <ac:spMkLst>
            <pc:docMk/>
            <pc:sldMk cId="0" sldId="260"/>
            <ac:spMk id="7" creationId="{2795FD4D-A29F-6E5A-B4E1-085D7846D41D}"/>
          </ac:spMkLst>
        </pc:spChg>
        <pc:spChg chg="add mod">
          <ac:chgData name="Octavian Coste" userId="a49b3fb1e6087cbb" providerId="LiveId" clId="{3836E396-DB62-446B-B4D6-751BB21B1450}" dt="2022-09-28T17:56:44.050" v="70"/>
          <ac:spMkLst>
            <pc:docMk/>
            <pc:sldMk cId="0" sldId="260"/>
            <ac:spMk id="8" creationId="{A57FC0A9-A224-47D7-C303-C3B1BA465DBA}"/>
          </ac:spMkLst>
        </pc:spChg>
        <pc:spChg chg="add mod">
          <ac:chgData name="Octavian Coste" userId="a49b3fb1e6087cbb" providerId="LiveId" clId="{3836E396-DB62-446B-B4D6-751BB21B1450}" dt="2022-09-28T17:56:50.503" v="71"/>
          <ac:spMkLst>
            <pc:docMk/>
            <pc:sldMk cId="0" sldId="260"/>
            <ac:spMk id="9" creationId="{9BB9580B-9595-8F99-E263-270627533FDD}"/>
          </ac:spMkLst>
        </pc:spChg>
        <pc:spChg chg="mod">
          <ac:chgData name="Octavian Coste" userId="a49b3fb1e6087cbb" providerId="LiveId" clId="{3836E396-DB62-446B-B4D6-751BB21B1450}" dt="2022-09-29T18:59:03.284" v="1899"/>
          <ac:spMkLst>
            <pc:docMk/>
            <pc:sldMk cId="0" sldId="260"/>
            <ac:spMk id="42" creationId="{C6BD1164-AB60-6FA9-0443-26C6059B4888}"/>
          </ac:spMkLst>
        </pc:spChg>
        <pc:picChg chg="add del mod">
          <ac:chgData name="Octavian Coste" userId="a49b3fb1e6087cbb" providerId="LiveId" clId="{3836E396-DB62-446B-B4D6-751BB21B1450}" dt="2022-09-28T17:56:03.721" v="69" actId="478"/>
          <ac:picMkLst>
            <pc:docMk/>
            <pc:sldMk cId="0" sldId="260"/>
            <ac:picMk id="7" creationId="{40F70F2F-54A8-5312-3D02-C820D49CA4A5}"/>
          </ac:picMkLst>
        </pc:picChg>
        <pc:picChg chg="mod">
          <ac:chgData name="Octavian Coste" userId="a49b3fb1e6087cbb" providerId="LiveId" clId="{3836E396-DB62-446B-B4D6-751BB21B1450}" dt="2022-09-28T17:54:12.602" v="26" actId="1076"/>
          <ac:picMkLst>
            <pc:docMk/>
            <pc:sldMk cId="0" sldId="260"/>
            <ac:picMk id="127" creationId="{00000000-0000-0000-0000-000000000000}"/>
          </ac:picMkLst>
        </pc:picChg>
      </pc:sldChg>
      <pc:sldChg chg="modSp mod">
        <pc:chgData name="Octavian Coste" userId="a49b3fb1e6087cbb" providerId="LiveId" clId="{3836E396-DB62-446B-B4D6-751BB21B1450}" dt="2022-09-29T19:04:46.005" v="1973" actId="1076"/>
        <pc:sldMkLst>
          <pc:docMk/>
          <pc:sldMk cId="0" sldId="261"/>
        </pc:sldMkLst>
        <pc:spChg chg="mod">
          <ac:chgData name="Octavian Coste" userId="a49b3fb1e6087cbb" providerId="LiveId" clId="{3836E396-DB62-446B-B4D6-751BB21B1450}" dt="2022-09-29T19:04:46.005" v="1973" actId="1076"/>
          <ac:spMkLst>
            <pc:docMk/>
            <pc:sldMk cId="0" sldId="261"/>
            <ac:spMk id="132" creationId="{00000000-0000-0000-0000-000000000000}"/>
          </ac:spMkLst>
        </pc:spChg>
        <pc:picChg chg="mod">
          <ac:chgData name="Octavian Coste" userId="a49b3fb1e6087cbb" providerId="LiveId" clId="{3836E396-DB62-446B-B4D6-751BB21B1450}" dt="2022-09-29T17:09:43.298" v="1520" actId="208"/>
          <ac:picMkLst>
            <pc:docMk/>
            <pc:sldMk cId="0" sldId="261"/>
            <ac:picMk id="2" creationId="{54D2BB45-E285-DF15-E7DF-2437ED01B5E6}"/>
          </ac:picMkLst>
        </pc:picChg>
        <pc:picChg chg="mod">
          <ac:chgData name="Octavian Coste" userId="a49b3fb1e6087cbb" providerId="LiveId" clId="{3836E396-DB62-446B-B4D6-751BB21B1450}" dt="2022-09-29T19:04:42.564" v="1972" actId="14100"/>
          <ac:picMkLst>
            <pc:docMk/>
            <pc:sldMk cId="0" sldId="261"/>
            <ac:picMk id="4" creationId="{EF54C0B2-BEF2-26AE-49AA-A94A04E441F5}"/>
          </ac:picMkLst>
        </pc:picChg>
      </pc:sldChg>
      <pc:sldChg chg="modSp mod">
        <pc:chgData name="Octavian Coste" userId="a49b3fb1e6087cbb" providerId="LiveId" clId="{3836E396-DB62-446B-B4D6-751BB21B1450}" dt="2022-09-29T17:09:50.920" v="1521" actId="108"/>
        <pc:sldMkLst>
          <pc:docMk/>
          <pc:sldMk cId="0" sldId="262"/>
        </pc:sldMkLst>
        <pc:picChg chg="mod">
          <ac:chgData name="Octavian Coste" userId="a49b3fb1e6087cbb" providerId="LiveId" clId="{3836E396-DB62-446B-B4D6-751BB21B1450}" dt="2022-09-29T17:09:50.920" v="1521" actId="108"/>
          <ac:picMkLst>
            <pc:docMk/>
            <pc:sldMk cId="0" sldId="262"/>
            <ac:picMk id="2" creationId="{4F989B2A-3883-347B-CA73-3208599FF17F}"/>
          </ac:picMkLst>
        </pc:picChg>
      </pc:sldChg>
      <pc:sldChg chg="modSp mod">
        <pc:chgData name="Octavian Coste" userId="a49b3fb1e6087cbb" providerId="LiveId" clId="{3836E396-DB62-446B-B4D6-751BB21B1450}" dt="2022-09-29T17:10:08.370" v="1524" actId="108"/>
        <pc:sldMkLst>
          <pc:docMk/>
          <pc:sldMk cId="0" sldId="263"/>
        </pc:sldMkLst>
        <pc:picChg chg="mod">
          <ac:chgData name="Octavian Coste" userId="a49b3fb1e6087cbb" providerId="LiveId" clId="{3836E396-DB62-446B-B4D6-751BB21B1450}" dt="2022-09-29T17:10:08.370" v="1524" actId="108"/>
          <ac:picMkLst>
            <pc:docMk/>
            <pc:sldMk cId="0" sldId="263"/>
            <ac:picMk id="148" creationId="{00000000-0000-0000-0000-000000000000}"/>
          </ac:picMkLst>
        </pc:picChg>
      </pc:sldChg>
      <pc:sldChg chg="addSp delSp modSp mod">
        <pc:chgData name="Octavian Coste" userId="a49b3fb1e6087cbb" providerId="LiveId" clId="{3836E396-DB62-446B-B4D6-751BB21B1450}" dt="2022-09-29T19:05:22.790" v="1976" actId="1076"/>
        <pc:sldMkLst>
          <pc:docMk/>
          <pc:sldMk cId="0" sldId="264"/>
        </pc:sldMkLst>
        <pc:spChg chg="mod">
          <ac:chgData name="Octavian Coste" userId="a49b3fb1e6087cbb" providerId="LiveId" clId="{3836E396-DB62-446B-B4D6-751BB21B1450}" dt="2022-09-29T19:05:22.790" v="1976" actId="1076"/>
          <ac:spMkLst>
            <pc:docMk/>
            <pc:sldMk cId="0" sldId="264"/>
            <ac:spMk id="153" creationId="{00000000-0000-0000-0000-000000000000}"/>
          </ac:spMkLst>
        </pc:spChg>
        <pc:picChg chg="del mod">
          <ac:chgData name="Octavian Coste" userId="a49b3fb1e6087cbb" providerId="LiveId" clId="{3836E396-DB62-446B-B4D6-751BB21B1450}" dt="2022-09-29T18:56:42.363" v="1883" actId="478"/>
          <ac:picMkLst>
            <pc:docMk/>
            <pc:sldMk cId="0" sldId="264"/>
            <ac:picMk id="2" creationId="{EF0C29EB-9B76-46E3-EB27-0BFB0408E97E}"/>
          </ac:picMkLst>
        </pc:picChg>
        <pc:picChg chg="add mod">
          <ac:chgData name="Octavian Coste" userId="a49b3fb1e6087cbb" providerId="LiveId" clId="{3836E396-DB62-446B-B4D6-751BB21B1450}" dt="2022-09-29T18:57:05.225" v="1890" actId="1076"/>
          <ac:picMkLst>
            <pc:docMk/>
            <pc:sldMk cId="0" sldId="264"/>
            <ac:picMk id="5" creationId="{B2F7FC80-1A48-A09E-F5D3-77A0AF15CF6D}"/>
          </ac:picMkLst>
        </pc:picChg>
      </pc:sldChg>
      <pc:sldChg chg="modSp mod">
        <pc:chgData name="Octavian Coste" userId="a49b3fb1e6087cbb" providerId="LiveId" clId="{3836E396-DB62-446B-B4D6-751BB21B1450}" dt="2022-09-29T19:05:13.086" v="1974" actId="1076"/>
        <pc:sldMkLst>
          <pc:docMk/>
          <pc:sldMk cId="0" sldId="265"/>
        </pc:sldMkLst>
        <pc:spChg chg="mod">
          <ac:chgData name="Octavian Coste" userId="a49b3fb1e6087cbb" providerId="LiveId" clId="{3836E396-DB62-446B-B4D6-751BB21B1450}" dt="2022-09-29T19:05:13.086" v="1974" actId="1076"/>
          <ac:spMkLst>
            <pc:docMk/>
            <pc:sldMk cId="0" sldId="265"/>
            <ac:spMk id="160" creationId="{00000000-0000-0000-0000-000000000000}"/>
          </ac:spMkLst>
        </pc:spChg>
        <pc:picChg chg="mod">
          <ac:chgData name="Octavian Coste" userId="a49b3fb1e6087cbb" providerId="LiveId" clId="{3836E396-DB62-446B-B4D6-751BB21B1450}" dt="2022-09-29T17:10:20.529" v="1527" actId="108"/>
          <ac:picMkLst>
            <pc:docMk/>
            <pc:sldMk cId="0" sldId="265"/>
            <ac:picMk id="2" creationId="{FACF1952-83D9-C605-B353-24089B24C8AD}"/>
          </ac:picMkLst>
        </pc:picChg>
      </pc:sldChg>
      <pc:sldChg chg="modSp mod setBg">
        <pc:chgData name="Octavian Coste" userId="a49b3fb1e6087cbb" providerId="LiveId" clId="{3836E396-DB62-446B-B4D6-751BB21B1450}" dt="2022-09-29T19:05:30.479" v="1977" actId="1076"/>
        <pc:sldMkLst>
          <pc:docMk/>
          <pc:sldMk cId="0" sldId="266"/>
        </pc:sldMkLst>
        <pc:spChg chg="mod">
          <ac:chgData name="Octavian Coste" userId="a49b3fb1e6087cbb" providerId="LiveId" clId="{3836E396-DB62-446B-B4D6-751BB21B1450}" dt="2022-09-29T19:05:30.479" v="1977" actId="1076"/>
          <ac:spMkLst>
            <pc:docMk/>
            <pc:sldMk cId="0" sldId="266"/>
            <ac:spMk id="167" creationId="{00000000-0000-0000-0000-000000000000}"/>
          </ac:spMkLst>
        </pc:spChg>
        <pc:spChg chg="mod">
          <ac:chgData name="Octavian Coste" userId="a49b3fb1e6087cbb" providerId="LiveId" clId="{3836E396-DB62-446B-B4D6-751BB21B1450}" dt="2022-09-29T17:10:29.215" v="1528"/>
          <ac:spMkLst>
            <pc:docMk/>
            <pc:sldMk cId="0" sldId="266"/>
            <ac:spMk id="168" creationId="{00000000-0000-0000-0000-000000000000}"/>
          </ac:spMkLst>
        </pc:spChg>
        <pc:picChg chg="mod">
          <ac:chgData name="Octavian Coste" userId="a49b3fb1e6087cbb" providerId="LiveId" clId="{3836E396-DB62-446B-B4D6-751BB21B1450}" dt="2022-09-29T17:10:34.780" v="1529" actId="108"/>
          <ac:picMkLst>
            <pc:docMk/>
            <pc:sldMk cId="0" sldId="266"/>
            <ac:picMk id="169" creationId="{00000000-0000-0000-0000-000000000000}"/>
          </ac:picMkLst>
        </pc:picChg>
      </pc:sldChg>
      <pc:sldChg chg="modSp mod">
        <pc:chgData name="Octavian Coste" userId="a49b3fb1e6087cbb" providerId="LiveId" clId="{3836E396-DB62-446B-B4D6-751BB21B1450}" dt="2022-09-29T19:05:36.389" v="1978" actId="1076"/>
        <pc:sldMkLst>
          <pc:docMk/>
          <pc:sldMk cId="0" sldId="267"/>
        </pc:sldMkLst>
        <pc:spChg chg="mod">
          <ac:chgData name="Octavian Coste" userId="a49b3fb1e6087cbb" providerId="LiveId" clId="{3836E396-DB62-446B-B4D6-751BB21B1450}" dt="2022-09-29T19:05:36.389" v="1978" actId="1076"/>
          <ac:spMkLst>
            <pc:docMk/>
            <pc:sldMk cId="0" sldId="267"/>
            <ac:spMk id="174" creationId="{00000000-0000-0000-0000-000000000000}"/>
          </ac:spMkLst>
        </pc:spChg>
        <pc:picChg chg="mod">
          <ac:chgData name="Octavian Coste" userId="a49b3fb1e6087cbb" providerId="LiveId" clId="{3836E396-DB62-446B-B4D6-751BB21B1450}" dt="2022-09-29T17:10:39.635" v="1530" actId="108"/>
          <ac:picMkLst>
            <pc:docMk/>
            <pc:sldMk cId="0" sldId="267"/>
            <ac:picMk id="176" creationId="{00000000-0000-0000-0000-000000000000}"/>
          </ac:picMkLst>
        </pc:picChg>
      </pc:sldChg>
      <pc:sldChg chg="addSp modSp mod setBg">
        <pc:chgData name="Octavian Coste" userId="a49b3fb1e6087cbb" providerId="LiveId" clId="{3836E396-DB62-446B-B4D6-751BB21B1450}" dt="2022-09-29T19:03:58.671" v="1966" actId="1076"/>
        <pc:sldMkLst>
          <pc:docMk/>
          <pc:sldMk cId="0" sldId="268"/>
        </pc:sldMkLst>
        <pc:spChg chg="mod">
          <ac:chgData name="Octavian Coste" userId="a49b3fb1e6087cbb" providerId="LiveId" clId="{3836E396-DB62-446B-B4D6-751BB21B1450}" dt="2022-09-29T19:03:32.973" v="1959" actId="1076"/>
          <ac:spMkLst>
            <pc:docMk/>
            <pc:sldMk cId="0" sldId="268"/>
            <ac:spMk id="181" creationId="{00000000-0000-0000-0000-000000000000}"/>
          </ac:spMkLst>
        </pc:spChg>
        <pc:spChg chg="mod">
          <ac:chgData name="Octavian Coste" userId="a49b3fb1e6087cbb" providerId="LiveId" clId="{3836E396-DB62-446B-B4D6-751BB21B1450}" dt="2022-09-29T17:10:44.385" v="1531"/>
          <ac:spMkLst>
            <pc:docMk/>
            <pc:sldMk cId="0" sldId="268"/>
            <ac:spMk id="182" creationId="{00000000-0000-0000-0000-000000000000}"/>
          </ac:spMkLst>
        </pc:spChg>
        <pc:picChg chg="add mod">
          <ac:chgData name="Octavian Coste" userId="a49b3fb1e6087cbb" providerId="LiveId" clId="{3836E396-DB62-446B-B4D6-751BB21B1450}" dt="2022-09-29T19:03:12.249" v="1957" actId="1076"/>
          <ac:picMkLst>
            <pc:docMk/>
            <pc:sldMk cId="0" sldId="268"/>
            <ac:picMk id="3" creationId="{AFEA7BC0-AFA1-D8B0-2CB3-201D12914D2C}"/>
          </ac:picMkLst>
        </pc:picChg>
        <pc:picChg chg="mod">
          <ac:chgData name="Octavian Coste" userId="a49b3fb1e6087cbb" providerId="LiveId" clId="{3836E396-DB62-446B-B4D6-751BB21B1450}" dt="2022-09-29T19:03:58.671" v="1966" actId="1076"/>
          <ac:picMkLst>
            <pc:docMk/>
            <pc:sldMk cId="0" sldId="268"/>
            <ac:picMk id="183" creationId="{00000000-0000-0000-0000-000000000000}"/>
          </ac:picMkLst>
        </pc:picChg>
      </pc:sldChg>
      <pc:sldChg chg="modSp del mod">
        <pc:chgData name="Octavian Coste" userId="a49b3fb1e6087cbb" providerId="LiveId" clId="{3836E396-DB62-446B-B4D6-751BB21B1450}" dt="2022-09-29T19:05:42.741" v="1979" actId="47"/>
        <pc:sldMkLst>
          <pc:docMk/>
          <pc:sldMk cId="0" sldId="269"/>
        </pc:sldMkLst>
        <pc:picChg chg="mod">
          <ac:chgData name="Octavian Coste" userId="a49b3fb1e6087cbb" providerId="LiveId" clId="{3836E396-DB62-446B-B4D6-751BB21B1450}" dt="2022-09-29T17:10:53.114" v="1534" actId="108"/>
          <ac:picMkLst>
            <pc:docMk/>
            <pc:sldMk cId="0" sldId="269"/>
            <ac:picMk id="190" creationId="{00000000-0000-0000-0000-000000000000}"/>
          </ac:picMkLst>
        </pc:picChg>
      </pc:sldChg>
      <pc:sldChg chg="modSp mod">
        <pc:chgData name="Octavian Coste" userId="a49b3fb1e6087cbb" providerId="LiveId" clId="{3836E396-DB62-446B-B4D6-751BB21B1450}" dt="2022-09-29T19:05:46.833" v="1980" actId="1076"/>
        <pc:sldMkLst>
          <pc:docMk/>
          <pc:sldMk cId="0" sldId="270"/>
        </pc:sldMkLst>
        <pc:spChg chg="mod">
          <ac:chgData name="Octavian Coste" userId="a49b3fb1e6087cbb" providerId="LiveId" clId="{3836E396-DB62-446B-B4D6-751BB21B1450}" dt="2022-09-29T19:05:46.833" v="1980" actId="1076"/>
          <ac:spMkLst>
            <pc:docMk/>
            <pc:sldMk cId="0" sldId="270"/>
            <ac:spMk id="196" creationId="{00000000-0000-0000-0000-000000000000}"/>
          </ac:spMkLst>
        </pc:spChg>
        <pc:picChg chg="mod">
          <ac:chgData name="Octavian Coste" userId="a49b3fb1e6087cbb" providerId="LiveId" clId="{3836E396-DB62-446B-B4D6-751BB21B1450}" dt="2022-09-29T17:10:56.704" v="1535" actId="108"/>
          <ac:picMkLst>
            <pc:docMk/>
            <pc:sldMk cId="0" sldId="270"/>
            <ac:picMk id="197" creationId="{00000000-0000-0000-0000-000000000000}"/>
          </ac:picMkLst>
        </pc:picChg>
      </pc:sldChg>
      <pc:sldChg chg="modSp mod">
        <pc:chgData name="Octavian Coste" userId="a49b3fb1e6087cbb" providerId="LiveId" clId="{3836E396-DB62-446B-B4D6-751BB21B1450}" dt="2022-09-29T17:11:00.012" v="1536" actId="108"/>
        <pc:sldMkLst>
          <pc:docMk/>
          <pc:sldMk cId="0" sldId="271"/>
        </pc:sldMkLst>
        <pc:picChg chg="mod">
          <ac:chgData name="Octavian Coste" userId="a49b3fb1e6087cbb" providerId="LiveId" clId="{3836E396-DB62-446B-B4D6-751BB21B1450}" dt="2022-09-29T17:11:00.012" v="1536" actId="108"/>
          <ac:picMkLst>
            <pc:docMk/>
            <pc:sldMk cId="0" sldId="271"/>
            <ac:picMk id="204" creationId="{00000000-0000-0000-0000-000000000000}"/>
          </ac:picMkLst>
        </pc:picChg>
      </pc:sldChg>
      <pc:sldChg chg="modSp mod">
        <pc:chgData name="Octavian Coste" userId="a49b3fb1e6087cbb" providerId="LiveId" clId="{3836E396-DB62-446B-B4D6-751BB21B1450}" dt="2022-09-29T17:11:02.301" v="1537" actId="108"/>
        <pc:sldMkLst>
          <pc:docMk/>
          <pc:sldMk cId="0" sldId="272"/>
        </pc:sldMkLst>
        <pc:picChg chg="mod">
          <ac:chgData name="Octavian Coste" userId="a49b3fb1e6087cbb" providerId="LiveId" clId="{3836E396-DB62-446B-B4D6-751BB21B1450}" dt="2022-09-29T17:11:02.301" v="1537" actId="108"/>
          <ac:picMkLst>
            <pc:docMk/>
            <pc:sldMk cId="0" sldId="272"/>
            <ac:picMk id="211" creationId="{00000000-0000-0000-0000-000000000000}"/>
          </ac:picMkLst>
        </pc:picChg>
      </pc:sldChg>
      <pc:sldChg chg="modSp mod ord">
        <pc:chgData name="Octavian Coste" userId="a49b3fb1e6087cbb" providerId="LiveId" clId="{3836E396-DB62-446B-B4D6-751BB21B1450}" dt="2022-09-30T11:11:02.052" v="2327"/>
        <pc:sldMkLst>
          <pc:docMk/>
          <pc:sldMk cId="0" sldId="273"/>
        </pc:sldMkLst>
        <pc:picChg chg="mod">
          <ac:chgData name="Octavian Coste" userId="a49b3fb1e6087cbb" providerId="LiveId" clId="{3836E396-DB62-446B-B4D6-751BB21B1450}" dt="2022-09-29T17:11:04.751" v="1538" actId="108"/>
          <ac:picMkLst>
            <pc:docMk/>
            <pc:sldMk cId="0" sldId="273"/>
            <ac:picMk id="218" creationId="{00000000-0000-0000-0000-000000000000}"/>
          </ac:picMkLst>
        </pc:picChg>
      </pc:sldChg>
      <pc:sldChg chg="modSp mod">
        <pc:chgData name="Octavian Coste" userId="a49b3fb1e6087cbb" providerId="LiveId" clId="{3836E396-DB62-446B-B4D6-751BB21B1450}" dt="2022-09-29T17:11:06.608" v="1539" actId="108"/>
        <pc:sldMkLst>
          <pc:docMk/>
          <pc:sldMk cId="0" sldId="274"/>
        </pc:sldMkLst>
        <pc:picChg chg="mod">
          <ac:chgData name="Octavian Coste" userId="a49b3fb1e6087cbb" providerId="LiveId" clId="{3836E396-DB62-446B-B4D6-751BB21B1450}" dt="2022-09-29T17:11:06.608" v="1539" actId="108"/>
          <ac:picMkLst>
            <pc:docMk/>
            <pc:sldMk cId="0" sldId="274"/>
            <ac:picMk id="227" creationId="{00000000-0000-0000-0000-000000000000}"/>
          </ac:picMkLst>
        </pc:picChg>
      </pc:sldChg>
      <pc:sldChg chg="addSp delSp modSp mod">
        <pc:chgData name="Octavian Coste" userId="a49b3fb1e6087cbb" providerId="LiveId" clId="{3836E396-DB62-446B-B4D6-751BB21B1450}" dt="2022-09-29T19:06:18.439" v="1981" actId="1076"/>
        <pc:sldMkLst>
          <pc:docMk/>
          <pc:sldMk cId="0" sldId="275"/>
        </pc:sldMkLst>
        <pc:spChg chg="mod">
          <ac:chgData name="Octavian Coste" userId="a49b3fb1e6087cbb" providerId="LiveId" clId="{3836E396-DB62-446B-B4D6-751BB21B1450}" dt="2022-09-29T19:06:18.439" v="1981" actId="1076"/>
          <ac:spMkLst>
            <pc:docMk/>
            <pc:sldMk cId="0" sldId="275"/>
            <ac:spMk id="234" creationId="{00000000-0000-0000-0000-000000000000}"/>
          </ac:spMkLst>
        </pc:spChg>
        <pc:picChg chg="add mod">
          <ac:chgData name="Octavian Coste" userId="a49b3fb1e6087cbb" providerId="LiveId" clId="{3836E396-DB62-446B-B4D6-751BB21B1450}" dt="2022-09-29T17:11:13.380" v="1543"/>
          <ac:picMkLst>
            <pc:docMk/>
            <pc:sldMk cId="0" sldId="275"/>
            <ac:picMk id="2" creationId="{45C99F57-112E-C492-3040-6A20457CE2DC}"/>
          </ac:picMkLst>
        </pc:picChg>
        <pc:picChg chg="add mod">
          <ac:chgData name="Octavian Coste" userId="a49b3fb1e6087cbb" providerId="LiveId" clId="{3836E396-DB62-446B-B4D6-751BB21B1450}" dt="2022-09-29T17:11:08.622" v="1540" actId="108"/>
          <ac:picMkLst>
            <pc:docMk/>
            <pc:sldMk cId="0" sldId="275"/>
            <ac:picMk id="4" creationId="{3F28DDC4-A0EE-D673-C345-6E00734EF1A6}"/>
          </ac:picMkLst>
        </pc:picChg>
        <pc:picChg chg="add mod">
          <ac:chgData name="Octavian Coste" userId="a49b3fb1e6087cbb" providerId="LiveId" clId="{3836E396-DB62-446B-B4D6-751BB21B1450}" dt="2022-09-29T17:11:21.638" v="1544" actId="1076"/>
          <ac:picMkLst>
            <pc:docMk/>
            <pc:sldMk cId="0" sldId="275"/>
            <ac:picMk id="6" creationId="{7DDD705A-64F9-2F67-E5CC-B71E6F233010}"/>
          </ac:picMkLst>
        </pc:picChg>
        <pc:picChg chg="del">
          <ac:chgData name="Octavian Coste" userId="a49b3fb1e6087cbb" providerId="LiveId" clId="{3836E396-DB62-446B-B4D6-751BB21B1450}" dt="2022-09-29T14:00:03.565" v="1415" actId="478"/>
          <ac:picMkLst>
            <pc:docMk/>
            <pc:sldMk cId="0" sldId="275"/>
            <ac:picMk id="236" creationId="{00000000-0000-0000-0000-000000000000}"/>
          </ac:picMkLst>
        </pc:picChg>
        <pc:picChg chg="del">
          <ac:chgData name="Octavian Coste" userId="a49b3fb1e6087cbb" providerId="LiveId" clId="{3836E396-DB62-446B-B4D6-751BB21B1450}" dt="2022-09-29T14:00:03.565" v="1415" actId="478"/>
          <ac:picMkLst>
            <pc:docMk/>
            <pc:sldMk cId="0" sldId="275"/>
            <ac:picMk id="237" creationId="{00000000-0000-0000-0000-000000000000}"/>
          </ac:picMkLst>
        </pc:picChg>
      </pc:sldChg>
      <pc:sldChg chg="del">
        <pc:chgData name="Octavian Coste" userId="a49b3fb1e6087cbb" providerId="LiveId" clId="{3836E396-DB62-446B-B4D6-751BB21B1450}" dt="2022-09-29T07:15:27.694" v="325" actId="47"/>
        <pc:sldMkLst>
          <pc:docMk/>
          <pc:sldMk cId="0" sldId="276"/>
        </pc:sldMkLst>
      </pc:sldChg>
      <pc:sldChg chg="addSp delSp modSp mod ord setBg">
        <pc:chgData name="Octavian Coste" userId="a49b3fb1e6087cbb" providerId="LiveId" clId="{3836E396-DB62-446B-B4D6-751BB21B1450}" dt="2022-09-29T19:08:04.469" v="2018" actId="14100"/>
        <pc:sldMkLst>
          <pc:docMk/>
          <pc:sldMk cId="0" sldId="277"/>
        </pc:sldMkLst>
        <pc:spChg chg="add mod">
          <ac:chgData name="Octavian Coste" userId="a49b3fb1e6087cbb" providerId="LiveId" clId="{3836E396-DB62-446B-B4D6-751BB21B1450}" dt="2022-09-28T18:54:01.019" v="147" actId="1076"/>
          <ac:spMkLst>
            <pc:docMk/>
            <pc:sldMk cId="0" sldId="277"/>
            <ac:spMk id="13" creationId="{AEBB2F3F-33F8-B54A-82EC-4DAC83ADAB09}"/>
          </ac:spMkLst>
        </pc:spChg>
        <pc:spChg chg="add mod">
          <ac:chgData name="Octavian Coste" userId="a49b3fb1e6087cbb" providerId="LiveId" clId="{3836E396-DB62-446B-B4D6-751BB21B1450}" dt="2022-09-28T18:55:24.453" v="201" actId="1076"/>
          <ac:spMkLst>
            <pc:docMk/>
            <pc:sldMk cId="0" sldId="277"/>
            <ac:spMk id="14" creationId="{0C5909D7-39DC-EB84-B6AE-925A79107AA6}"/>
          </ac:spMkLst>
        </pc:spChg>
        <pc:spChg chg="mod">
          <ac:chgData name="Octavian Coste" userId="a49b3fb1e6087cbb" providerId="LiveId" clId="{3836E396-DB62-446B-B4D6-751BB21B1450}" dt="2022-09-29T19:07:26.745" v="2011" actId="1076"/>
          <ac:spMkLst>
            <pc:docMk/>
            <pc:sldMk cId="0" sldId="277"/>
            <ac:spMk id="248" creationId="{00000000-0000-0000-0000-000000000000}"/>
          </ac:spMkLst>
        </pc:spChg>
        <pc:spChg chg="mod">
          <ac:chgData name="Octavian Coste" userId="a49b3fb1e6087cbb" providerId="LiveId" clId="{3836E396-DB62-446B-B4D6-751BB21B1450}" dt="2022-09-29T09:11:05.311" v="773"/>
          <ac:spMkLst>
            <pc:docMk/>
            <pc:sldMk cId="0" sldId="277"/>
            <ac:spMk id="249" creationId="{00000000-0000-0000-0000-000000000000}"/>
          </ac:spMkLst>
        </pc:spChg>
        <pc:grpChg chg="del">
          <ac:chgData name="Octavian Coste" userId="a49b3fb1e6087cbb" providerId="LiveId" clId="{3836E396-DB62-446B-B4D6-751BB21B1450}" dt="2022-09-28T18:44:55.743" v="76" actId="478"/>
          <ac:grpSpMkLst>
            <pc:docMk/>
            <pc:sldMk cId="0" sldId="277"/>
            <ac:grpSpMk id="263" creationId="{00000000-0000-0000-0000-000000000000}"/>
          </ac:grpSpMkLst>
        </pc:grpChg>
        <pc:grpChg chg="del">
          <ac:chgData name="Octavian Coste" userId="a49b3fb1e6087cbb" providerId="LiveId" clId="{3836E396-DB62-446B-B4D6-751BB21B1450}" dt="2022-09-28T18:44:55.743" v="76" actId="478"/>
          <ac:grpSpMkLst>
            <pc:docMk/>
            <pc:sldMk cId="0" sldId="277"/>
            <ac:grpSpMk id="265" creationId="{00000000-0000-0000-0000-000000000000}"/>
          </ac:grpSpMkLst>
        </pc:grpChg>
        <pc:grpChg chg="del">
          <ac:chgData name="Octavian Coste" userId="a49b3fb1e6087cbb" providerId="LiveId" clId="{3836E396-DB62-446B-B4D6-751BB21B1450}" dt="2022-09-28T18:44:55.743" v="76" actId="478"/>
          <ac:grpSpMkLst>
            <pc:docMk/>
            <pc:sldMk cId="0" sldId="277"/>
            <ac:grpSpMk id="267" creationId="{00000000-0000-0000-0000-000000000000}"/>
          </ac:grpSpMkLst>
        </pc:grpChg>
        <pc:grpChg chg="del">
          <ac:chgData name="Octavian Coste" userId="a49b3fb1e6087cbb" providerId="LiveId" clId="{3836E396-DB62-446B-B4D6-751BB21B1450}" dt="2022-09-28T18:44:55.743" v="76" actId="478"/>
          <ac:grpSpMkLst>
            <pc:docMk/>
            <pc:sldMk cId="0" sldId="277"/>
            <ac:grpSpMk id="269" creationId="{00000000-0000-0000-0000-000000000000}"/>
          </ac:grpSpMkLst>
        </pc:grpChg>
        <pc:grpChg chg="del">
          <ac:chgData name="Octavian Coste" userId="a49b3fb1e6087cbb" providerId="LiveId" clId="{3836E396-DB62-446B-B4D6-751BB21B1450}" dt="2022-09-28T18:44:55.743" v="76" actId="478"/>
          <ac:grpSpMkLst>
            <pc:docMk/>
            <pc:sldMk cId="0" sldId="277"/>
            <ac:grpSpMk id="271" creationId="{00000000-0000-0000-0000-000000000000}"/>
          </ac:grpSpMkLst>
        </pc:grpChg>
        <pc:grpChg chg="del">
          <ac:chgData name="Octavian Coste" userId="a49b3fb1e6087cbb" providerId="LiveId" clId="{3836E396-DB62-446B-B4D6-751BB21B1450}" dt="2022-09-28T18:44:55.743" v="76" actId="478"/>
          <ac:grpSpMkLst>
            <pc:docMk/>
            <pc:sldMk cId="0" sldId="277"/>
            <ac:grpSpMk id="273" creationId="{00000000-0000-0000-0000-000000000000}"/>
          </ac:grpSpMkLst>
        </pc:grpChg>
        <pc:grpChg chg="del">
          <ac:chgData name="Octavian Coste" userId="a49b3fb1e6087cbb" providerId="LiveId" clId="{3836E396-DB62-446B-B4D6-751BB21B1450}" dt="2022-09-28T18:44:55.743" v="76" actId="478"/>
          <ac:grpSpMkLst>
            <pc:docMk/>
            <pc:sldMk cId="0" sldId="277"/>
            <ac:grpSpMk id="275" creationId="{00000000-0000-0000-0000-000000000000}"/>
          </ac:grpSpMkLst>
        </pc:grpChg>
        <pc:picChg chg="add mod">
          <ac:chgData name="Octavian Coste" userId="a49b3fb1e6087cbb" providerId="LiveId" clId="{3836E396-DB62-446B-B4D6-751BB21B1450}" dt="2022-09-29T09:18:13.975" v="820"/>
          <ac:picMkLst>
            <pc:docMk/>
            <pc:sldMk cId="0" sldId="277"/>
            <ac:picMk id="2" creationId="{965E8696-B78D-C502-51AC-B712807426BD}"/>
          </ac:picMkLst>
        </pc:picChg>
        <pc:picChg chg="add mod">
          <ac:chgData name="Octavian Coste" userId="a49b3fb1e6087cbb" providerId="LiveId" clId="{3836E396-DB62-446B-B4D6-751BB21B1450}" dt="2022-09-29T09:11:30.800" v="778" actId="208"/>
          <ac:picMkLst>
            <pc:docMk/>
            <pc:sldMk cId="0" sldId="277"/>
            <ac:picMk id="6" creationId="{DB52577D-F246-E8AC-78DF-B5075009355A}"/>
          </ac:picMkLst>
        </pc:picChg>
        <pc:picChg chg="add mod">
          <ac:chgData name="Octavian Coste" userId="a49b3fb1e6087cbb" providerId="LiveId" clId="{3836E396-DB62-446B-B4D6-751BB21B1450}" dt="2022-09-28T18:47:42.329" v="107" actId="1076"/>
          <ac:picMkLst>
            <pc:docMk/>
            <pc:sldMk cId="0" sldId="277"/>
            <ac:picMk id="8" creationId="{8611B44E-565A-ADBC-A4B6-4AE2074F0C42}"/>
          </ac:picMkLst>
        </pc:picChg>
        <pc:picChg chg="add del mod">
          <ac:chgData name="Octavian Coste" userId="a49b3fb1e6087cbb" providerId="LiveId" clId="{3836E396-DB62-446B-B4D6-751BB21B1450}" dt="2022-09-28T18:52:39.114" v="112" actId="478"/>
          <ac:picMkLst>
            <pc:docMk/>
            <pc:sldMk cId="0" sldId="277"/>
            <ac:picMk id="10" creationId="{0AF1E54A-D505-8F40-FB85-765AA89C7240}"/>
          </ac:picMkLst>
        </pc:picChg>
        <pc:picChg chg="add mod">
          <ac:chgData name="Octavian Coste" userId="a49b3fb1e6087cbb" providerId="LiveId" clId="{3836E396-DB62-446B-B4D6-751BB21B1450}" dt="2022-09-29T19:08:04.469" v="2018" actId="14100"/>
          <ac:picMkLst>
            <pc:docMk/>
            <pc:sldMk cId="0" sldId="277"/>
            <ac:picMk id="12" creationId="{9442A91B-19D3-92C6-B87E-DFF1806B871C}"/>
          </ac:picMkLst>
        </pc:picChg>
        <pc:cxnChg chg="del mod">
          <ac:chgData name="Octavian Coste" userId="a49b3fb1e6087cbb" providerId="LiveId" clId="{3836E396-DB62-446B-B4D6-751BB21B1450}" dt="2022-09-28T18:44:55.743" v="76" actId="478"/>
          <ac:cxnSpMkLst>
            <pc:docMk/>
            <pc:sldMk cId="0" sldId="277"/>
            <ac:cxnSpMk id="250" creationId="{00000000-0000-0000-0000-000000000000}"/>
          </ac:cxnSpMkLst>
        </pc:cxnChg>
        <pc:cxnChg chg="del mod">
          <ac:chgData name="Octavian Coste" userId="a49b3fb1e6087cbb" providerId="LiveId" clId="{3836E396-DB62-446B-B4D6-751BB21B1450}" dt="2022-09-28T18:44:55.743" v="76" actId="478"/>
          <ac:cxnSpMkLst>
            <pc:docMk/>
            <pc:sldMk cId="0" sldId="277"/>
            <ac:cxnSpMk id="253" creationId="{00000000-0000-0000-0000-000000000000}"/>
          </ac:cxnSpMkLst>
        </pc:cxnChg>
        <pc:cxnChg chg="del mod">
          <ac:chgData name="Octavian Coste" userId="a49b3fb1e6087cbb" providerId="LiveId" clId="{3836E396-DB62-446B-B4D6-751BB21B1450}" dt="2022-09-28T18:44:55.743" v="76" actId="478"/>
          <ac:cxnSpMkLst>
            <pc:docMk/>
            <pc:sldMk cId="0" sldId="277"/>
            <ac:cxnSpMk id="255" creationId="{00000000-0000-0000-0000-000000000000}"/>
          </ac:cxnSpMkLst>
        </pc:cxnChg>
        <pc:cxnChg chg="del mod">
          <ac:chgData name="Octavian Coste" userId="a49b3fb1e6087cbb" providerId="LiveId" clId="{3836E396-DB62-446B-B4D6-751BB21B1450}" dt="2022-09-28T18:44:55.743" v="76" actId="478"/>
          <ac:cxnSpMkLst>
            <pc:docMk/>
            <pc:sldMk cId="0" sldId="277"/>
            <ac:cxnSpMk id="257" creationId="{00000000-0000-0000-0000-000000000000}"/>
          </ac:cxnSpMkLst>
        </pc:cxnChg>
        <pc:cxnChg chg="del mod">
          <ac:chgData name="Octavian Coste" userId="a49b3fb1e6087cbb" providerId="LiveId" clId="{3836E396-DB62-446B-B4D6-751BB21B1450}" dt="2022-09-28T18:44:55.743" v="76" actId="478"/>
          <ac:cxnSpMkLst>
            <pc:docMk/>
            <pc:sldMk cId="0" sldId="277"/>
            <ac:cxnSpMk id="259" creationId="{00000000-0000-0000-0000-000000000000}"/>
          </ac:cxnSpMkLst>
        </pc:cxnChg>
        <pc:cxnChg chg="del mod">
          <ac:chgData name="Octavian Coste" userId="a49b3fb1e6087cbb" providerId="LiveId" clId="{3836E396-DB62-446B-B4D6-751BB21B1450}" dt="2022-09-28T18:44:55.743" v="76" actId="478"/>
          <ac:cxnSpMkLst>
            <pc:docMk/>
            <pc:sldMk cId="0" sldId="277"/>
            <ac:cxnSpMk id="261" creationId="{00000000-0000-0000-0000-000000000000}"/>
          </ac:cxnSpMkLst>
        </pc:cxnChg>
      </pc:sldChg>
      <pc:sldChg chg="del">
        <pc:chgData name="Octavian Coste" userId="a49b3fb1e6087cbb" providerId="LiveId" clId="{3836E396-DB62-446B-B4D6-751BB21B1450}" dt="2022-09-29T11:01:05.379" v="1109" actId="47"/>
        <pc:sldMkLst>
          <pc:docMk/>
          <pc:sldMk cId="0" sldId="278"/>
        </pc:sldMkLst>
      </pc:sldChg>
      <pc:sldChg chg="del">
        <pc:chgData name="Octavian Coste" userId="a49b3fb1e6087cbb" providerId="LiveId" clId="{3836E396-DB62-446B-B4D6-751BB21B1450}" dt="2022-09-29T11:01:12.419" v="1115" actId="47"/>
        <pc:sldMkLst>
          <pc:docMk/>
          <pc:sldMk cId="0" sldId="279"/>
        </pc:sldMkLst>
      </pc:sldChg>
      <pc:sldChg chg="del">
        <pc:chgData name="Octavian Coste" userId="a49b3fb1e6087cbb" providerId="LiveId" clId="{3836E396-DB62-446B-B4D6-751BB21B1450}" dt="2022-09-29T11:01:11.760" v="1114" actId="47"/>
        <pc:sldMkLst>
          <pc:docMk/>
          <pc:sldMk cId="0" sldId="280"/>
        </pc:sldMkLst>
      </pc:sldChg>
      <pc:sldChg chg="del">
        <pc:chgData name="Octavian Coste" userId="a49b3fb1e6087cbb" providerId="LiveId" clId="{3836E396-DB62-446B-B4D6-751BB21B1450}" dt="2022-09-29T11:01:11.016" v="1113" actId="47"/>
        <pc:sldMkLst>
          <pc:docMk/>
          <pc:sldMk cId="0" sldId="281"/>
        </pc:sldMkLst>
      </pc:sldChg>
      <pc:sldChg chg="del">
        <pc:chgData name="Octavian Coste" userId="a49b3fb1e6087cbb" providerId="LiveId" clId="{3836E396-DB62-446B-B4D6-751BB21B1450}" dt="2022-09-29T11:01:09.326" v="1111" actId="47"/>
        <pc:sldMkLst>
          <pc:docMk/>
          <pc:sldMk cId="0" sldId="282"/>
        </pc:sldMkLst>
      </pc:sldChg>
      <pc:sldChg chg="del">
        <pc:chgData name="Octavian Coste" userId="a49b3fb1e6087cbb" providerId="LiveId" clId="{3836E396-DB62-446B-B4D6-751BB21B1450}" dt="2022-09-29T11:01:07.353" v="1110" actId="47"/>
        <pc:sldMkLst>
          <pc:docMk/>
          <pc:sldMk cId="0" sldId="283"/>
        </pc:sldMkLst>
      </pc:sldChg>
      <pc:sldChg chg="del">
        <pc:chgData name="Octavian Coste" userId="a49b3fb1e6087cbb" providerId="LiveId" clId="{3836E396-DB62-446B-B4D6-751BB21B1450}" dt="2022-09-29T11:01:10.154" v="1112" actId="47"/>
        <pc:sldMkLst>
          <pc:docMk/>
          <pc:sldMk cId="0" sldId="284"/>
        </pc:sldMkLst>
      </pc:sldChg>
      <pc:sldChg chg="addSp delSp modSp mod ord">
        <pc:chgData name="Octavian Coste" userId="a49b3fb1e6087cbb" providerId="LiveId" clId="{3836E396-DB62-446B-B4D6-751BB21B1450}" dt="2022-09-29T19:08:19.739" v="2019" actId="1076"/>
        <pc:sldMkLst>
          <pc:docMk/>
          <pc:sldMk cId="0" sldId="285"/>
        </pc:sldMkLst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9" creationId="{35DC1532-53CF-E3B9-56FF-8EE95D6FBB4C}"/>
          </ac:spMkLst>
        </pc:spChg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10" creationId="{B6BCA0AD-48DD-DE10-5339-549FD8F426ED}"/>
          </ac:spMkLst>
        </pc:spChg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12" creationId="{ECF82539-E411-9775-B0A9-38E27DA4B28D}"/>
          </ac:spMkLst>
        </pc:spChg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13" creationId="{B4F406E2-89BD-825D-364F-7FC019E85523}"/>
          </ac:spMkLst>
        </pc:spChg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15" creationId="{19A6E48A-6632-911F-8DA7-F3548BC1B4A3}"/>
          </ac:spMkLst>
        </pc:spChg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16" creationId="{548F6CDD-03C2-AB90-7259-F69FF4E47A4B}"/>
          </ac:spMkLst>
        </pc:spChg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18" creationId="{301E238A-C2DC-2288-DB67-8B2987142BED}"/>
          </ac:spMkLst>
        </pc:spChg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19" creationId="{83964A5F-F374-F443-3257-9866D76A2C41}"/>
          </ac:spMkLst>
        </pc:spChg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21" creationId="{2D60953A-CC82-8272-7DEA-F317BA18C93D}"/>
          </ac:spMkLst>
        </pc:spChg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22" creationId="{A99E2D8C-4122-EE84-A98A-FB3728C43209}"/>
          </ac:spMkLst>
        </pc:spChg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24" creationId="{16D4EDEB-4994-B0A8-8F1A-4456B2129EC9}"/>
          </ac:spMkLst>
        </pc:spChg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25" creationId="{DAE07905-3984-C7C8-A56F-24A9038D40D0}"/>
          </ac:spMkLst>
        </pc:spChg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27" creationId="{D34FE8D9-837D-6E5B-2E0D-B0983762202E}"/>
          </ac:spMkLst>
        </pc:spChg>
        <pc:spChg chg="mod">
          <ac:chgData name="Octavian Coste" userId="a49b3fb1e6087cbb" providerId="LiveId" clId="{3836E396-DB62-446B-B4D6-751BB21B1450}" dt="2022-09-28T19:01:24.120" v="209"/>
          <ac:spMkLst>
            <pc:docMk/>
            <pc:sldMk cId="0" sldId="285"/>
            <ac:spMk id="28" creationId="{0CECE48F-FD9B-B108-2C60-0B5D2D1DCCAA}"/>
          </ac:spMkLst>
        </pc:spChg>
        <pc:spChg chg="add mod">
          <ac:chgData name="Octavian Coste" userId="a49b3fb1e6087cbb" providerId="LiveId" clId="{3836E396-DB62-446B-B4D6-751BB21B1450}" dt="2022-09-29T19:08:19.739" v="2019" actId="1076"/>
          <ac:spMkLst>
            <pc:docMk/>
            <pc:sldMk cId="0" sldId="285"/>
            <ac:spMk id="30" creationId="{2C1D58CC-4032-2763-3144-CFEDBE88E194}"/>
          </ac:spMkLst>
        </pc:spChg>
        <pc:spChg chg="add mod">
          <ac:chgData name="Octavian Coste" userId="a49b3fb1e6087cbb" providerId="LiveId" clId="{3836E396-DB62-446B-B4D6-751BB21B1450}" dt="2022-09-29T09:15:12.822" v="798" actId="2711"/>
          <ac:spMkLst>
            <pc:docMk/>
            <pc:sldMk cId="0" sldId="285"/>
            <ac:spMk id="31" creationId="{85021A9E-8ED2-D3AE-8C8F-0D5953FA6EC3}"/>
          </ac:spMkLst>
        </pc:spChg>
        <pc:spChg chg="add mod">
          <ac:chgData name="Octavian Coste" userId="a49b3fb1e6087cbb" providerId="LiveId" clId="{3836E396-DB62-446B-B4D6-751BB21B1450}" dt="2022-09-29T10:30:25.980" v="1027"/>
          <ac:spMkLst>
            <pc:docMk/>
            <pc:sldMk cId="0" sldId="285"/>
            <ac:spMk id="32" creationId="{D7B716AD-5A65-0F95-DE58-6FB206772A03}"/>
          </ac:spMkLst>
        </pc:spChg>
        <pc:spChg chg="add del">
          <ac:chgData name="Octavian Coste" userId="a49b3fb1e6087cbb" providerId="LiveId" clId="{3836E396-DB62-446B-B4D6-751BB21B1450}" dt="2022-09-28T19:06:58.336" v="277" actId="11529"/>
          <ac:spMkLst>
            <pc:docMk/>
            <pc:sldMk cId="0" sldId="285"/>
            <ac:spMk id="33" creationId="{3946CEAC-E862-5787-765D-121A9B6BDC23}"/>
          </ac:spMkLst>
        </pc:spChg>
        <pc:spChg chg="add mod">
          <ac:chgData name="Octavian Coste" userId="a49b3fb1e6087cbb" providerId="LiveId" clId="{3836E396-DB62-446B-B4D6-751BB21B1450}" dt="2022-09-29T09:15:27.310" v="805" actId="2711"/>
          <ac:spMkLst>
            <pc:docMk/>
            <pc:sldMk cId="0" sldId="285"/>
            <ac:spMk id="34" creationId="{73C576BC-3104-F84A-3B04-62F961AC9B51}"/>
          </ac:spMkLst>
        </pc:spChg>
        <pc:spChg chg="add del mod">
          <ac:chgData name="Octavian Coste" userId="a49b3fb1e6087cbb" providerId="LiveId" clId="{3836E396-DB62-446B-B4D6-751BB21B1450}" dt="2022-09-29T10:29:16.201" v="1025" actId="478"/>
          <ac:spMkLst>
            <pc:docMk/>
            <pc:sldMk cId="0" sldId="285"/>
            <ac:spMk id="35" creationId="{ADD4DB84-D818-DA10-4783-D1F3440C3FCE}"/>
          </ac:spMkLst>
        </pc:spChg>
        <pc:spChg chg="mod">
          <ac:chgData name="Octavian Coste" userId="a49b3fb1e6087cbb" providerId="LiveId" clId="{3836E396-DB62-446B-B4D6-751BB21B1450}" dt="2022-09-28T18:58:57.417" v="206" actId="6549"/>
          <ac:spMkLst>
            <pc:docMk/>
            <pc:sldMk cId="0" sldId="285"/>
            <ac:spMk id="395" creationId="{00000000-0000-0000-0000-000000000000}"/>
          </ac:spMkLst>
        </pc:spChg>
        <pc:grpChg chg="add del mod">
          <ac:chgData name="Octavian Coste" userId="a49b3fb1e6087cbb" providerId="LiveId" clId="{3836E396-DB62-446B-B4D6-751BB21B1450}" dt="2022-09-28T19:01:42.836" v="212"/>
          <ac:grpSpMkLst>
            <pc:docMk/>
            <pc:sldMk cId="0" sldId="285"/>
            <ac:grpSpMk id="8" creationId="{00FB96F4-C4A1-39AE-4999-DB91F678E14E}"/>
          </ac:grpSpMkLst>
        </pc:grpChg>
        <pc:grpChg chg="add del mod">
          <ac:chgData name="Octavian Coste" userId="a49b3fb1e6087cbb" providerId="LiveId" clId="{3836E396-DB62-446B-B4D6-751BB21B1450}" dt="2022-09-28T19:01:42.836" v="212"/>
          <ac:grpSpMkLst>
            <pc:docMk/>
            <pc:sldMk cId="0" sldId="285"/>
            <ac:grpSpMk id="11" creationId="{39BD867E-0712-3632-D1EE-38BA04108AAE}"/>
          </ac:grpSpMkLst>
        </pc:grpChg>
        <pc:grpChg chg="add del mod">
          <ac:chgData name="Octavian Coste" userId="a49b3fb1e6087cbb" providerId="LiveId" clId="{3836E396-DB62-446B-B4D6-751BB21B1450}" dt="2022-09-28T19:01:42.836" v="212"/>
          <ac:grpSpMkLst>
            <pc:docMk/>
            <pc:sldMk cId="0" sldId="285"/>
            <ac:grpSpMk id="14" creationId="{8ACAD95C-0BF7-DEDA-CDA1-0C09523A915A}"/>
          </ac:grpSpMkLst>
        </pc:grpChg>
        <pc:grpChg chg="add del mod">
          <ac:chgData name="Octavian Coste" userId="a49b3fb1e6087cbb" providerId="LiveId" clId="{3836E396-DB62-446B-B4D6-751BB21B1450}" dt="2022-09-28T19:01:42.836" v="212"/>
          <ac:grpSpMkLst>
            <pc:docMk/>
            <pc:sldMk cId="0" sldId="285"/>
            <ac:grpSpMk id="17" creationId="{2464717C-F65E-1243-6380-0FB89C2C699B}"/>
          </ac:grpSpMkLst>
        </pc:grpChg>
        <pc:grpChg chg="add del mod">
          <ac:chgData name="Octavian Coste" userId="a49b3fb1e6087cbb" providerId="LiveId" clId="{3836E396-DB62-446B-B4D6-751BB21B1450}" dt="2022-09-28T19:01:42.836" v="212"/>
          <ac:grpSpMkLst>
            <pc:docMk/>
            <pc:sldMk cId="0" sldId="285"/>
            <ac:grpSpMk id="20" creationId="{C3D115C1-BED8-D96D-0F5C-7E991F9037AB}"/>
          </ac:grpSpMkLst>
        </pc:grpChg>
        <pc:grpChg chg="add del mod">
          <ac:chgData name="Octavian Coste" userId="a49b3fb1e6087cbb" providerId="LiveId" clId="{3836E396-DB62-446B-B4D6-751BB21B1450}" dt="2022-09-28T19:01:42.836" v="212"/>
          <ac:grpSpMkLst>
            <pc:docMk/>
            <pc:sldMk cId="0" sldId="285"/>
            <ac:grpSpMk id="23" creationId="{B1829273-9B5A-A24E-DDC5-EE61203617B6}"/>
          </ac:grpSpMkLst>
        </pc:grpChg>
        <pc:grpChg chg="add del mod">
          <ac:chgData name="Octavian Coste" userId="a49b3fb1e6087cbb" providerId="LiveId" clId="{3836E396-DB62-446B-B4D6-751BB21B1450}" dt="2022-09-28T19:01:42.836" v="212"/>
          <ac:grpSpMkLst>
            <pc:docMk/>
            <pc:sldMk cId="0" sldId="285"/>
            <ac:grpSpMk id="26" creationId="{EF568E4F-853D-37B9-00D5-62ABA4BBCE21}"/>
          </ac:grpSpMkLst>
        </pc:grpChg>
        <pc:grpChg chg="del">
          <ac:chgData name="Octavian Coste" userId="a49b3fb1e6087cbb" providerId="LiveId" clId="{3836E396-DB62-446B-B4D6-751BB21B1450}" dt="2022-09-28T18:58:54.288" v="205" actId="478"/>
          <ac:grpSpMkLst>
            <pc:docMk/>
            <pc:sldMk cId="0" sldId="285"/>
            <ac:grpSpMk id="397" creationId="{00000000-0000-0000-0000-000000000000}"/>
          </ac:grpSpMkLst>
        </pc:grpChg>
        <pc:graphicFrameChg chg="add del mod modGraphic">
          <ac:chgData name="Octavian Coste" userId="a49b3fb1e6087cbb" providerId="LiveId" clId="{3836E396-DB62-446B-B4D6-751BB21B1450}" dt="2022-09-28T19:02:44.181" v="215" actId="1032"/>
          <ac:graphicFrameMkLst>
            <pc:docMk/>
            <pc:sldMk cId="0" sldId="285"/>
            <ac:graphicFrameMk id="29" creationId="{4BC4ADF5-6931-72E4-FB1F-BA4F8BD395A9}"/>
          </ac:graphicFrameMkLst>
        </pc:graphicFrameChg>
        <pc:picChg chg="del">
          <ac:chgData name="Octavian Coste" userId="a49b3fb1e6087cbb" providerId="LiveId" clId="{3836E396-DB62-446B-B4D6-751BB21B1450}" dt="2022-09-28T18:58:53.217" v="204" actId="478"/>
          <ac:picMkLst>
            <pc:docMk/>
            <pc:sldMk cId="0" sldId="285"/>
            <ac:picMk id="402" creationId="{00000000-0000-0000-0000-000000000000}"/>
          </ac:picMkLst>
        </pc:picChg>
        <pc:cxnChg chg="add del mod">
          <ac:chgData name="Octavian Coste" userId="a49b3fb1e6087cbb" providerId="LiveId" clId="{3836E396-DB62-446B-B4D6-751BB21B1450}" dt="2022-09-28T19:01:42.836" v="212"/>
          <ac:cxnSpMkLst>
            <pc:docMk/>
            <pc:sldMk cId="0" sldId="285"/>
            <ac:cxnSpMk id="2" creationId="{C0F4D69D-334E-7BD2-5917-F24E19F24617}"/>
          </ac:cxnSpMkLst>
        </pc:cxnChg>
        <pc:cxnChg chg="add del mod">
          <ac:chgData name="Octavian Coste" userId="a49b3fb1e6087cbb" providerId="LiveId" clId="{3836E396-DB62-446B-B4D6-751BB21B1450}" dt="2022-09-28T19:01:42.836" v="212"/>
          <ac:cxnSpMkLst>
            <pc:docMk/>
            <pc:sldMk cId="0" sldId="285"/>
            <ac:cxnSpMk id="3" creationId="{1B7E3E36-A0CB-DD3E-883B-01867A72749C}"/>
          </ac:cxnSpMkLst>
        </pc:cxnChg>
        <pc:cxnChg chg="add del mod">
          <ac:chgData name="Octavian Coste" userId="a49b3fb1e6087cbb" providerId="LiveId" clId="{3836E396-DB62-446B-B4D6-751BB21B1450}" dt="2022-09-29T08:53:30.332" v="677" actId="11529"/>
          <ac:cxnSpMkLst>
            <pc:docMk/>
            <pc:sldMk cId="0" sldId="285"/>
            <ac:cxnSpMk id="3" creationId="{A5CF6CBD-53CE-25EA-2748-1C021D320858}"/>
          </ac:cxnSpMkLst>
        </pc:cxnChg>
        <pc:cxnChg chg="add del mod">
          <ac:chgData name="Octavian Coste" userId="a49b3fb1e6087cbb" providerId="LiveId" clId="{3836E396-DB62-446B-B4D6-751BB21B1450}" dt="2022-09-28T19:01:42.836" v="212"/>
          <ac:cxnSpMkLst>
            <pc:docMk/>
            <pc:sldMk cId="0" sldId="285"/>
            <ac:cxnSpMk id="4" creationId="{4577C355-99BE-34DB-11BA-BB1BA2D17BF0}"/>
          </ac:cxnSpMkLst>
        </pc:cxnChg>
        <pc:cxnChg chg="add del mod">
          <ac:chgData name="Octavian Coste" userId="a49b3fb1e6087cbb" providerId="LiveId" clId="{3836E396-DB62-446B-B4D6-751BB21B1450}" dt="2022-09-29T08:53:28.878" v="675" actId="11529"/>
          <ac:cxnSpMkLst>
            <pc:docMk/>
            <pc:sldMk cId="0" sldId="285"/>
            <ac:cxnSpMk id="5" creationId="{0F3D1C0B-7CEF-32E2-DF96-655E24C34C57}"/>
          </ac:cxnSpMkLst>
        </pc:cxnChg>
        <pc:cxnChg chg="add del mod">
          <ac:chgData name="Octavian Coste" userId="a49b3fb1e6087cbb" providerId="LiveId" clId="{3836E396-DB62-446B-B4D6-751BB21B1450}" dt="2022-09-28T19:01:42.836" v="212"/>
          <ac:cxnSpMkLst>
            <pc:docMk/>
            <pc:sldMk cId="0" sldId="285"/>
            <ac:cxnSpMk id="5" creationId="{A380BBBE-A925-45AD-C1F7-FEC362D05B13}"/>
          </ac:cxnSpMkLst>
        </pc:cxnChg>
        <pc:cxnChg chg="add del mod">
          <ac:chgData name="Octavian Coste" userId="a49b3fb1e6087cbb" providerId="LiveId" clId="{3836E396-DB62-446B-B4D6-751BB21B1450}" dt="2022-09-28T19:01:42.836" v="212"/>
          <ac:cxnSpMkLst>
            <pc:docMk/>
            <pc:sldMk cId="0" sldId="285"/>
            <ac:cxnSpMk id="6" creationId="{5F0762F2-8178-580D-26F4-D4425A4220D4}"/>
          </ac:cxnSpMkLst>
        </pc:cxnChg>
        <pc:cxnChg chg="add del mod">
          <ac:chgData name="Octavian Coste" userId="a49b3fb1e6087cbb" providerId="LiveId" clId="{3836E396-DB62-446B-B4D6-751BB21B1450}" dt="2022-09-29T08:54:25.999" v="685" actId="11529"/>
          <ac:cxnSpMkLst>
            <pc:docMk/>
            <pc:sldMk cId="0" sldId="285"/>
            <ac:cxnSpMk id="7" creationId="{6F2C200E-E6C3-FA15-C7DC-9F76A6862FA5}"/>
          </ac:cxnSpMkLst>
        </pc:cxnChg>
        <pc:cxnChg chg="add del mod">
          <ac:chgData name="Octavian Coste" userId="a49b3fb1e6087cbb" providerId="LiveId" clId="{3836E396-DB62-446B-B4D6-751BB21B1450}" dt="2022-09-28T19:01:42.836" v="212"/>
          <ac:cxnSpMkLst>
            <pc:docMk/>
            <pc:sldMk cId="0" sldId="285"/>
            <ac:cxnSpMk id="7" creationId="{9305F329-E767-6194-2DF0-D5F00C4011C6}"/>
          </ac:cxnSpMkLst>
        </pc:cxnChg>
        <pc:cxnChg chg="add del mod">
          <ac:chgData name="Octavian Coste" userId="a49b3fb1e6087cbb" providerId="LiveId" clId="{3836E396-DB62-446B-B4D6-751BB21B1450}" dt="2022-09-29T08:54:25.511" v="684" actId="11529"/>
          <ac:cxnSpMkLst>
            <pc:docMk/>
            <pc:sldMk cId="0" sldId="285"/>
            <ac:cxnSpMk id="9" creationId="{75D663D0-9C1B-745D-E2FE-D5EEB762C69D}"/>
          </ac:cxnSpMkLst>
        </pc:cxnChg>
        <pc:cxnChg chg="add del mod">
          <ac:chgData name="Octavian Coste" userId="a49b3fb1e6087cbb" providerId="LiveId" clId="{3836E396-DB62-446B-B4D6-751BB21B1450}" dt="2022-09-29T08:54:11.693" v="681" actId="11529"/>
          <ac:cxnSpMkLst>
            <pc:docMk/>
            <pc:sldMk cId="0" sldId="285"/>
            <ac:cxnSpMk id="11" creationId="{9E08FCE0-0C84-2CDB-61D4-D4B8ED428957}"/>
          </ac:cxnSpMkLst>
        </pc:cxnChg>
        <pc:cxnChg chg="add del mod">
          <ac:chgData name="Octavian Coste" userId="a49b3fb1e6087cbb" providerId="LiveId" clId="{3836E396-DB62-446B-B4D6-751BB21B1450}" dt="2022-09-29T08:54:25.044" v="683" actId="11529"/>
          <ac:cxnSpMkLst>
            <pc:docMk/>
            <pc:sldMk cId="0" sldId="285"/>
            <ac:cxnSpMk id="13" creationId="{AEFBA9E4-9DAC-3030-C5C0-663BCC048238}"/>
          </ac:cxnSpMkLst>
        </pc:cxnChg>
        <pc:cxnChg chg="add del mod">
          <ac:chgData name="Octavian Coste" userId="a49b3fb1e6087cbb" providerId="LiveId" clId="{3836E396-DB62-446B-B4D6-751BB21B1450}" dt="2022-09-29T08:54:41.342" v="687" actId="11529"/>
          <ac:cxnSpMkLst>
            <pc:docMk/>
            <pc:sldMk cId="0" sldId="285"/>
            <ac:cxnSpMk id="15" creationId="{B3ABE9A5-5C7C-2A05-FF65-C060EBB33296}"/>
          </ac:cxnSpMkLst>
        </pc:cxnChg>
        <pc:cxnChg chg="add mod">
          <ac:chgData name="Octavian Coste" userId="a49b3fb1e6087cbb" providerId="LiveId" clId="{3836E396-DB62-446B-B4D6-751BB21B1450}" dt="2022-09-29T19:08:19.739" v="2019" actId="1076"/>
          <ac:cxnSpMkLst>
            <pc:docMk/>
            <pc:sldMk cId="0" sldId="285"/>
            <ac:cxnSpMk id="17" creationId="{04554C81-67F5-FB70-2496-8B88C1AABCBE}"/>
          </ac:cxnSpMkLst>
        </pc:cxnChg>
        <pc:cxnChg chg="add mod">
          <ac:chgData name="Octavian Coste" userId="a49b3fb1e6087cbb" providerId="LiveId" clId="{3836E396-DB62-446B-B4D6-751BB21B1450}" dt="2022-09-29T19:08:19.739" v="2019" actId="1076"/>
          <ac:cxnSpMkLst>
            <pc:docMk/>
            <pc:sldMk cId="0" sldId="285"/>
            <ac:cxnSpMk id="19" creationId="{E42ED7FF-7A93-5002-4F54-EE6C3200FA42}"/>
          </ac:cxnSpMkLst>
        </pc:cxnChg>
        <pc:cxnChg chg="add del mod">
          <ac:chgData name="Octavian Coste" userId="a49b3fb1e6087cbb" providerId="LiveId" clId="{3836E396-DB62-446B-B4D6-751BB21B1450}" dt="2022-09-29T19:08:19.739" v="2019" actId="1076"/>
          <ac:cxnSpMkLst>
            <pc:docMk/>
            <pc:sldMk cId="0" sldId="285"/>
            <ac:cxnSpMk id="21" creationId="{61373E94-53CC-D690-37CC-F2FE1E0AB601}"/>
          </ac:cxnSpMkLst>
        </pc:cxnChg>
      </pc:sldChg>
      <pc:sldChg chg="del">
        <pc:chgData name="Octavian Coste" userId="a49b3fb1e6087cbb" providerId="LiveId" clId="{3836E396-DB62-446B-B4D6-751BB21B1450}" dt="2022-09-29T11:01:14.406" v="1117" actId="47"/>
        <pc:sldMkLst>
          <pc:docMk/>
          <pc:sldMk cId="0" sldId="286"/>
        </pc:sldMkLst>
      </pc:sldChg>
      <pc:sldChg chg="del">
        <pc:chgData name="Octavian Coste" userId="a49b3fb1e6087cbb" providerId="LiveId" clId="{3836E396-DB62-446B-B4D6-751BB21B1450}" dt="2022-09-29T11:01:13.640" v="1116" actId="47"/>
        <pc:sldMkLst>
          <pc:docMk/>
          <pc:sldMk cId="0" sldId="287"/>
        </pc:sldMkLst>
      </pc:sldChg>
      <pc:sldChg chg="del">
        <pc:chgData name="Octavian Coste" userId="a49b3fb1e6087cbb" providerId="LiveId" clId="{3836E396-DB62-446B-B4D6-751BB21B1450}" dt="2022-09-29T11:01:24.627" v="1125" actId="47"/>
        <pc:sldMkLst>
          <pc:docMk/>
          <pc:sldMk cId="0" sldId="288"/>
        </pc:sldMkLst>
      </pc:sldChg>
      <pc:sldChg chg="del">
        <pc:chgData name="Octavian Coste" userId="a49b3fb1e6087cbb" providerId="LiveId" clId="{3836E396-DB62-446B-B4D6-751BB21B1450}" dt="2022-09-29T11:01:15.753" v="1118" actId="47"/>
        <pc:sldMkLst>
          <pc:docMk/>
          <pc:sldMk cId="0" sldId="289"/>
        </pc:sldMkLst>
      </pc:sldChg>
      <pc:sldChg chg="del">
        <pc:chgData name="Octavian Coste" userId="a49b3fb1e6087cbb" providerId="LiveId" clId="{3836E396-DB62-446B-B4D6-751BB21B1450}" dt="2022-09-29T11:01:17.106" v="1119" actId="47"/>
        <pc:sldMkLst>
          <pc:docMk/>
          <pc:sldMk cId="0" sldId="290"/>
        </pc:sldMkLst>
      </pc:sldChg>
      <pc:sldChg chg="addSp delSp modSp del mod ord modNotes">
        <pc:chgData name="Octavian Coste" userId="a49b3fb1e6087cbb" providerId="LiveId" clId="{3836E396-DB62-446B-B4D6-751BB21B1450}" dt="2022-09-29T19:06:50.514" v="1992" actId="47"/>
        <pc:sldMkLst>
          <pc:docMk/>
          <pc:sldMk cId="0" sldId="291"/>
        </pc:sldMkLst>
        <pc:spChg chg="add del mod">
          <ac:chgData name="Octavian Coste" userId="a49b3fb1e6087cbb" providerId="LiveId" clId="{3836E396-DB62-446B-B4D6-751BB21B1450}" dt="2022-09-29T17:01:09.783" v="1464" actId="478"/>
          <ac:spMkLst>
            <pc:docMk/>
            <pc:sldMk cId="0" sldId="291"/>
            <ac:spMk id="3" creationId="{D852F938-A9FB-2362-29EB-400F7E1F81F2}"/>
          </ac:spMkLst>
        </pc:spChg>
        <pc:spChg chg="del mod">
          <ac:chgData name="Octavian Coste" userId="a49b3fb1e6087cbb" providerId="LiveId" clId="{3836E396-DB62-446B-B4D6-751BB21B1450}" dt="2022-09-29T17:01:08.676" v="1463" actId="478"/>
          <ac:spMkLst>
            <pc:docMk/>
            <pc:sldMk cId="0" sldId="291"/>
            <ac:spMk id="455" creationId="{00000000-0000-0000-0000-000000000000}"/>
          </ac:spMkLst>
        </pc:spChg>
      </pc:sldChg>
      <pc:sldChg chg="del">
        <pc:chgData name="Octavian Coste" userId="a49b3fb1e6087cbb" providerId="LiveId" clId="{3836E396-DB62-446B-B4D6-751BB21B1450}" dt="2022-09-29T11:01:18.498" v="1120" actId="47"/>
        <pc:sldMkLst>
          <pc:docMk/>
          <pc:sldMk cId="0" sldId="292"/>
        </pc:sldMkLst>
      </pc:sldChg>
      <pc:sldChg chg="del">
        <pc:chgData name="Octavian Coste" userId="a49b3fb1e6087cbb" providerId="LiveId" clId="{3836E396-DB62-446B-B4D6-751BB21B1450}" dt="2022-09-29T11:01:19.652" v="1121" actId="47"/>
        <pc:sldMkLst>
          <pc:docMk/>
          <pc:sldMk cId="0" sldId="293"/>
        </pc:sldMkLst>
      </pc:sldChg>
      <pc:sldChg chg="del">
        <pc:chgData name="Octavian Coste" userId="a49b3fb1e6087cbb" providerId="LiveId" clId="{3836E396-DB62-446B-B4D6-751BB21B1450}" dt="2022-09-29T11:01:20.833" v="1122" actId="47"/>
        <pc:sldMkLst>
          <pc:docMk/>
          <pc:sldMk cId="0" sldId="294"/>
        </pc:sldMkLst>
      </pc:sldChg>
      <pc:sldChg chg="del">
        <pc:chgData name="Octavian Coste" userId="a49b3fb1e6087cbb" providerId="LiveId" clId="{3836E396-DB62-446B-B4D6-751BB21B1450}" dt="2022-09-29T11:01:22.525" v="1123" actId="47"/>
        <pc:sldMkLst>
          <pc:docMk/>
          <pc:sldMk cId="0" sldId="295"/>
        </pc:sldMkLst>
      </pc:sldChg>
      <pc:sldChg chg="del">
        <pc:chgData name="Octavian Coste" userId="a49b3fb1e6087cbb" providerId="LiveId" clId="{3836E396-DB62-446B-B4D6-751BB21B1450}" dt="2022-09-29T11:01:23.648" v="1124" actId="47"/>
        <pc:sldMkLst>
          <pc:docMk/>
          <pc:sldMk cId="0" sldId="296"/>
        </pc:sldMkLst>
      </pc:sldChg>
      <pc:sldChg chg="del">
        <pc:chgData name="Octavian Coste" userId="a49b3fb1e6087cbb" providerId="LiveId" clId="{3836E396-DB62-446B-B4D6-751BB21B1450}" dt="2022-09-29T11:01:25.428" v="1126" actId="47"/>
        <pc:sldMkLst>
          <pc:docMk/>
          <pc:sldMk cId="0" sldId="297"/>
        </pc:sldMkLst>
      </pc:sldChg>
      <pc:sldChg chg="del">
        <pc:chgData name="Octavian Coste" userId="a49b3fb1e6087cbb" providerId="LiveId" clId="{3836E396-DB62-446B-B4D6-751BB21B1450}" dt="2022-09-29T11:01:26.403" v="1127" actId="47"/>
        <pc:sldMkLst>
          <pc:docMk/>
          <pc:sldMk cId="0" sldId="298"/>
        </pc:sldMkLst>
      </pc:sldChg>
      <pc:sldChg chg="del">
        <pc:chgData name="Octavian Coste" userId="a49b3fb1e6087cbb" providerId="LiveId" clId="{3836E396-DB62-446B-B4D6-751BB21B1450}" dt="2022-09-29T11:01:27.363" v="1128" actId="47"/>
        <pc:sldMkLst>
          <pc:docMk/>
          <pc:sldMk cId="0" sldId="299"/>
        </pc:sldMkLst>
      </pc:sldChg>
      <pc:sldChg chg="del">
        <pc:chgData name="Octavian Coste" userId="a49b3fb1e6087cbb" providerId="LiveId" clId="{3836E396-DB62-446B-B4D6-751BB21B1450}" dt="2022-09-29T11:01:28.257" v="1129" actId="47"/>
        <pc:sldMkLst>
          <pc:docMk/>
          <pc:sldMk cId="0" sldId="300"/>
        </pc:sldMkLst>
      </pc:sldChg>
      <pc:sldChg chg="del">
        <pc:chgData name="Octavian Coste" userId="a49b3fb1e6087cbb" providerId="LiveId" clId="{3836E396-DB62-446B-B4D6-751BB21B1450}" dt="2022-09-29T11:01:29.241" v="1130" actId="47"/>
        <pc:sldMkLst>
          <pc:docMk/>
          <pc:sldMk cId="0" sldId="301"/>
        </pc:sldMkLst>
      </pc:sldChg>
      <pc:sldChg chg="del">
        <pc:chgData name="Octavian Coste" userId="a49b3fb1e6087cbb" providerId="LiveId" clId="{3836E396-DB62-446B-B4D6-751BB21B1450}" dt="2022-09-29T11:01:30.128" v="1131" actId="47"/>
        <pc:sldMkLst>
          <pc:docMk/>
          <pc:sldMk cId="0" sldId="302"/>
        </pc:sldMkLst>
      </pc:sldChg>
      <pc:sldChg chg="del">
        <pc:chgData name="Octavian Coste" userId="a49b3fb1e6087cbb" providerId="LiveId" clId="{3836E396-DB62-446B-B4D6-751BB21B1450}" dt="2022-09-29T11:01:32.021" v="1132" actId="47"/>
        <pc:sldMkLst>
          <pc:docMk/>
          <pc:sldMk cId="0" sldId="303"/>
        </pc:sldMkLst>
      </pc:sldChg>
      <pc:sldChg chg="addSp delSp modSp add del mod">
        <pc:chgData name="Octavian Coste" userId="a49b3fb1e6087cbb" providerId="LiveId" clId="{3836E396-DB62-446B-B4D6-751BB21B1450}" dt="2022-09-29T19:10:09.529" v="2020" actId="47"/>
        <pc:sldMkLst>
          <pc:docMk/>
          <pc:sldMk cId="0" sldId="304"/>
        </pc:sldMkLst>
        <pc:spChg chg="add mod">
          <ac:chgData name="Octavian Coste" userId="a49b3fb1e6087cbb" providerId="LiveId" clId="{3836E396-DB62-446B-B4D6-751BB21B1450}" dt="2022-09-29T18:52:09.528" v="1873" actId="1076"/>
          <ac:spMkLst>
            <pc:docMk/>
            <pc:sldMk cId="0" sldId="304"/>
            <ac:spMk id="2" creationId="{342C1B9E-5802-2701-C9DB-0D28E08376DE}"/>
          </ac:spMkLst>
        </pc:spChg>
        <pc:spChg chg="mod">
          <ac:chgData name="Octavian Coste" userId="a49b3fb1e6087cbb" providerId="LiveId" clId="{3836E396-DB62-446B-B4D6-751BB21B1450}" dt="2022-09-29T11:01:43.819" v="1136" actId="6549"/>
          <ac:spMkLst>
            <pc:docMk/>
            <pc:sldMk cId="0" sldId="304"/>
            <ac:spMk id="1659" creationId="{00000000-0000-0000-0000-000000000000}"/>
          </ac:spMkLst>
        </pc:spChg>
        <pc:grpChg chg="del">
          <ac:chgData name="Octavian Coste" userId="a49b3fb1e6087cbb" providerId="LiveId" clId="{3836E396-DB62-446B-B4D6-751BB21B1450}" dt="2022-09-29T11:01:45.400" v="1137" actId="478"/>
          <ac:grpSpMkLst>
            <pc:docMk/>
            <pc:sldMk cId="0" sldId="304"/>
            <ac:grpSpMk id="1660" creationId="{00000000-0000-0000-0000-000000000000}"/>
          </ac:grpSpMkLst>
        </pc:grpChg>
        <pc:picChg chg="del">
          <ac:chgData name="Octavian Coste" userId="a49b3fb1e6087cbb" providerId="LiveId" clId="{3836E396-DB62-446B-B4D6-751BB21B1450}" dt="2022-09-29T11:01:42.283" v="1135" actId="478"/>
          <ac:picMkLst>
            <pc:docMk/>
            <pc:sldMk cId="0" sldId="304"/>
            <ac:picMk id="1658" creationId="{00000000-0000-0000-0000-000000000000}"/>
          </ac:picMkLst>
        </pc:picChg>
      </pc:sldChg>
      <pc:sldChg chg="modSp mod">
        <pc:chgData name="Octavian Coste" userId="a49b3fb1e6087cbb" providerId="LiveId" clId="{3836E396-DB62-446B-B4D6-751BB21B1450}" dt="2022-09-29T18:55:36.449" v="1877" actId="1076"/>
        <pc:sldMkLst>
          <pc:docMk/>
          <pc:sldMk cId="290374985" sldId="305"/>
        </pc:sldMkLst>
        <pc:picChg chg="mod">
          <ac:chgData name="Octavian Coste" userId="a49b3fb1e6087cbb" providerId="LiveId" clId="{3836E396-DB62-446B-B4D6-751BB21B1450}" dt="2022-09-29T18:55:36.449" v="1877" actId="1076"/>
          <ac:picMkLst>
            <pc:docMk/>
            <pc:sldMk cId="290374985" sldId="305"/>
            <ac:picMk id="4" creationId="{81D4398C-A519-4E0E-DFA5-7B99CD6E9D84}"/>
          </ac:picMkLst>
        </pc:picChg>
      </pc:sldChg>
      <pc:sldChg chg="addSp delSp modSp mod">
        <pc:chgData name="Octavian Coste" userId="a49b3fb1e6087cbb" providerId="LiveId" clId="{3836E396-DB62-446B-B4D6-751BB21B1450}" dt="2022-09-29T18:58:16.427" v="1896" actId="108"/>
        <pc:sldMkLst>
          <pc:docMk/>
          <pc:sldMk cId="1530442556" sldId="306"/>
        </pc:sldMkLst>
        <pc:picChg chg="add mod">
          <ac:chgData name="Octavian Coste" userId="a49b3fb1e6087cbb" providerId="LiveId" clId="{3836E396-DB62-446B-B4D6-751BB21B1450}" dt="2022-09-29T18:58:16.427" v="1896" actId="108"/>
          <ac:picMkLst>
            <pc:docMk/>
            <pc:sldMk cId="1530442556" sldId="306"/>
            <ac:picMk id="3" creationId="{BA723023-6045-087C-97A1-9E5416BDFD41}"/>
          </ac:picMkLst>
        </pc:picChg>
        <pc:picChg chg="del mod">
          <ac:chgData name="Octavian Coste" userId="a49b3fb1e6087cbb" providerId="LiveId" clId="{3836E396-DB62-446B-B4D6-751BB21B1450}" dt="2022-09-29T18:57:56.058" v="1892" actId="478"/>
          <ac:picMkLst>
            <pc:docMk/>
            <pc:sldMk cId="1530442556" sldId="306"/>
            <ac:picMk id="4" creationId="{D7352E85-F571-2205-7592-B3D0E187CA53}"/>
          </ac:picMkLst>
        </pc:picChg>
      </pc:sldChg>
      <pc:sldChg chg="addSp delSp modSp add mod">
        <pc:chgData name="Octavian Coste" userId="a49b3fb1e6087cbb" providerId="LiveId" clId="{3836E396-DB62-446B-B4D6-751BB21B1450}" dt="2022-09-30T07:11:04.268" v="2082" actId="1076"/>
        <pc:sldMkLst>
          <pc:docMk/>
          <pc:sldMk cId="2823864234" sldId="307"/>
        </pc:sldMkLst>
        <pc:spChg chg="add mod">
          <ac:chgData name="Octavian Coste" userId="a49b3fb1e6087cbb" providerId="LiveId" clId="{3836E396-DB62-446B-B4D6-751BB21B1450}" dt="2022-09-29T17:43:47.833" v="1561" actId="1076"/>
          <ac:spMkLst>
            <pc:docMk/>
            <pc:sldMk cId="2823864234" sldId="307"/>
            <ac:spMk id="2" creationId="{D42DB636-52F6-AA2A-A7DD-74B197761EAE}"/>
          </ac:spMkLst>
        </pc:spChg>
        <pc:spChg chg="mod">
          <ac:chgData name="Octavian Coste" userId="a49b3fb1e6087cbb" providerId="LiveId" clId="{3836E396-DB62-446B-B4D6-751BB21B1450}" dt="2022-09-29T14:18:58.611" v="1420" actId="1076"/>
          <ac:spMkLst>
            <pc:docMk/>
            <pc:sldMk cId="2823864234" sldId="307"/>
            <ac:spMk id="234" creationId="{00000000-0000-0000-0000-000000000000}"/>
          </ac:spMkLst>
        </pc:spChg>
        <pc:picChg chg="add mod">
          <ac:chgData name="Octavian Coste" userId="a49b3fb1e6087cbb" providerId="LiveId" clId="{3836E396-DB62-446B-B4D6-751BB21B1450}" dt="2022-09-29T14:18:55.245" v="1419" actId="1076"/>
          <ac:picMkLst>
            <pc:docMk/>
            <pc:sldMk cId="2823864234" sldId="307"/>
            <ac:picMk id="4" creationId="{1F26D126-64FF-C363-8138-439B5983EBA9}"/>
          </ac:picMkLst>
        </pc:picChg>
        <pc:picChg chg="add del mod">
          <ac:chgData name="Octavian Coste" userId="a49b3fb1e6087cbb" providerId="LiveId" clId="{3836E396-DB62-446B-B4D6-751BB21B1450}" dt="2022-09-28T17:52:47.286" v="18" actId="478"/>
          <ac:picMkLst>
            <pc:docMk/>
            <pc:sldMk cId="2823864234" sldId="307"/>
            <ac:picMk id="4" creationId="{62413AF4-B03C-0587-FAE0-9AF92733F467}"/>
          </ac:picMkLst>
        </pc:picChg>
        <pc:picChg chg="add del mod">
          <ac:chgData name="Octavian Coste" userId="a49b3fb1e6087cbb" providerId="LiveId" clId="{3836E396-DB62-446B-B4D6-751BB21B1450}" dt="2022-09-29T13:59:44.157" v="1414" actId="478"/>
          <ac:picMkLst>
            <pc:docMk/>
            <pc:sldMk cId="2823864234" sldId="307"/>
            <ac:picMk id="6" creationId="{0351850D-6968-17F2-DAA8-746E57C96636}"/>
          </ac:picMkLst>
        </pc:picChg>
        <pc:picChg chg="add mod">
          <ac:chgData name="Octavian Coste" userId="a49b3fb1e6087cbb" providerId="LiveId" clId="{3836E396-DB62-446B-B4D6-751BB21B1450}" dt="2022-09-30T07:11:04.268" v="2082" actId="1076"/>
          <ac:picMkLst>
            <pc:docMk/>
            <pc:sldMk cId="2823864234" sldId="307"/>
            <ac:picMk id="6" creationId="{5C81315C-E6FE-FB05-BC1F-B72F905437BF}"/>
          </ac:picMkLst>
        </pc:picChg>
        <pc:picChg chg="del">
          <ac:chgData name="Octavian Coste" userId="a49b3fb1e6087cbb" providerId="LiveId" clId="{3836E396-DB62-446B-B4D6-751BB21B1450}" dt="2022-09-28T17:51:46.769" v="3" actId="478"/>
          <ac:picMkLst>
            <pc:docMk/>
            <pc:sldMk cId="2823864234" sldId="307"/>
            <ac:picMk id="236" creationId="{00000000-0000-0000-0000-000000000000}"/>
          </ac:picMkLst>
        </pc:picChg>
        <pc:picChg chg="del mod">
          <ac:chgData name="Octavian Coste" userId="a49b3fb1e6087cbb" providerId="LiveId" clId="{3836E396-DB62-446B-B4D6-751BB21B1450}" dt="2022-09-28T17:51:47.408" v="5" actId="478"/>
          <ac:picMkLst>
            <pc:docMk/>
            <pc:sldMk cId="2823864234" sldId="307"/>
            <ac:picMk id="237" creationId="{00000000-0000-0000-0000-000000000000}"/>
          </ac:picMkLst>
        </pc:picChg>
      </pc:sldChg>
      <pc:sldChg chg="new del">
        <pc:chgData name="Octavian Coste" userId="a49b3fb1e6087cbb" providerId="LiveId" clId="{3836E396-DB62-446B-B4D6-751BB21B1450}" dt="2022-09-28T17:51:41.249" v="1" actId="47"/>
        <pc:sldMkLst>
          <pc:docMk/>
          <pc:sldMk cId="3198800908" sldId="307"/>
        </pc:sldMkLst>
      </pc:sldChg>
      <pc:sldChg chg="addSp delSp modSp new mod">
        <pc:chgData name="Octavian Coste" userId="a49b3fb1e6087cbb" providerId="LiveId" clId="{3836E396-DB62-446B-B4D6-751BB21B1450}" dt="2022-09-29T09:18:04.103" v="816"/>
        <pc:sldMkLst>
          <pc:docMk/>
          <pc:sldMk cId="1455037970" sldId="308"/>
        </pc:sldMkLst>
        <pc:spChg chg="add mod">
          <ac:chgData name="Octavian Coste" userId="a49b3fb1e6087cbb" providerId="LiveId" clId="{3836E396-DB62-446B-B4D6-751BB21B1450}" dt="2022-09-29T07:40:31.909" v="556" actId="1076"/>
          <ac:spMkLst>
            <pc:docMk/>
            <pc:sldMk cId="1455037970" sldId="308"/>
            <ac:spMk id="7" creationId="{D2EE863B-E8FE-7942-C278-5FA10A8E8229}"/>
          </ac:spMkLst>
        </pc:spChg>
        <pc:spChg chg="add del mod">
          <ac:chgData name="Octavian Coste" userId="a49b3fb1e6087cbb" providerId="LiveId" clId="{3836E396-DB62-446B-B4D6-751BB21B1450}" dt="2022-09-29T07:30:25.487" v="346"/>
          <ac:spMkLst>
            <pc:docMk/>
            <pc:sldMk cId="1455037970" sldId="308"/>
            <ac:spMk id="9" creationId="{1F42CF81-BCCB-D08E-5AF2-3BB8A4E92277}"/>
          </ac:spMkLst>
        </pc:spChg>
        <pc:spChg chg="add mod">
          <ac:chgData name="Octavian Coste" userId="a49b3fb1e6087cbb" providerId="LiveId" clId="{3836E396-DB62-446B-B4D6-751BB21B1450}" dt="2022-09-29T07:40:49.850" v="558" actId="1076"/>
          <ac:spMkLst>
            <pc:docMk/>
            <pc:sldMk cId="1455037970" sldId="308"/>
            <ac:spMk id="10" creationId="{2C1F1F7D-8A7D-7D35-C461-6FF5339C92BC}"/>
          </ac:spMkLst>
        </pc:spChg>
        <pc:spChg chg="add del mod">
          <ac:chgData name="Octavian Coste" userId="a49b3fb1e6087cbb" providerId="LiveId" clId="{3836E396-DB62-446B-B4D6-751BB21B1450}" dt="2022-09-29T07:36:23.682" v="410"/>
          <ac:spMkLst>
            <pc:docMk/>
            <pc:sldMk cId="1455037970" sldId="308"/>
            <ac:spMk id="11" creationId="{904397D8-C660-7B1E-F5E3-454F94BDA5C7}"/>
          </ac:spMkLst>
        </pc:spChg>
        <pc:spChg chg="add mod">
          <ac:chgData name="Octavian Coste" userId="a49b3fb1e6087cbb" providerId="LiveId" clId="{3836E396-DB62-446B-B4D6-751BB21B1450}" dt="2022-09-29T07:42:43.023" v="579" actId="255"/>
          <ac:spMkLst>
            <pc:docMk/>
            <pc:sldMk cId="1455037970" sldId="308"/>
            <ac:spMk id="12" creationId="{D5673E61-EDEC-EA93-C30E-543AE7C39E85}"/>
          </ac:spMkLst>
        </pc:spChg>
        <pc:picChg chg="add mod">
          <ac:chgData name="Octavian Coste" userId="a49b3fb1e6087cbb" providerId="LiveId" clId="{3836E396-DB62-446B-B4D6-751BB21B1450}" dt="2022-09-29T09:01:33.436" v="747" actId="208"/>
          <ac:picMkLst>
            <pc:docMk/>
            <pc:sldMk cId="1455037970" sldId="308"/>
            <ac:picMk id="4" creationId="{25B34A8C-7CC9-610F-4E20-B0A83863A6C6}"/>
          </ac:picMkLst>
        </pc:picChg>
        <pc:picChg chg="add mod">
          <ac:chgData name="Octavian Coste" userId="a49b3fb1e6087cbb" providerId="LiveId" clId="{3836E396-DB62-446B-B4D6-751BB21B1450}" dt="2022-09-29T07:30:55.831" v="348" actId="1076"/>
          <ac:picMkLst>
            <pc:docMk/>
            <pc:sldMk cId="1455037970" sldId="308"/>
            <ac:picMk id="5" creationId="{F0FE315B-59BD-A59A-62B1-4979F46C2FE6}"/>
          </ac:picMkLst>
        </pc:picChg>
        <pc:picChg chg="add mod">
          <ac:chgData name="Octavian Coste" userId="a49b3fb1e6087cbb" providerId="LiveId" clId="{3836E396-DB62-446B-B4D6-751BB21B1450}" dt="2022-09-29T09:01:33.436" v="747" actId="208"/>
          <ac:picMkLst>
            <pc:docMk/>
            <pc:sldMk cId="1455037970" sldId="308"/>
            <ac:picMk id="6" creationId="{5CBB9A20-4FD1-F52D-0A91-2ACF0E71DF8F}"/>
          </ac:picMkLst>
        </pc:picChg>
        <pc:picChg chg="add mod">
          <ac:chgData name="Octavian Coste" userId="a49b3fb1e6087cbb" providerId="LiveId" clId="{3836E396-DB62-446B-B4D6-751BB21B1450}" dt="2022-09-29T09:01:33.436" v="747" actId="208"/>
          <ac:picMkLst>
            <pc:docMk/>
            <pc:sldMk cId="1455037970" sldId="308"/>
            <ac:picMk id="8" creationId="{003C4EF5-DF34-47D6-4573-54CAFD12D9A9}"/>
          </ac:picMkLst>
        </pc:picChg>
        <pc:picChg chg="add mod">
          <ac:chgData name="Octavian Coste" userId="a49b3fb1e6087cbb" providerId="LiveId" clId="{3836E396-DB62-446B-B4D6-751BB21B1450}" dt="2022-09-29T09:18:04.103" v="816"/>
          <ac:picMkLst>
            <pc:docMk/>
            <pc:sldMk cId="1455037970" sldId="308"/>
            <ac:picMk id="14" creationId="{7158E85C-C85A-95C1-973F-086F89BA24B6}"/>
          </ac:picMkLst>
        </pc:picChg>
      </pc:sldChg>
      <pc:sldChg chg="addSp delSp modSp new mod">
        <pc:chgData name="Octavian Coste" userId="a49b3fb1e6087cbb" providerId="LiveId" clId="{3836E396-DB62-446B-B4D6-751BB21B1450}" dt="2022-09-29T18:50:57.915" v="1869" actId="1076"/>
        <pc:sldMkLst>
          <pc:docMk/>
          <pc:sldMk cId="3696784963" sldId="309"/>
        </pc:sldMkLst>
        <pc:spChg chg="add mod">
          <ac:chgData name="Octavian Coste" userId="a49b3fb1e6087cbb" providerId="LiveId" clId="{3836E396-DB62-446B-B4D6-751BB21B1450}" dt="2022-09-29T08:44:56.038" v="653" actId="20577"/>
          <ac:spMkLst>
            <pc:docMk/>
            <pc:sldMk cId="3696784963" sldId="309"/>
            <ac:spMk id="11" creationId="{F6B7D08A-4EBD-9B33-1E6E-31C06BC4161D}"/>
          </ac:spMkLst>
        </pc:spChg>
        <pc:spChg chg="add del mod">
          <ac:chgData name="Octavian Coste" userId="a49b3fb1e6087cbb" providerId="LiveId" clId="{3836E396-DB62-446B-B4D6-751BB21B1450}" dt="2022-09-29T18:20:32.477" v="1562" actId="478"/>
          <ac:spMkLst>
            <pc:docMk/>
            <pc:sldMk cId="3696784963" sldId="309"/>
            <ac:spMk id="16" creationId="{6142B563-0C51-0CBF-5F83-5E94E4077DA0}"/>
          </ac:spMkLst>
        </pc:spChg>
        <pc:spChg chg="add mod">
          <ac:chgData name="Octavian Coste" userId="a49b3fb1e6087cbb" providerId="LiveId" clId="{3836E396-DB62-446B-B4D6-751BB21B1450}" dt="2022-09-29T18:40:25.766" v="1743" actId="1076"/>
          <ac:spMkLst>
            <pc:docMk/>
            <pc:sldMk cId="3696784963" sldId="309"/>
            <ac:spMk id="17" creationId="{76A49FEB-8E65-DEF9-8CB3-2154ADBE7635}"/>
          </ac:spMkLst>
        </pc:spChg>
        <pc:spChg chg="add del mod">
          <ac:chgData name="Octavian Coste" userId="a49b3fb1e6087cbb" providerId="LiveId" clId="{3836E396-DB62-446B-B4D6-751BB21B1450}" dt="2022-09-29T18:20:33.719" v="1563" actId="478"/>
          <ac:spMkLst>
            <pc:docMk/>
            <pc:sldMk cId="3696784963" sldId="309"/>
            <ac:spMk id="18" creationId="{9FD6C9B7-6064-8842-8CF7-D1BDD2212113}"/>
          </ac:spMkLst>
        </pc:spChg>
        <pc:spChg chg="add del">
          <ac:chgData name="Octavian Coste" userId="a49b3fb1e6087cbb" providerId="LiveId" clId="{3836E396-DB62-446B-B4D6-751BB21B1450}" dt="2022-09-29T18:36:44.619" v="1687"/>
          <ac:spMkLst>
            <pc:docMk/>
            <pc:sldMk cId="3696784963" sldId="309"/>
            <ac:spMk id="32" creationId="{006483F7-6B3F-F879-C6A4-8E38A2939619}"/>
          </ac:spMkLst>
        </pc:spChg>
        <pc:spChg chg="add mod">
          <ac:chgData name="Octavian Coste" userId="a49b3fb1e6087cbb" providerId="LiveId" clId="{3836E396-DB62-446B-B4D6-751BB21B1450}" dt="2022-09-29T18:50:38.126" v="1868" actId="1076"/>
          <ac:spMkLst>
            <pc:docMk/>
            <pc:sldMk cId="3696784963" sldId="309"/>
            <ac:spMk id="33" creationId="{4A9767DA-21D9-3D30-BB5C-C15F1DF96B7D}"/>
          </ac:spMkLst>
        </pc:spChg>
        <pc:spChg chg="add del">
          <ac:chgData name="Octavian Coste" userId="a49b3fb1e6087cbb" providerId="LiveId" clId="{3836E396-DB62-446B-B4D6-751BB21B1450}" dt="2022-09-29T18:36:55.709" v="1690"/>
          <ac:spMkLst>
            <pc:docMk/>
            <pc:sldMk cId="3696784963" sldId="309"/>
            <ac:spMk id="34" creationId="{48B5B1D9-2E21-F6EA-C50F-D026E164CFD9}"/>
          </ac:spMkLst>
        </pc:spChg>
        <pc:spChg chg="add del">
          <ac:chgData name="Octavian Coste" userId="a49b3fb1e6087cbb" providerId="LiveId" clId="{3836E396-DB62-446B-B4D6-751BB21B1450}" dt="2022-09-29T18:37:06.700" v="1692"/>
          <ac:spMkLst>
            <pc:docMk/>
            <pc:sldMk cId="3696784963" sldId="309"/>
            <ac:spMk id="35" creationId="{AD4ADF96-41FF-8D83-26B7-A2CDA0161FBC}"/>
          </ac:spMkLst>
        </pc:spChg>
        <pc:spChg chg="add del">
          <ac:chgData name="Octavian Coste" userId="a49b3fb1e6087cbb" providerId="LiveId" clId="{3836E396-DB62-446B-B4D6-751BB21B1450}" dt="2022-09-29T18:37:15.431" v="1696"/>
          <ac:spMkLst>
            <pc:docMk/>
            <pc:sldMk cId="3696784963" sldId="309"/>
            <ac:spMk id="36" creationId="{0EC1FC58-A626-8F5B-B21B-1D29AFA9261B}"/>
          </ac:spMkLst>
        </pc:spChg>
        <pc:picChg chg="add del mod">
          <ac:chgData name="Octavian Coste" userId="a49b3fb1e6087cbb" providerId="LiveId" clId="{3836E396-DB62-446B-B4D6-751BB21B1450}" dt="2022-09-29T08:43:23.432" v="639" actId="478"/>
          <ac:picMkLst>
            <pc:docMk/>
            <pc:sldMk cId="3696784963" sldId="309"/>
            <ac:picMk id="4" creationId="{16850481-E637-967E-52A4-1C06BEBC7D59}"/>
          </ac:picMkLst>
        </pc:picChg>
        <pc:picChg chg="add del mod">
          <ac:chgData name="Octavian Coste" userId="a49b3fb1e6087cbb" providerId="LiveId" clId="{3836E396-DB62-446B-B4D6-751BB21B1450}" dt="2022-09-28T19:14:12.506" v="315" actId="478"/>
          <ac:picMkLst>
            <pc:docMk/>
            <pc:sldMk cId="3696784963" sldId="309"/>
            <ac:picMk id="4" creationId="{54B986D7-B029-7669-E37D-1F8B447D502E}"/>
          </ac:picMkLst>
        </pc:picChg>
        <pc:picChg chg="add del mod">
          <ac:chgData name="Octavian Coste" userId="a49b3fb1e6087cbb" providerId="LiveId" clId="{3836E396-DB62-446B-B4D6-751BB21B1450}" dt="2022-09-29T18:23:39.032" v="1568" actId="478"/>
          <ac:picMkLst>
            <pc:docMk/>
            <pc:sldMk cId="3696784963" sldId="309"/>
            <ac:picMk id="4" creationId="{720F5415-5D87-14C5-2040-749C36255B99}"/>
          </ac:picMkLst>
        </pc:picChg>
        <pc:picChg chg="add del mod">
          <ac:chgData name="Octavian Coste" userId="a49b3fb1e6087cbb" providerId="LiveId" clId="{3836E396-DB62-446B-B4D6-751BB21B1450}" dt="2022-09-29T18:24:52.862" v="1575" actId="478"/>
          <ac:picMkLst>
            <pc:docMk/>
            <pc:sldMk cId="3696784963" sldId="309"/>
            <ac:picMk id="6" creationId="{3257166A-9476-A3F7-E936-C19C55CE8DA1}"/>
          </ac:picMkLst>
        </pc:picChg>
        <pc:picChg chg="add del mod">
          <ac:chgData name="Octavian Coste" userId="a49b3fb1e6087cbb" providerId="LiveId" clId="{3836E396-DB62-446B-B4D6-751BB21B1450}" dt="2022-09-29T08:30:14.103" v="608" actId="478"/>
          <ac:picMkLst>
            <pc:docMk/>
            <pc:sldMk cId="3696784963" sldId="309"/>
            <ac:picMk id="6" creationId="{61D4D6F8-B476-7B0D-699B-1A0695C65334}"/>
          </ac:picMkLst>
        </pc:picChg>
        <pc:picChg chg="add del mod">
          <ac:chgData name="Octavian Coste" userId="a49b3fb1e6087cbb" providerId="LiveId" clId="{3836E396-DB62-446B-B4D6-751BB21B1450}" dt="2022-09-29T08:43:23.919" v="640" actId="478"/>
          <ac:picMkLst>
            <pc:docMk/>
            <pc:sldMk cId="3696784963" sldId="309"/>
            <ac:picMk id="7" creationId="{1B252D28-1CAB-52D7-5ABD-C9763AA5D25F}"/>
          </ac:picMkLst>
        </pc:picChg>
        <pc:picChg chg="add del mod">
          <ac:chgData name="Octavian Coste" userId="a49b3fb1e6087cbb" providerId="LiveId" clId="{3836E396-DB62-446B-B4D6-751BB21B1450}" dt="2022-09-29T18:24:51.884" v="1574" actId="478"/>
          <ac:picMkLst>
            <pc:docMk/>
            <pc:sldMk cId="3696784963" sldId="309"/>
            <ac:picMk id="8" creationId="{7EE1CD94-05B7-8576-CBE1-BCAA84C67518}"/>
          </ac:picMkLst>
        </pc:picChg>
        <pc:picChg chg="add del mod">
          <ac:chgData name="Octavian Coste" userId="a49b3fb1e6087cbb" providerId="LiveId" clId="{3836E396-DB62-446B-B4D6-751BB21B1450}" dt="2022-09-29T08:30:15.213" v="609" actId="478"/>
          <ac:picMkLst>
            <pc:docMk/>
            <pc:sldMk cId="3696784963" sldId="309"/>
            <ac:picMk id="8" creationId="{CC30060A-D202-A46E-2628-21B98E03640F}"/>
          </ac:picMkLst>
        </pc:picChg>
        <pc:picChg chg="add del mod">
          <ac:chgData name="Octavian Coste" userId="a49b3fb1e6087cbb" providerId="LiveId" clId="{3836E396-DB62-446B-B4D6-751BB21B1450}" dt="2022-09-29T09:09:17.509" v="756" actId="478"/>
          <ac:picMkLst>
            <pc:docMk/>
            <pc:sldMk cId="3696784963" sldId="309"/>
            <ac:picMk id="10" creationId="{44295213-8D74-BE08-A5EC-217A162C5D2C}"/>
          </ac:picMkLst>
        </pc:picChg>
        <pc:picChg chg="add mod">
          <ac:chgData name="Octavian Coste" userId="a49b3fb1e6087cbb" providerId="LiveId" clId="{3836E396-DB62-446B-B4D6-751BB21B1450}" dt="2022-09-29T18:41:59.818" v="1761" actId="108"/>
          <ac:picMkLst>
            <pc:docMk/>
            <pc:sldMk cId="3696784963" sldId="309"/>
            <ac:picMk id="10" creationId="{46EB7D80-87CA-A2A8-A68D-2D461B069686}"/>
          </ac:picMkLst>
        </pc:picChg>
        <pc:picChg chg="add mod">
          <ac:chgData name="Octavian Coste" userId="a49b3fb1e6087cbb" providerId="LiveId" clId="{3836E396-DB62-446B-B4D6-751BB21B1450}" dt="2022-09-29T18:50:32.519" v="1867" actId="1076"/>
          <ac:picMkLst>
            <pc:docMk/>
            <pc:sldMk cId="3696784963" sldId="309"/>
            <ac:picMk id="13" creationId="{E45A4442-FB8F-AFE2-6421-921907C9D21B}"/>
          </ac:picMkLst>
        </pc:picChg>
        <pc:picChg chg="add mod">
          <ac:chgData name="Octavian Coste" userId="a49b3fb1e6087cbb" providerId="LiveId" clId="{3836E396-DB62-446B-B4D6-751BB21B1450}" dt="2022-09-29T18:41:56.407" v="1759" actId="108"/>
          <ac:picMkLst>
            <pc:docMk/>
            <pc:sldMk cId="3696784963" sldId="309"/>
            <ac:picMk id="14" creationId="{4188689A-6790-A0B9-DE35-7FE368F2E4E4}"/>
          </ac:picMkLst>
        </pc:picChg>
        <pc:picChg chg="add del mod">
          <ac:chgData name="Octavian Coste" userId="a49b3fb1e6087cbb" providerId="LiveId" clId="{3836E396-DB62-446B-B4D6-751BB21B1450}" dt="2022-09-29T09:17:50.984" v="814"/>
          <ac:picMkLst>
            <pc:docMk/>
            <pc:sldMk cId="3696784963" sldId="309"/>
            <ac:picMk id="14" creationId="{A51FB55A-1BF1-4186-1310-43AAA6CCBE52}"/>
          </ac:picMkLst>
        </pc:picChg>
        <pc:picChg chg="add mod">
          <ac:chgData name="Octavian Coste" userId="a49b3fb1e6087cbb" providerId="LiveId" clId="{3836E396-DB62-446B-B4D6-751BB21B1450}" dt="2022-09-29T09:18:11.055" v="818"/>
          <ac:picMkLst>
            <pc:docMk/>
            <pc:sldMk cId="3696784963" sldId="309"/>
            <ac:picMk id="15" creationId="{C258F313-4691-46D2-95F6-0B9FD408CB0A}"/>
          </ac:picMkLst>
        </pc:picChg>
        <pc:picChg chg="add mod">
          <ac:chgData name="Octavian Coste" userId="a49b3fb1e6087cbb" providerId="LiveId" clId="{3836E396-DB62-446B-B4D6-751BB21B1450}" dt="2022-09-29T18:41:58.100" v="1760" actId="108"/>
          <ac:picMkLst>
            <pc:docMk/>
            <pc:sldMk cId="3696784963" sldId="309"/>
            <ac:picMk id="20" creationId="{CC9B250C-D3E9-A3F9-8332-47B35D51EAED}"/>
          </ac:picMkLst>
        </pc:picChg>
        <pc:picChg chg="add mod">
          <ac:chgData name="Octavian Coste" userId="a49b3fb1e6087cbb" providerId="LiveId" clId="{3836E396-DB62-446B-B4D6-751BB21B1450}" dt="2022-09-29T18:42:01.638" v="1762" actId="108"/>
          <ac:picMkLst>
            <pc:docMk/>
            <pc:sldMk cId="3696784963" sldId="309"/>
            <ac:picMk id="22" creationId="{A711D7A2-3ADF-3B30-2FF9-49BDE87F51C5}"/>
          </ac:picMkLst>
        </pc:picChg>
        <pc:picChg chg="add mod">
          <ac:chgData name="Octavian Coste" userId="a49b3fb1e6087cbb" providerId="LiveId" clId="{3836E396-DB62-446B-B4D6-751BB21B1450}" dt="2022-09-29T18:42:03.258" v="1763" actId="108"/>
          <ac:picMkLst>
            <pc:docMk/>
            <pc:sldMk cId="3696784963" sldId="309"/>
            <ac:picMk id="24" creationId="{435BA28F-670F-2B70-1A56-B16E69FBECF0}"/>
          </ac:picMkLst>
        </pc:picChg>
        <pc:picChg chg="add mod">
          <ac:chgData name="Octavian Coste" userId="a49b3fb1e6087cbb" providerId="LiveId" clId="{3836E396-DB62-446B-B4D6-751BB21B1450}" dt="2022-09-29T18:40:32.874" v="1747" actId="1076"/>
          <ac:picMkLst>
            <pc:docMk/>
            <pc:sldMk cId="3696784963" sldId="309"/>
            <ac:picMk id="26" creationId="{F4D30017-F2B9-A269-68DD-7F5D8B589466}"/>
          </ac:picMkLst>
        </pc:picChg>
        <pc:picChg chg="add mod">
          <ac:chgData name="Octavian Coste" userId="a49b3fb1e6087cbb" providerId="LiveId" clId="{3836E396-DB62-446B-B4D6-751BB21B1450}" dt="2022-09-29T18:40:38.799" v="1749" actId="1076"/>
          <ac:picMkLst>
            <pc:docMk/>
            <pc:sldMk cId="3696784963" sldId="309"/>
            <ac:picMk id="27" creationId="{B42335E5-2CF2-2042-1832-81F7E07E9ED3}"/>
          </ac:picMkLst>
        </pc:picChg>
        <pc:picChg chg="add mod">
          <ac:chgData name="Octavian Coste" userId="a49b3fb1e6087cbb" providerId="LiveId" clId="{3836E396-DB62-446B-B4D6-751BB21B1450}" dt="2022-09-29T18:40:48.438" v="1751" actId="1076"/>
          <ac:picMkLst>
            <pc:docMk/>
            <pc:sldMk cId="3696784963" sldId="309"/>
            <ac:picMk id="28" creationId="{97BC5DE8-D88B-2B35-2EBE-D31C0E313635}"/>
          </ac:picMkLst>
        </pc:picChg>
        <pc:picChg chg="add mod">
          <ac:chgData name="Octavian Coste" userId="a49b3fb1e6087cbb" providerId="LiveId" clId="{3836E396-DB62-446B-B4D6-751BB21B1450}" dt="2022-09-29T18:40:56.271" v="1754" actId="1076"/>
          <ac:picMkLst>
            <pc:docMk/>
            <pc:sldMk cId="3696784963" sldId="309"/>
            <ac:picMk id="29" creationId="{BFB80714-438F-FBBB-8552-5590A84DB47E}"/>
          </ac:picMkLst>
        </pc:picChg>
        <pc:picChg chg="add mod">
          <ac:chgData name="Octavian Coste" userId="a49b3fb1e6087cbb" providerId="LiveId" clId="{3836E396-DB62-446B-B4D6-751BB21B1450}" dt="2022-09-29T18:50:57.915" v="1869" actId="1076"/>
          <ac:picMkLst>
            <pc:docMk/>
            <pc:sldMk cId="3696784963" sldId="309"/>
            <ac:picMk id="31" creationId="{24978D44-3556-00D9-1D23-B7C6A38AA9BD}"/>
          </ac:picMkLst>
        </pc:picChg>
        <pc:picChg chg="add mod">
          <ac:chgData name="Octavian Coste" userId="a49b3fb1e6087cbb" providerId="LiveId" clId="{3836E396-DB62-446B-B4D6-751BB21B1450}" dt="2022-09-29T18:41:54.204" v="1758" actId="108"/>
          <ac:picMkLst>
            <pc:docMk/>
            <pc:sldMk cId="3696784963" sldId="309"/>
            <ac:picMk id="38" creationId="{E430E496-952F-08FB-352C-DDD3AAB2D1DD}"/>
          </ac:picMkLst>
        </pc:picChg>
        <pc:picChg chg="add mod">
          <ac:chgData name="Octavian Coste" userId="a49b3fb1e6087cbb" providerId="LiveId" clId="{3836E396-DB62-446B-B4D6-751BB21B1450}" dt="2022-09-29T18:40:29.575" v="1745" actId="1076"/>
          <ac:picMkLst>
            <pc:docMk/>
            <pc:sldMk cId="3696784963" sldId="309"/>
            <ac:picMk id="39" creationId="{D747900A-B0E5-2DA6-5D0D-90D8942AC150}"/>
          </ac:picMkLst>
        </pc:picChg>
      </pc:sldChg>
      <pc:sldChg chg="addSp delSp modSp new mod">
        <pc:chgData name="Octavian Coste" userId="a49b3fb1e6087cbb" providerId="LiveId" clId="{3836E396-DB62-446B-B4D6-751BB21B1450}" dt="2022-09-29T09:18:07.764" v="817"/>
        <pc:sldMkLst>
          <pc:docMk/>
          <pc:sldMk cId="1188977875" sldId="310"/>
        </pc:sldMkLst>
        <pc:spChg chg="add mod">
          <ac:chgData name="Octavian Coste" userId="a49b3fb1e6087cbb" providerId="LiveId" clId="{3836E396-DB62-446B-B4D6-751BB21B1450}" dt="2022-09-29T07:41:52.998" v="562" actId="20577"/>
          <ac:spMkLst>
            <pc:docMk/>
            <pc:sldMk cId="1188977875" sldId="310"/>
            <ac:spMk id="3" creationId="{A9C42113-3867-A88A-38E4-CF019B6C8211}"/>
          </ac:spMkLst>
        </pc:spChg>
        <pc:spChg chg="add mod">
          <ac:chgData name="Octavian Coste" userId="a49b3fb1e6087cbb" providerId="LiveId" clId="{3836E396-DB62-446B-B4D6-751BB21B1450}" dt="2022-09-29T07:47:11.257" v="594" actId="2711"/>
          <ac:spMkLst>
            <pc:docMk/>
            <pc:sldMk cId="1188977875" sldId="310"/>
            <ac:spMk id="4" creationId="{CCAAAF0C-3E71-8507-0FE3-F44F834D60B7}"/>
          </ac:spMkLst>
        </pc:spChg>
        <pc:spChg chg="add del mod">
          <ac:chgData name="Octavian Coste" userId="a49b3fb1e6087cbb" providerId="LiveId" clId="{3836E396-DB62-446B-B4D6-751BB21B1450}" dt="2022-09-29T07:56:14.197" v="604"/>
          <ac:spMkLst>
            <pc:docMk/>
            <pc:sldMk cId="1188977875" sldId="310"/>
            <ac:spMk id="5" creationId="{3DDB843E-5350-2E64-FBC3-5B49D3D3EABE}"/>
          </ac:spMkLst>
        </pc:spChg>
        <pc:picChg chg="add mod">
          <ac:chgData name="Octavian Coste" userId="a49b3fb1e6087cbb" providerId="LiveId" clId="{3836E396-DB62-446B-B4D6-751BB21B1450}" dt="2022-09-29T09:10:44.704" v="769" actId="108"/>
          <ac:picMkLst>
            <pc:docMk/>
            <pc:sldMk cId="1188977875" sldId="310"/>
            <ac:picMk id="7" creationId="{D83B96E5-2455-47D0-F3BD-0BB4FD463CD1}"/>
          </ac:picMkLst>
        </pc:picChg>
        <pc:picChg chg="add mod">
          <ac:chgData name="Octavian Coste" userId="a49b3fb1e6087cbb" providerId="LiveId" clId="{3836E396-DB62-446B-B4D6-751BB21B1450}" dt="2022-09-29T09:10:32.653" v="767" actId="108"/>
          <ac:picMkLst>
            <pc:docMk/>
            <pc:sldMk cId="1188977875" sldId="310"/>
            <ac:picMk id="9" creationId="{A756B608-3F9D-0715-75CA-362A242210C6}"/>
          </ac:picMkLst>
        </pc:picChg>
        <pc:picChg chg="add del mod">
          <ac:chgData name="Octavian Coste" userId="a49b3fb1e6087cbb" providerId="LiveId" clId="{3836E396-DB62-446B-B4D6-751BB21B1450}" dt="2022-09-29T08:30:27.541" v="610" actId="478"/>
          <ac:picMkLst>
            <pc:docMk/>
            <pc:sldMk cId="1188977875" sldId="310"/>
            <ac:picMk id="11" creationId="{A1D2010E-E591-B469-C22B-878ADBBD1931}"/>
          </ac:picMkLst>
        </pc:picChg>
        <pc:picChg chg="add del mod">
          <ac:chgData name="Octavian Coste" userId="a49b3fb1e6087cbb" providerId="LiveId" clId="{3836E396-DB62-446B-B4D6-751BB21B1450}" dt="2022-09-29T08:41:24.687" v="619" actId="478"/>
          <ac:picMkLst>
            <pc:docMk/>
            <pc:sldMk cId="1188977875" sldId="310"/>
            <ac:picMk id="13" creationId="{BE877F9B-933F-A181-6356-F84577F34925}"/>
          </ac:picMkLst>
        </pc:picChg>
        <pc:picChg chg="add mod">
          <ac:chgData name="Octavian Coste" userId="a49b3fb1e6087cbb" providerId="LiveId" clId="{3836E396-DB62-446B-B4D6-751BB21B1450}" dt="2022-09-29T09:10:42.861" v="768" actId="108"/>
          <ac:picMkLst>
            <pc:docMk/>
            <pc:sldMk cId="1188977875" sldId="310"/>
            <ac:picMk id="15" creationId="{0FF45AA0-8D78-FBAC-65E6-273394CD98EF}"/>
          </ac:picMkLst>
        </pc:picChg>
        <pc:picChg chg="add mod">
          <ac:chgData name="Octavian Coste" userId="a49b3fb1e6087cbb" providerId="LiveId" clId="{3836E396-DB62-446B-B4D6-751BB21B1450}" dt="2022-09-29T09:10:46.291" v="770" actId="108"/>
          <ac:picMkLst>
            <pc:docMk/>
            <pc:sldMk cId="1188977875" sldId="310"/>
            <ac:picMk id="17" creationId="{A79BAEF5-178C-22F0-D9CB-68115AE2A576}"/>
          </ac:picMkLst>
        </pc:picChg>
        <pc:picChg chg="add mod">
          <ac:chgData name="Octavian Coste" userId="a49b3fb1e6087cbb" providerId="LiveId" clId="{3836E396-DB62-446B-B4D6-751BB21B1450}" dt="2022-09-29T09:10:48.051" v="771" actId="108"/>
          <ac:picMkLst>
            <pc:docMk/>
            <pc:sldMk cId="1188977875" sldId="310"/>
            <ac:picMk id="19" creationId="{CD595C13-2EFE-C093-CC49-0E818012FA0C}"/>
          </ac:picMkLst>
        </pc:picChg>
        <pc:picChg chg="add del mod">
          <ac:chgData name="Octavian Coste" userId="a49b3fb1e6087cbb" providerId="LiveId" clId="{3836E396-DB62-446B-B4D6-751BB21B1450}" dt="2022-09-29T09:17:52.230" v="815"/>
          <ac:picMkLst>
            <pc:docMk/>
            <pc:sldMk cId="1188977875" sldId="310"/>
            <ac:picMk id="20" creationId="{47602E38-26C4-D9E9-E565-1996A6D4F888}"/>
          </ac:picMkLst>
        </pc:picChg>
        <pc:picChg chg="add mod">
          <ac:chgData name="Octavian Coste" userId="a49b3fb1e6087cbb" providerId="LiveId" clId="{3836E396-DB62-446B-B4D6-751BB21B1450}" dt="2022-09-29T09:18:07.764" v="817"/>
          <ac:picMkLst>
            <pc:docMk/>
            <pc:sldMk cId="1188977875" sldId="310"/>
            <ac:picMk id="21" creationId="{3FC85FF1-1B89-ECC6-B036-80F777DADE82}"/>
          </ac:picMkLst>
        </pc:picChg>
      </pc:sldChg>
      <pc:sldChg chg="addSp delSp modSp add mod">
        <pc:chgData name="Octavian Coste" userId="a49b3fb1e6087cbb" providerId="LiveId" clId="{3836E396-DB62-446B-B4D6-751BB21B1450}" dt="2022-09-30T09:52:42.503" v="2325" actId="1076"/>
        <pc:sldMkLst>
          <pc:docMk/>
          <pc:sldMk cId="2531623972" sldId="311"/>
        </pc:sldMkLst>
        <pc:spChg chg="add mod topLvl">
          <ac:chgData name="Octavian Coste" userId="a49b3fb1e6087cbb" providerId="LiveId" clId="{3836E396-DB62-446B-B4D6-751BB21B1450}" dt="2022-09-30T09:51:46.163" v="2303" actId="1076"/>
          <ac:spMkLst>
            <pc:docMk/>
            <pc:sldMk cId="2531623972" sldId="311"/>
            <ac:spMk id="3" creationId="{25DD77F1-5229-983D-64A4-6646164486D7}"/>
          </ac:spMkLst>
        </pc:spChg>
        <pc:spChg chg="add mod">
          <ac:chgData name="Octavian Coste" userId="a49b3fb1e6087cbb" providerId="LiveId" clId="{3836E396-DB62-446B-B4D6-751BB21B1450}" dt="2022-09-30T09:52:42.503" v="2325" actId="1076"/>
          <ac:spMkLst>
            <pc:docMk/>
            <pc:sldMk cId="2531623972" sldId="311"/>
            <ac:spMk id="6" creationId="{2351169A-BB8D-9CE3-CF0D-1E9BEC971157}"/>
          </ac:spMkLst>
        </pc:spChg>
        <pc:spChg chg="add del mod">
          <ac:chgData name="Octavian Coste" userId="a49b3fb1e6087cbb" providerId="LiveId" clId="{3836E396-DB62-446B-B4D6-751BB21B1450}" dt="2022-09-29T10:45:19.914" v="1066"/>
          <ac:spMkLst>
            <pc:docMk/>
            <pc:sldMk cId="2531623972" sldId="311"/>
            <ac:spMk id="6" creationId="{36BAB3A0-983D-8AB9-856B-8B3CAC98B0B9}"/>
          </ac:spMkLst>
        </pc:spChg>
        <pc:spChg chg="add del mod">
          <ac:chgData name="Octavian Coste" userId="a49b3fb1e6087cbb" providerId="LiveId" clId="{3836E396-DB62-446B-B4D6-751BB21B1450}" dt="2022-09-29T18:25:04.032" v="1576" actId="478"/>
          <ac:spMkLst>
            <pc:docMk/>
            <pc:sldMk cId="2531623972" sldId="311"/>
            <ac:spMk id="8" creationId="{5ADB63E8-E992-9F58-3345-48C2895E172A}"/>
          </ac:spMkLst>
        </pc:spChg>
        <pc:spChg chg="add del mod">
          <ac:chgData name="Octavian Coste" userId="a49b3fb1e6087cbb" providerId="LiveId" clId="{3836E396-DB62-446B-B4D6-751BB21B1450}" dt="2022-09-29T18:25:06.201" v="1577" actId="478"/>
          <ac:spMkLst>
            <pc:docMk/>
            <pc:sldMk cId="2531623972" sldId="311"/>
            <ac:spMk id="9" creationId="{0A7186B0-6965-8904-B244-F85283414F39}"/>
          </ac:spMkLst>
        </pc:spChg>
        <pc:spChg chg="mod">
          <ac:chgData name="Octavian Coste" userId="a49b3fb1e6087cbb" providerId="LiveId" clId="{3836E396-DB62-446B-B4D6-751BB21B1450}" dt="2022-09-29T18:40:17.660" v="1742" actId="1076"/>
          <ac:spMkLst>
            <pc:docMk/>
            <pc:sldMk cId="2531623972" sldId="311"/>
            <ac:spMk id="11" creationId="{F6B7D08A-4EBD-9B33-1E6E-31C06BC4161D}"/>
          </ac:spMkLst>
        </pc:spChg>
        <pc:spChg chg="add del mod">
          <ac:chgData name="Octavian Coste" userId="a49b3fb1e6087cbb" providerId="LiveId" clId="{3836E396-DB62-446B-B4D6-751BB21B1450}" dt="2022-09-29T10:45:05.655" v="1063"/>
          <ac:spMkLst>
            <pc:docMk/>
            <pc:sldMk cId="2531623972" sldId="311"/>
            <ac:spMk id="12" creationId="{8DF03669-F908-3085-084A-588D61F4E4AD}"/>
          </ac:spMkLst>
        </pc:spChg>
        <pc:spChg chg="add mod topLvl">
          <ac:chgData name="Octavian Coste" userId="a49b3fb1e6087cbb" providerId="LiveId" clId="{3836E396-DB62-446B-B4D6-751BB21B1450}" dt="2022-09-30T09:51:30.907" v="2300" actId="1076"/>
          <ac:spMkLst>
            <pc:docMk/>
            <pc:sldMk cId="2531623972" sldId="311"/>
            <ac:spMk id="12" creationId="{C2545552-EAA6-C7E7-7417-B86CA5F4E038}"/>
          </ac:spMkLst>
        </pc:spChg>
        <pc:spChg chg="add del">
          <ac:chgData name="Octavian Coste" userId="a49b3fb1e6087cbb" providerId="LiveId" clId="{3836E396-DB62-446B-B4D6-751BB21B1450}" dt="2022-09-29T18:45:03.235" v="1806"/>
          <ac:spMkLst>
            <pc:docMk/>
            <pc:sldMk cId="2531623972" sldId="311"/>
            <ac:spMk id="13" creationId="{E7BD1020-E9FA-DDB2-61A6-53C93B526544}"/>
          </ac:spMkLst>
        </pc:spChg>
        <pc:spChg chg="add del">
          <ac:chgData name="Octavian Coste" userId="a49b3fb1e6087cbb" providerId="LiveId" clId="{3836E396-DB62-446B-B4D6-751BB21B1450}" dt="2022-09-29T18:45:05.458" v="1808"/>
          <ac:spMkLst>
            <pc:docMk/>
            <pc:sldMk cId="2531623972" sldId="311"/>
            <ac:spMk id="14" creationId="{E18C20B3-A187-7A6B-C8E9-53942084929B}"/>
          </ac:spMkLst>
        </pc:spChg>
        <pc:spChg chg="add mod">
          <ac:chgData name="Octavian Coste" userId="a49b3fb1e6087cbb" providerId="LiveId" clId="{3836E396-DB62-446B-B4D6-751BB21B1450}" dt="2022-09-30T09:51:24.696" v="2298" actId="1076"/>
          <ac:spMkLst>
            <pc:docMk/>
            <pc:sldMk cId="2531623972" sldId="311"/>
            <ac:spMk id="16" creationId="{F7600C62-6F88-1D15-60B3-5BE67C73AEE6}"/>
          </ac:spMkLst>
        </pc:spChg>
        <pc:grpChg chg="add del mod">
          <ac:chgData name="Octavian Coste" userId="a49b3fb1e6087cbb" providerId="LiveId" clId="{3836E396-DB62-446B-B4D6-751BB21B1450}" dt="2022-09-29T18:48:07.497" v="1849" actId="165"/>
          <ac:grpSpMkLst>
            <pc:docMk/>
            <pc:sldMk cId="2531623972" sldId="311"/>
            <ac:grpSpMk id="17" creationId="{FC862FF1-EBCA-D2C8-44B6-52C6355BCFA4}"/>
          </ac:grpSpMkLst>
        </pc:grpChg>
        <pc:grpChg chg="add mod">
          <ac:chgData name="Octavian Coste" userId="a49b3fb1e6087cbb" providerId="LiveId" clId="{3836E396-DB62-446B-B4D6-751BB21B1450}" dt="2022-09-30T09:50:50.584" v="2286" actId="14100"/>
          <ac:grpSpMkLst>
            <pc:docMk/>
            <pc:sldMk cId="2531623972" sldId="311"/>
            <ac:grpSpMk id="18" creationId="{30581FAB-D16D-8F1F-748A-77E74CA448E9}"/>
          </ac:grpSpMkLst>
        </pc:grpChg>
        <pc:picChg chg="add mod">
          <ac:chgData name="Octavian Coste" userId="a49b3fb1e6087cbb" providerId="LiveId" clId="{3836E396-DB62-446B-B4D6-751BB21B1450}" dt="2022-09-29T18:49:44.305" v="1863" actId="1076"/>
          <ac:picMkLst>
            <pc:docMk/>
            <pc:sldMk cId="2531623972" sldId="311"/>
            <ac:picMk id="4" creationId="{E0001272-5406-68E5-2DD3-0E1393729C8F}"/>
          </ac:picMkLst>
        </pc:picChg>
        <pc:picChg chg="add mod">
          <ac:chgData name="Octavian Coste" userId="a49b3fb1e6087cbb" providerId="LiveId" clId="{3836E396-DB62-446B-B4D6-751BB21B1450}" dt="2022-09-29T09:18:12.633" v="819"/>
          <ac:picMkLst>
            <pc:docMk/>
            <pc:sldMk cId="2531623972" sldId="311"/>
            <ac:picMk id="5" creationId="{0DF761AA-5A36-AB90-BBE7-28695222C1A4}"/>
          </ac:picMkLst>
        </pc:picChg>
        <pc:picChg chg="add del mod">
          <ac:chgData name="Octavian Coste" userId="a49b3fb1e6087cbb" providerId="LiveId" clId="{3836E396-DB62-446B-B4D6-751BB21B1450}" dt="2022-09-29T18:42:38.677" v="1768"/>
          <ac:picMkLst>
            <pc:docMk/>
            <pc:sldMk cId="2531623972" sldId="311"/>
            <ac:picMk id="6" creationId="{E101B800-07B1-1D60-4C32-0574951824BC}"/>
          </ac:picMkLst>
        </pc:picChg>
        <pc:picChg chg="del">
          <ac:chgData name="Octavian Coste" userId="a49b3fb1e6087cbb" providerId="LiveId" clId="{3836E396-DB62-446B-B4D6-751BB21B1450}" dt="2022-09-29T08:45:06.387" v="656" actId="478"/>
          <ac:picMkLst>
            <pc:docMk/>
            <pc:sldMk cId="2531623972" sldId="311"/>
            <ac:picMk id="10" creationId="{44295213-8D74-BE08-A5EC-217A162C5D2C}"/>
          </ac:picMkLst>
        </pc:picChg>
        <pc:picChg chg="add mod">
          <ac:chgData name="Octavian Coste" userId="a49b3fb1e6087cbb" providerId="LiveId" clId="{3836E396-DB62-446B-B4D6-751BB21B1450}" dt="2022-09-30T09:51:41.989" v="2302" actId="1076"/>
          <ac:picMkLst>
            <pc:docMk/>
            <pc:sldMk cId="2531623972" sldId="311"/>
            <ac:picMk id="10" creationId="{DA7B2466-A9F0-1615-B470-61E18CFC07B3}"/>
          </ac:picMkLst>
        </pc:picChg>
        <pc:picChg chg="add mod">
          <ac:chgData name="Octavian Coste" userId="a49b3fb1e6087cbb" providerId="LiveId" clId="{3836E396-DB62-446B-B4D6-751BB21B1450}" dt="2022-09-30T09:51:27.450" v="2299" actId="1076"/>
          <ac:picMkLst>
            <pc:docMk/>
            <pc:sldMk cId="2531623972" sldId="311"/>
            <ac:picMk id="15" creationId="{2D511CD3-4C8B-A2DD-F79C-A35C91D2975D}"/>
          </ac:picMkLst>
        </pc:picChg>
      </pc:sldChg>
      <pc:sldChg chg="addSp delSp modSp new mod">
        <pc:chgData name="Octavian Coste" userId="a49b3fb1e6087cbb" providerId="LiveId" clId="{3836E396-DB62-446B-B4D6-751BB21B1450}" dt="2022-09-30T08:34:34.602" v="2125" actId="1076"/>
        <pc:sldMkLst>
          <pc:docMk/>
          <pc:sldMk cId="792356896" sldId="312"/>
        </pc:sldMkLst>
        <pc:spChg chg="del">
          <ac:chgData name="Octavian Coste" userId="a49b3fb1e6087cbb" providerId="LiveId" clId="{3836E396-DB62-446B-B4D6-751BB21B1450}" dt="2022-09-29T09:30:13.170" v="823" actId="478"/>
          <ac:spMkLst>
            <pc:docMk/>
            <pc:sldMk cId="792356896" sldId="312"/>
            <ac:spMk id="2" creationId="{303AF682-DF93-3ED6-D0FA-490A7A16FF40}"/>
          </ac:spMkLst>
        </pc:spChg>
        <pc:spChg chg="add mod">
          <ac:chgData name="Octavian Coste" userId="a49b3fb1e6087cbb" providerId="LiveId" clId="{3836E396-DB62-446B-B4D6-751BB21B1450}" dt="2022-09-30T08:34:34.602" v="2125" actId="1076"/>
          <ac:spMkLst>
            <pc:docMk/>
            <pc:sldMk cId="792356896" sldId="312"/>
            <ac:spMk id="2" creationId="{A75E6C67-53A3-DAF8-3681-1D345F1350D5}"/>
          </ac:spMkLst>
        </pc:spChg>
        <pc:spChg chg="del">
          <ac:chgData name="Octavian Coste" userId="a49b3fb1e6087cbb" providerId="LiveId" clId="{3836E396-DB62-446B-B4D6-751BB21B1450}" dt="2022-09-29T09:30:14.057" v="824" actId="478"/>
          <ac:spMkLst>
            <pc:docMk/>
            <pc:sldMk cId="792356896" sldId="312"/>
            <ac:spMk id="3" creationId="{FF42661F-42B5-A779-99F2-C734D70FD7CB}"/>
          </ac:spMkLst>
        </pc:spChg>
        <pc:spChg chg="add mod">
          <ac:chgData name="Octavian Coste" userId="a49b3fb1e6087cbb" providerId="LiveId" clId="{3836E396-DB62-446B-B4D6-751BB21B1450}" dt="2022-09-29T09:31:37.168" v="834" actId="13822"/>
          <ac:spMkLst>
            <pc:docMk/>
            <pc:sldMk cId="792356896" sldId="312"/>
            <ac:spMk id="7" creationId="{F5069009-4DAC-37C7-BBE4-4335F9AC8DF2}"/>
          </ac:spMkLst>
        </pc:spChg>
        <pc:spChg chg="add mod">
          <ac:chgData name="Octavian Coste" userId="a49b3fb1e6087cbb" providerId="LiveId" clId="{3836E396-DB62-446B-B4D6-751BB21B1450}" dt="2022-09-29T09:39:55.178" v="1019" actId="5793"/>
          <ac:spMkLst>
            <pc:docMk/>
            <pc:sldMk cId="792356896" sldId="312"/>
            <ac:spMk id="13" creationId="{F45B9923-5373-57D4-77AD-5F96B0792CE2}"/>
          </ac:spMkLst>
        </pc:spChg>
        <pc:spChg chg="add mod">
          <ac:chgData name="Octavian Coste" userId="a49b3fb1e6087cbb" providerId="LiveId" clId="{3836E396-DB62-446B-B4D6-751BB21B1450}" dt="2022-09-29T09:37:49.087" v="1004" actId="113"/>
          <ac:spMkLst>
            <pc:docMk/>
            <pc:sldMk cId="792356896" sldId="312"/>
            <ac:spMk id="14" creationId="{0D064ED3-A8C3-DF34-88E6-DFD45B77CB65}"/>
          </ac:spMkLst>
        </pc:spChg>
        <pc:spChg chg="add mod">
          <ac:chgData name="Octavian Coste" userId="a49b3fb1e6087cbb" providerId="LiveId" clId="{3836E396-DB62-446B-B4D6-751BB21B1450}" dt="2022-09-29T09:37:43.216" v="1003" actId="113"/>
          <ac:spMkLst>
            <pc:docMk/>
            <pc:sldMk cId="792356896" sldId="312"/>
            <ac:spMk id="15" creationId="{F496B8C9-A9CC-0FB4-1445-6197B24C661D}"/>
          </ac:spMkLst>
        </pc:spChg>
        <pc:spChg chg="add mod">
          <ac:chgData name="Octavian Coste" userId="a49b3fb1e6087cbb" providerId="LiveId" clId="{3836E396-DB62-446B-B4D6-751BB21B1450}" dt="2022-09-29T09:38:08.505" v="1014" actId="2711"/>
          <ac:spMkLst>
            <pc:docMk/>
            <pc:sldMk cId="792356896" sldId="312"/>
            <ac:spMk id="16" creationId="{91FB5967-3464-140D-FB40-EEC09E62CD28}"/>
          </ac:spMkLst>
        </pc:spChg>
        <pc:picChg chg="add del mod">
          <ac:chgData name="Octavian Coste" userId="a49b3fb1e6087cbb" providerId="LiveId" clId="{3836E396-DB62-446B-B4D6-751BB21B1450}" dt="2022-09-29T09:31:03.944" v="828" actId="478"/>
          <ac:picMkLst>
            <pc:docMk/>
            <pc:sldMk cId="792356896" sldId="312"/>
            <ac:picMk id="4" creationId="{C34F22F5-B959-63D8-FD48-620447542515}"/>
          </ac:picMkLst>
        </pc:picChg>
        <pc:picChg chg="add del mod">
          <ac:chgData name="Octavian Coste" userId="a49b3fb1e6087cbb" providerId="LiveId" clId="{3836E396-DB62-446B-B4D6-751BB21B1450}" dt="2022-09-29T09:31:19.308" v="831" actId="478"/>
          <ac:picMkLst>
            <pc:docMk/>
            <pc:sldMk cId="792356896" sldId="312"/>
            <ac:picMk id="6" creationId="{436281EC-E73F-A027-4915-F7C8DB4F737D}"/>
          </ac:picMkLst>
        </pc:picChg>
        <pc:cxnChg chg="add del">
          <ac:chgData name="Octavian Coste" userId="a49b3fb1e6087cbb" providerId="LiveId" clId="{3836E396-DB62-446B-B4D6-751BB21B1450}" dt="2022-09-29T09:31:46.822" v="836" actId="11529"/>
          <ac:cxnSpMkLst>
            <pc:docMk/>
            <pc:sldMk cId="792356896" sldId="312"/>
            <ac:cxnSpMk id="9" creationId="{94192C19-4E54-55A3-874D-28AE7810913D}"/>
          </ac:cxnSpMkLst>
        </pc:cxnChg>
        <pc:cxnChg chg="add mod">
          <ac:chgData name="Octavian Coste" userId="a49b3fb1e6087cbb" providerId="LiveId" clId="{3836E396-DB62-446B-B4D6-751BB21B1450}" dt="2022-09-29T09:31:58.178" v="838" actId="208"/>
          <ac:cxnSpMkLst>
            <pc:docMk/>
            <pc:sldMk cId="792356896" sldId="312"/>
            <ac:cxnSpMk id="11" creationId="{3F9B6247-184B-CAA6-A7CA-23B163B09134}"/>
          </ac:cxnSpMkLst>
        </pc:cxnChg>
        <pc:cxnChg chg="add mod">
          <ac:chgData name="Octavian Coste" userId="a49b3fb1e6087cbb" providerId="LiveId" clId="{3836E396-DB62-446B-B4D6-751BB21B1450}" dt="2022-09-29T09:32:04.978" v="840" actId="1076"/>
          <ac:cxnSpMkLst>
            <pc:docMk/>
            <pc:sldMk cId="792356896" sldId="312"/>
            <ac:cxnSpMk id="12" creationId="{65C88AFC-AA2D-5C9B-F750-FF2804AD5F72}"/>
          </ac:cxnSpMkLst>
        </pc:cxnChg>
      </pc:sldChg>
      <pc:sldChg chg="modSp add del mod">
        <pc:chgData name="Octavian Coste" userId="a49b3fb1e6087cbb" providerId="LiveId" clId="{3836E396-DB62-446B-B4D6-751BB21B1450}" dt="2022-09-29T19:10:11.107" v="2021" actId="47"/>
        <pc:sldMkLst>
          <pc:docMk/>
          <pc:sldMk cId="1071558890" sldId="313"/>
        </pc:sldMkLst>
        <pc:spChg chg="mod">
          <ac:chgData name="Octavian Coste" userId="a49b3fb1e6087cbb" providerId="LiveId" clId="{3836E396-DB62-446B-B4D6-751BB21B1450}" dt="2022-09-29T18:54:11.883" v="1876" actId="14100"/>
          <ac:spMkLst>
            <pc:docMk/>
            <pc:sldMk cId="1071558890" sldId="313"/>
            <ac:spMk id="2" creationId="{342C1B9E-5802-2701-C9DB-0D28E08376DE}"/>
          </ac:spMkLst>
        </pc:spChg>
      </pc:sldChg>
      <pc:sldChg chg="addSp delSp modSp new del mod">
        <pc:chgData name="Octavian Coste" userId="a49b3fb1e6087cbb" providerId="LiveId" clId="{3836E396-DB62-446B-B4D6-751BB21B1450}" dt="2022-09-29T10:46:58.324" v="1108" actId="47"/>
        <pc:sldMkLst>
          <pc:docMk/>
          <pc:sldMk cId="1605110141" sldId="313"/>
        </pc:sldMkLst>
        <pc:spChg chg="del">
          <ac:chgData name="Octavian Coste" userId="a49b3fb1e6087cbb" providerId="LiveId" clId="{3836E396-DB62-446B-B4D6-751BB21B1450}" dt="2022-09-29T10:46:24.009" v="1070" actId="478"/>
          <ac:spMkLst>
            <pc:docMk/>
            <pc:sldMk cId="1605110141" sldId="313"/>
            <ac:spMk id="2" creationId="{9AAF000B-FEF3-B216-27C2-875F3E324090}"/>
          </ac:spMkLst>
        </pc:spChg>
        <pc:spChg chg="del">
          <ac:chgData name="Octavian Coste" userId="a49b3fb1e6087cbb" providerId="LiveId" clId="{3836E396-DB62-446B-B4D6-751BB21B1450}" dt="2022-09-29T10:46:25.264" v="1071" actId="478"/>
          <ac:spMkLst>
            <pc:docMk/>
            <pc:sldMk cId="1605110141" sldId="313"/>
            <ac:spMk id="3" creationId="{55F861CB-2B5F-8A53-664C-87E7AC229075}"/>
          </ac:spMkLst>
        </pc:spChg>
        <pc:spChg chg="del">
          <ac:chgData name="Octavian Coste" userId="a49b3fb1e6087cbb" providerId="LiveId" clId="{3836E396-DB62-446B-B4D6-751BB21B1450}" dt="2022-09-29T10:46:25.934" v="1072" actId="478"/>
          <ac:spMkLst>
            <pc:docMk/>
            <pc:sldMk cId="1605110141" sldId="313"/>
            <ac:spMk id="4" creationId="{A8A0B37A-F33C-A6A9-E77B-F95F0BC0D386}"/>
          </ac:spMkLst>
        </pc:spChg>
        <pc:spChg chg="del">
          <ac:chgData name="Octavian Coste" userId="a49b3fb1e6087cbb" providerId="LiveId" clId="{3836E396-DB62-446B-B4D6-751BB21B1450}" dt="2022-09-29T10:46:26.950" v="1073" actId="478"/>
          <ac:spMkLst>
            <pc:docMk/>
            <pc:sldMk cId="1605110141" sldId="313"/>
            <ac:spMk id="5" creationId="{2BA696B0-ED35-6E97-F9FE-2B283A9AABE3}"/>
          </ac:spMkLst>
        </pc:spChg>
        <pc:spChg chg="add mod">
          <ac:chgData name="Octavian Coste" userId="a49b3fb1e6087cbb" providerId="LiveId" clId="{3836E396-DB62-446B-B4D6-751BB21B1450}" dt="2022-09-29T10:46:42.493" v="1107" actId="20577"/>
          <ac:spMkLst>
            <pc:docMk/>
            <pc:sldMk cId="1605110141" sldId="313"/>
            <ac:spMk id="7" creationId="{D5607047-DA9C-606D-092D-D077BE5E1184}"/>
          </ac:spMkLst>
        </pc:spChg>
      </pc:sldChg>
      <pc:sldChg chg="addSp delSp modSp new mod ord">
        <pc:chgData name="Octavian Coste" userId="a49b3fb1e6087cbb" providerId="LiveId" clId="{3836E396-DB62-446B-B4D6-751BB21B1450}" dt="2022-09-29T19:19:47.455" v="2076" actId="207"/>
        <pc:sldMkLst>
          <pc:docMk/>
          <pc:sldMk cId="3843391026" sldId="314"/>
        </pc:sldMkLst>
        <pc:spChg chg="del mod">
          <ac:chgData name="Octavian Coste" userId="a49b3fb1e6087cbb" providerId="LiveId" clId="{3836E396-DB62-446B-B4D6-751BB21B1450}" dt="2022-09-29T12:24:42.849" v="1201" actId="478"/>
          <ac:spMkLst>
            <pc:docMk/>
            <pc:sldMk cId="3843391026" sldId="314"/>
            <ac:spMk id="2" creationId="{48219FBD-4C35-C672-A477-A7D69497055B}"/>
          </ac:spMkLst>
        </pc:spChg>
        <pc:spChg chg="del">
          <ac:chgData name="Octavian Coste" userId="a49b3fb1e6087cbb" providerId="LiveId" clId="{3836E396-DB62-446B-B4D6-751BB21B1450}" dt="2022-09-29T12:24:48.841" v="1203" actId="478"/>
          <ac:spMkLst>
            <pc:docMk/>
            <pc:sldMk cId="3843391026" sldId="314"/>
            <ac:spMk id="3" creationId="{80699136-739B-60E6-B963-36100AA00997}"/>
          </ac:spMkLst>
        </pc:spChg>
        <pc:spChg chg="add del mod">
          <ac:chgData name="Octavian Coste" userId="a49b3fb1e6087cbb" providerId="LiveId" clId="{3836E396-DB62-446B-B4D6-751BB21B1450}" dt="2022-09-29T12:24:47.620" v="1202" actId="478"/>
          <ac:spMkLst>
            <pc:docMk/>
            <pc:sldMk cId="3843391026" sldId="314"/>
            <ac:spMk id="5" creationId="{EB8272DA-0564-17F0-708A-D73E90DE6AE2}"/>
          </ac:spMkLst>
        </pc:spChg>
        <pc:spChg chg="add mod">
          <ac:chgData name="Octavian Coste" userId="a49b3fb1e6087cbb" providerId="LiveId" clId="{3836E396-DB62-446B-B4D6-751BB21B1450}" dt="2022-09-29T19:19:47.455" v="2076" actId="207"/>
          <ac:spMkLst>
            <pc:docMk/>
            <pc:sldMk cId="3843391026" sldId="314"/>
            <ac:spMk id="6" creationId="{A5ACC86B-3A1F-3CD3-75F4-9B507CE4E02E}"/>
          </ac:spMkLst>
        </pc:spChg>
        <pc:spChg chg="add mod">
          <ac:chgData name="Octavian Coste" userId="a49b3fb1e6087cbb" providerId="LiveId" clId="{3836E396-DB62-446B-B4D6-751BB21B1450}" dt="2022-09-29T12:41:52.002" v="1373" actId="12"/>
          <ac:spMkLst>
            <pc:docMk/>
            <pc:sldMk cId="3843391026" sldId="314"/>
            <ac:spMk id="7" creationId="{EE65A871-036E-A776-3473-28B4818365B0}"/>
          </ac:spMkLst>
        </pc:spChg>
      </pc:sldChg>
      <pc:sldChg chg="addSp delSp modSp new mod ord">
        <pc:chgData name="Octavian Coste" userId="a49b3fb1e6087cbb" providerId="LiveId" clId="{3836E396-DB62-446B-B4D6-751BB21B1450}" dt="2022-09-29T17:09:31.435" v="1518" actId="208"/>
        <pc:sldMkLst>
          <pc:docMk/>
          <pc:sldMk cId="1226583068" sldId="315"/>
        </pc:sldMkLst>
        <pc:spChg chg="del">
          <ac:chgData name="Octavian Coste" userId="a49b3fb1e6087cbb" providerId="LiveId" clId="{3836E396-DB62-446B-B4D6-751BB21B1450}" dt="2022-09-29T12:46:46.917" v="1375" actId="478"/>
          <ac:spMkLst>
            <pc:docMk/>
            <pc:sldMk cId="1226583068" sldId="315"/>
            <ac:spMk id="2" creationId="{BB8BD4EB-2A07-E8B1-7E5A-D36CF5A0EB6B}"/>
          </ac:spMkLst>
        </pc:spChg>
        <pc:spChg chg="del">
          <ac:chgData name="Octavian Coste" userId="a49b3fb1e6087cbb" providerId="LiveId" clId="{3836E396-DB62-446B-B4D6-751BB21B1450}" dt="2022-09-29T12:46:48.978" v="1376" actId="478"/>
          <ac:spMkLst>
            <pc:docMk/>
            <pc:sldMk cId="1226583068" sldId="315"/>
            <ac:spMk id="3" creationId="{33E33BF2-E9FC-7024-7A54-5AE277F3EB03}"/>
          </ac:spMkLst>
        </pc:spChg>
        <pc:spChg chg="del">
          <ac:chgData name="Octavian Coste" userId="a49b3fb1e6087cbb" providerId="LiveId" clId="{3836E396-DB62-446B-B4D6-751BB21B1450}" dt="2022-09-29T12:46:52.314" v="1377" actId="478"/>
          <ac:spMkLst>
            <pc:docMk/>
            <pc:sldMk cId="1226583068" sldId="315"/>
            <ac:spMk id="4" creationId="{D8700A24-CEB4-69DC-478B-80AEEC96BC4E}"/>
          </ac:spMkLst>
        </pc:spChg>
        <pc:spChg chg="del">
          <ac:chgData name="Octavian Coste" userId="a49b3fb1e6087cbb" providerId="LiveId" clId="{3836E396-DB62-446B-B4D6-751BB21B1450}" dt="2022-09-29T12:46:54.599" v="1378" actId="478"/>
          <ac:spMkLst>
            <pc:docMk/>
            <pc:sldMk cId="1226583068" sldId="315"/>
            <ac:spMk id="5" creationId="{56761958-AB2C-33AA-04C3-CEFB33F395E9}"/>
          </ac:spMkLst>
        </pc:spChg>
        <pc:spChg chg="add del mod">
          <ac:chgData name="Octavian Coste" userId="a49b3fb1e6087cbb" providerId="LiveId" clId="{3836E396-DB62-446B-B4D6-751BB21B1450}" dt="2022-09-29T17:05:25.486" v="1465" actId="478"/>
          <ac:spMkLst>
            <pc:docMk/>
            <pc:sldMk cId="1226583068" sldId="315"/>
            <ac:spMk id="7" creationId="{CA362B1B-D68D-C3FD-9824-3A9404758DA0}"/>
          </ac:spMkLst>
        </pc:spChg>
        <pc:spChg chg="add mod">
          <ac:chgData name="Octavian Coste" userId="a49b3fb1e6087cbb" providerId="LiveId" clId="{3836E396-DB62-446B-B4D6-751BB21B1450}" dt="2022-09-29T17:08:30.474" v="1505" actId="20577"/>
          <ac:spMkLst>
            <pc:docMk/>
            <pc:sldMk cId="1226583068" sldId="315"/>
            <ac:spMk id="28" creationId="{FDC03915-DECD-2B4B-1D82-B35D2B6AF238}"/>
          </ac:spMkLst>
        </pc:spChg>
        <pc:grpChg chg="add del mod">
          <ac:chgData name="Octavian Coste" userId="a49b3fb1e6087cbb" providerId="LiveId" clId="{3836E396-DB62-446B-B4D6-751BB21B1450}" dt="2022-09-29T17:06:45.895" v="1467" actId="478"/>
          <ac:grpSpMkLst>
            <pc:docMk/>
            <pc:sldMk cId="1226583068" sldId="315"/>
            <ac:grpSpMk id="2" creationId="{BFFA53A8-A999-EDAA-2084-D9D324BC7B1A}"/>
          </ac:grpSpMkLst>
        </pc:grpChg>
        <pc:picChg chg="add del mod">
          <ac:chgData name="Octavian Coste" userId="a49b3fb1e6087cbb" providerId="LiveId" clId="{3836E396-DB62-446B-B4D6-751BB21B1450}" dt="2022-09-29T17:06:45.394" v="1466" actId="478"/>
          <ac:picMkLst>
            <pc:docMk/>
            <pc:sldMk cId="1226583068" sldId="315"/>
            <ac:picMk id="9" creationId="{1852291D-778A-2115-E54F-710C32516CDC}"/>
          </ac:picMkLst>
        </pc:picChg>
        <pc:picChg chg="add del mod">
          <ac:chgData name="Octavian Coste" userId="a49b3fb1e6087cbb" providerId="LiveId" clId="{3836E396-DB62-446B-B4D6-751BB21B1450}" dt="2022-09-29T17:00:18.306" v="1458" actId="14100"/>
          <ac:picMkLst>
            <pc:docMk/>
            <pc:sldMk cId="1226583068" sldId="315"/>
            <ac:picMk id="11" creationId="{4750931E-5075-4AC8-3580-7E4EA7F3F3C2}"/>
          </ac:picMkLst>
        </pc:picChg>
        <pc:picChg chg="add del mod">
          <ac:chgData name="Octavian Coste" userId="a49b3fb1e6087cbb" providerId="LiveId" clId="{3836E396-DB62-446B-B4D6-751BB21B1450}" dt="2022-09-29T16:56:39.028" v="1448" actId="1440"/>
          <ac:picMkLst>
            <pc:docMk/>
            <pc:sldMk cId="1226583068" sldId="315"/>
            <ac:picMk id="13" creationId="{B4469643-995E-F5DB-D84A-037AD9F382A8}"/>
          </ac:picMkLst>
        </pc:picChg>
        <pc:picChg chg="add del mod">
          <ac:chgData name="Octavian Coste" userId="a49b3fb1e6087cbb" providerId="LiveId" clId="{3836E396-DB62-446B-B4D6-751BB21B1450}" dt="2022-09-29T17:07:03.337" v="1479" actId="478"/>
          <ac:picMkLst>
            <pc:docMk/>
            <pc:sldMk cId="1226583068" sldId="315"/>
            <ac:picMk id="23" creationId="{E0728F47-3449-1E30-618F-70AA106D8CFD}"/>
          </ac:picMkLst>
        </pc:picChg>
        <pc:picChg chg="add mod">
          <ac:chgData name="Octavian Coste" userId="a49b3fb1e6087cbb" providerId="LiveId" clId="{3836E396-DB62-446B-B4D6-751BB21B1450}" dt="2022-09-29T17:09:31.435" v="1518" actId="208"/>
          <ac:picMkLst>
            <pc:docMk/>
            <pc:sldMk cId="1226583068" sldId="315"/>
            <ac:picMk id="25" creationId="{3F50518D-9253-A06F-F0F5-FE52E4D2B09B}"/>
          </ac:picMkLst>
        </pc:picChg>
        <pc:picChg chg="add del mod">
          <ac:chgData name="Octavian Coste" userId="a49b3fb1e6087cbb" providerId="LiveId" clId="{3836E396-DB62-446B-B4D6-751BB21B1450}" dt="2022-09-29T17:08:39.573" v="1506" actId="478"/>
          <ac:picMkLst>
            <pc:docMk/>
            <pc:sldMk cId="1226583068" sldId="315"/>
            <ac:picMk id="27" creationId="{C2F8E84F-B62B-B490-0DF8-893F2CFDC86F}"/>
          </ac:picMkLst>
        </pc:picChg>
        <pc:picChg chg="add mod">
          <ac:chgData name="Octavian Coste" userId="a49b3fb1e6087cbb" providerId="LiveId" clId="{3836E396-DB62-446B-B4D6-751BB21B1450}" dt="2022-09-29T17:09:22.316" v="1514" actId="208"/>
          <ac:picMkLst>
            <pc:docMk/>
            <pc:sldMk cId="1226583068" sldId="315"/>
            <ac:picMk id="30" creationId="{6831477A-E8A0-9ACF-C46D-4529DA1F3471}"/>
          </ac:picMkLst>
        </pc:picChg>
        <pc:cxnChg chg="add del">
          <ac:chgData name="Octavian Coste" userId="a49b3fb1e6087cbb" providerId="LiveId" clId="{3836E396-DB62-446B-B4D6-751BB21B1450}" dt="2022-09-29T17:06:48.940" v="1469" actId="478"/>
          <ac:cxnSpMkLst>
            <pc:docMk/>
            <pc:sldMk cId="1226583068" sldId="315"/>
            <ac:cxnSpMk id="4" creationId="{16C6584C-6567-E031-78DD-0490C32EBA27}"/>
          </ac:cxnSpMkLst>
        </pc:cxnChg>
        <pc:cxnChg chg="add del">
          <ac:chgData name="Octavian Coste" userId="a49b3fb1e6087cbb" providerId="LiveId" clId="{3836E396-DB62-446B-B4D6-751BB21B1450}" dt="2022-09-29T17:06:50.845" v="1470" actId="478"/>
          <ac:cxnSpMkLst>
            <pc:docMk/>
            <pc:sldMk cId="1226583068" sldId="315"/>
            <ac:cxnSpMk id="8" creationId="{CCE00A96-BE5B-A8D9-2B35-D7AC79ECBFA0}"/>
          </ac:cxnSpMkLst>
        </pc:cxnChg>
        <pc:cxnChg chg="add del">
          <ac:chgData name="Octavian Coste" userId="a49b3fb1e6087cbb" providerId="LiveId" clId="{3836E396-DB62-446B-B4D6-751BB21B1450}" dt="2022-09-29T17:06:51.485" v="1471" actId="478"/>
          <ac:cxnSpMkLst>
            <pc:docMk/>
            <pc:sldMk cId="1226583068" sldId="315"/>
            <ac:cxnSpMk id="12" creationId="{2DAC3D90-E9CE-2CC5-D899-DD9E03F05CD0}"/>
          </ac:cxnSpMkLst>
        </pc:cxnChg>
        <pc:cxnChg chg="add del">
          <ac:chgData name="Octavian Coste" userId="a49b3fb1e6087cbb" providerId="LiveId" clId="{3836E396-DB62-446B-B4D6-751BB21B1450}" dt="2022-09-29T16:57:48.659" v="1453" actId="11529"/>
          <ac:cxnSpMkLst>
            <pc:docMk/>
            <pc:sldMk cId="1226583068" sldId="315"/>
            <ac:cxnSpMk id="15" creationId="{8266C97F-E632-414B-D4C9-86FB66CB40EF}"/>
          </ac:cxnSpMkLst>
        </pc:cxnChg>
        <pc:cxnChg chg="add del">
          <ac:chgData name="Octavian Coste" userId="a49b3fb1e6087cbb" providerId="LiveId" clId="{3836E396-DB62-446B-B4D6-751BB21B1450}" dt="2022-09-29T17:06:52.047" v="1472" actId="478"/>
          <ac:cxnSpMkLst>
            <pc:docMk/>
            <pc:sldMk cId="1226583068" sldId="315"/>
            <ac:cxnSpMk id="17" creationId="{96129350-7269-6ABE-41B7-487AEB08452D}"/>
          </ac:cxnSpMkLst>
        </pc:cxnChg>
        <pc:cxnChg chg="add del">
          <ac:chgData name="Octavian Coste" userId="a49b3fb1e6087cbb" providerId="LiveId" clId="{3836E396-DB62-446B-B4D6-751BB21B1450}" dt="2022-09-29T17:06:47.641" v="1468" actId="478"/>
          <ac:cxnSpMkLst>
            <pc:docMk/>
            <pc:sldMk cId="1226583068" sldId="315"/>
            <ac:cxnSpMk id="19" creationId="{1C8351DD-48D3-888A-69C2-174F93AE3DDC}"/>
          </ac:cxnSpMkLst>
        </pc:cxnChg>
        <pc:cxnChg chg="add del">
          <ac:chgData name="Octavian Coste" userId="a49b3fb1e6087cbb" providerId="LiveId" clId="{3836E396-DB62-446B-B4D6-751BB21B1450}" dt="2022-09-29T17:06:52.657" v="1473" actId="478"/>
          <ac:cxnSpMkLst>
            <pc:docMk/>
            <pc:sldMk cId="1226583068" sldId="315"/>
            <ac:cxnSpMk id="21" creationId="{20D77242-6FFE-2018-F965-5EC73CA37FBF}"/>
          </ac:cxnSpMkLst>
        </pc:cxnChg>
      </pc:sldChg>
      <pc:sldChg chg="modSp add mod">
        <pc:chgData name="Octavian Coste" userId="a49b3fb1e6087cbb" providerId="LiveId" clId="{3836E396-DB62-446B-B4D6-751BB21B1450}" dt="2022-09-29T19:05:16.904" v="1975" actId="1076"/>
        <pc:sldMkLst>
          <pc:docMk/>
          <pc:sldMk cId="55200188" sldId="316"/>
        </pc:sldMkLst>
        <pc:spChg chg="mod">
          <ac:chgData name="Octavian Coste" userId="a49b3fb1e6087cbb" providerId="LiveId" clId="{3836E396-DB62-446B-B4D6-751BB21B1450}" dt="2022-09-29T19:05:16.904" v="1975" actId="1076"/>
          <ac:spMkLst>
            <pc:docMk/>
            <pc:sldMk cId="55200188" sldId="316"/>
            <ac:spMk id="153" creationId="{00000000-0000-0000-0000-000000000000}"/>
          </ac:spMkLst>
        </pc:spChg>
        <pc:picChg chg="mod">
          <ac:chgData name="Octavian Coste" userId="a49b3fb1e6087cbb" providerId="LiveId" clId="{3836E396-DB62-446B-B4D6-751BB21B1450}" dt="2022-09-29T18:57:11.119" v="1891" actId="1076"/>
          <ac:picMkLst>
            <pc:docMk/>
            <pc:sldMk cId="55200188" sldId="316"/>
            <ac:picMk id="2" creationId="{EF0C29EB-9B76-46E3-EB27-0BFB0408E97E}"/>
          </ac:picMkLst>
        </pc:picChg>
      </pc:sldChg>
      <pc:sldChg chg="delSp modSp new mod">
        <pc:chgData name="Octavian Coste" userId="a49b3fb1e6087cbb" providerId="LiveId" clId="{3836E396-DB62-446B-B4D6-751BB21B1450}" dt="2022-09-29T19:18:42.844" v="2075" actId="1076"/>
        <pc:sldMkLst>
          <pc:docMk/>
          <pc:sldMk cId="4182231698" sldId="317"/>
        </pc:sldMkLst>
        <pc:spChg chg="mod">
          <ac:chgData name="Octavian Coste" userId="a49b3fb1e6087cbb" providerId="LiveId" clId="{3836E396-DB62-446B-B4D6-751BB21B1450}" dt="2022-09-29T19:18:42.844" v="2075" actId="1076"/>
          <ac:spMkLst>
            <pc:docMk/>
            <pc:sldMk cId="4182231698" sldId="317"/>
            <ac:spMk id="2" creationId="{84311BAD-4A59-A2B0-DFA0-2110C8CB3635}"/>
          </ac:spMkLst>
        </pc:spChg>
        <pc:spChg chg="del">
          <ac:chgData name="Octavian Coste" userId="a49b3fb1e6087cbb" providerId="LiveId" clId="{3836E396-DB62-446B-B4D6-751BB21B1450}" dt="2022-09-29T19:10:51.433" v="2023" actId="478"/>
          <ac:spMkLst>
            <pc:docMk/>
            <pc:sldMk cId="4182231698" sldId="317"/>
            <ac:spMk id="3" creationId="{6349A667-3D64-B4D3-674A-15EA9A297ABE}"/>
          </ac:spMkLst>
        </pc:spChg>
      </pc:sldChg>
      <pc:sldChg chg="addSp delSp modSp new mod">
        <pc:chgData name="Octavian Coste" userId="a49b3fb1e6087cbb" providerId="LiveId" clId="{3836E396-DB62-446B-B4D6-751BB21B1450}" dt="2022-09-30T08:37:54.799" v="2285" actId="20577"/>
        <pc:sldMkLst>
          <pc:docMk/>
          <pc:sldMk cId="735629815" sldId="318"/>
        </pc:sldMkLst>
        <pc:spChg chg="del">
          <ac:chgData name="Octavian Coste" userId="a49b3fb1e6087cbb" providerId="LiveId" clId="{3836E396-DB62-446B-B4D6-751BB21B1450}" dt="2022-09-30T08:34:06.222" v="2113" actId="478"/>
          <ac:spMkLst>
            <pc:docMk/>
            <pc:sldMk cId="735629815" sldId="318"/>
            <ac:spMk id="2" creationId="{5E8B8ADA-8FAF-C1B6-FBB7-8D0AC43A7D81}"/>
          </ac:spMkLst>
        </pc:spChg>
        <pc:spChg chg="mod">
          <ac:chgData name="Octavian Coste" userId="a49b3fb1e6087cbb" providerId="LiveId" clId="{3836E396-DB62-446B-B4D6-751BB21B1450}" dt="2022-09-30T08:36:50.525" v="2170" actId="1076"/>
          <ac:spMkLst>
            <pc:docMk/>
            <pc:sldMk cId="735629815" sldId="318"/>
            <ac:spMk id="3" creationId="{2E460B68-26EA-3BE6-C3BA-311049C44B31}"/>
          </ac:spMkLst>
        </pc:spChg>
        <pc:spChg chg="add mod">
          <ac:chgData name="Octavian Coste" userId="a49b3fb1e6087cbb" providerId="LiveId" clId="{3836E396-DB62-446B-B4D6-751BB21B1450}" dt="2022-09-30T08:37:54.799" v="2285" actId="20577"/>
          <ac:spMkLst>
            <pc:docMk/>
            <pc:sldMk cId="735629815" sldId="318"/>
            <ac:spMk id="4" creationId="{D39B1116-022F-C313-2A7F-C8121B33148A}"/>
          </ac:spMkLst>
        </pc:spChg>
      </pc:sldChg>
      <pc:sldMasterChg chg="addSldLayout delSldLayout">
        <pc:chgData name="Octavian Coste" userId="a49b3fb1e6087cbb" providerId="LiveId" clId="{3836E396-DB62-446B-B4D6-751BB21B1450}" dt="2022-09-29T19:10:11.107" v="2021" actId="47"/>
        <pc:sldMasterMkLst>
          <pc:docMk/>
          <pc:sldMasterMk cId="0" sldId="2147483658"/>
        </pc:sldMasterMkLst>
        <pc:sldLayoutChg chg="add del">
          <pc:chgData name="Octavian Coste" userId="a49b3fb1e6087cbb" providerId="LiveId" clId="{3836E396-DB62-446B-B4D6-751BB21B1450}" dt="2022-09-29T09:20:43.271" v="82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Octavian Coste" userId="a49b3fb1e6087cbb" providerId="LiveId" clId="{3836E396-DB62-446B-B4D6-751BB21B1450}" dt="2022-09-29T11:01:10.154" v="1112" actId="47"/>
          <pc:sldLayoutMkLst>
            <pc:docMk/>
            <pc:sldMasterMk cId="0" sldId="2147483658"/>
            <pc:sldLayoutMk cId="0" sldId="2147483655"/>
          </pc:sldLayoutMkLst>
        </pc:sldLayoutChg>
        <pc:sldLayoutChg chg="add del">
          <pc:chgData name="Octavian Coste" userId="a49b3fb1e6087cbb" providerId="LiveId" clId="{3836E396-DB62-446B-B4D6-751BB21B1450}" dt="2022-09-29T19:10:11.107" v="2021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f54b5a00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f54b5a00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f54b5a001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f54b5a001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f54b5a001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f54b5a001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f54b5a00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f54b5a00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f54b5a001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f54b5a001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f54b5a00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f54b5a00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f54b5a00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f54b5a00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f54b5a00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f54b5a00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f54b5a00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f54b5a00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939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f54b5a001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f54b5a001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f54b5a00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f54b5a00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f54b5a00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f54b5a00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59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f54b5a00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f54b5a00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f54b5a00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f54b5a00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228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f54b5a001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f54b5a001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f54b5a001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f54b5a001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06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marL="914400" lvl="1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marL="1371600" lvl="2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marL="1828800" lvl="3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marL="2286000" lvl="4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marL="2743200" lvl="5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marL="3200400" lvl="6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marL="3657600" lvl="7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marL="4114800" lvl="8" indent="-444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avLst/>
            <a:gdLst/>
            <a:ahLst/>
            <a:cxnLst/>
            <a:rect l="l" t="t" r="r" b="b"/>
            <a:pathLst>
              <a:path w="2575196" h="1486792" extrusionOk="0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avLst/>
            <a:gdLst/>
            <a:ahLst/>
            <a:cxnLst/>
            <a:rect l="l" t="t" r="r" b="b"/>
            <a:pathLst>
              <a:path w="1438024" h="830256" extrusionOk="0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slide" Target="slide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slide" Target="slide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7.png"/><Relationship Id="rId7" Type="http://schemas.openxmlformats.org/officeDocument/2006/relationships/slide" Target="slide2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2.png"/><Relationship Id="rId7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6.png"/><Relationship Id="rId7" Type="http://schemas.openxmlformats.org/officeDocument/2006/relationships/slide" Target="slide26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slide" Target="slide26.xml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6.sv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image" Target="../media/image49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4.xml"/><Relationship Id="rId18" Type="http://schemas.openxmlformats.org/officeDocument/2006/relationships/slide" Target="slide22.xml"/><Relationship Id="rId3" Type="http://schemas.openxmlformats.org/officeDocument/2006/relationships/image" Target="../media/image1.png"/><Relationship Id="rId21" Type="http://schemas.openxmlformats.org/officeDocument/2006/relationships/slide" Target="slide6.xml"/><Relationship Id="rId7" Type="http://schemas.openxmlformats.org/officeDocument/2006/relationships/slide" Target="slide9.xml"/><Relationship Id="rId12" Type="http://schemas.openxmlformats.org/officeDocument/2006/relationships/slide" Target="slide17.xml"/><Relationship Id="rId17" Type="http://schemas.openxmlformats.org/officeDocument/2006/relationships/slide" Target="slide12.xml"/><Relationship Id="rId2" Type="http://schemas.openxmlformats.org/officeDocument/2006/relationships/notesSlide" Target="../notesSlides/notesSlide2.xml"/><Relationship Id="rId16" Type="http://schemas.openxmlformats.org/officeDocument/2006/relationships/slide" Target="slide13.xml"/><Relationship Id="rId20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8.xml"/><Relationship Id="rId5" Type="http://schemas.openxmlformats.org/officeDocument/2006/relationships/slide" Target="slide20.xml"/><Relationship Id="rId15" Type="http://schemas.openxmlformats.org/officeDocument/2006/relationships/slide" Target="slide16.xml"/><Relationship Id="rId10" Type="http://schemas.openxmlformats.org/officeDocument/2006/relationships/slide" Target="slide10.xml"/><Relationship Id="rId19" Type="http://schemas.openxmlformats.org/officeDocument/2006/relationships/slide" Target="slide23.xml"/><Relationship Id="rId4" Type="http://schemas.openxmlformats.org/officeDocument/2006/relationships/slide" Target="slide19.xml"/><Relationship Id="rId9" Type="http://schemas.openxmlformats.org/officeDocument/2006/relationships/slide" Target="slide11.xml"/><Relationship Id="rId1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2239600" y="1280975"/>
            <a:ext cx="6470400" cy="170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MIPS Verilog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E3DEA-DB45-F1CE-D6A1-B212BF1F89CB}"/>
              </a:ext>
            </a:extLst>
          </p:cNvPr>
          <p:cNvSpPr txBox="1"/>
          <p:nvPr/>
        </p:nvSpPr>
        <p:spPr>
          <a:xfrm>
            <a:off x="241300" y="4019550"/>
            <a:ext cx="254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tillium Web" panose="00000500000000000000" pitchFamily="2" charset="0"/>
              </a:rPr>
              <a:t>Octavian Coste</a:t>
            </a:r>
            <a:endParaRPr lang="en-GB" sz="28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Mux32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603" y="1870001"/>
            <a:ext cx="3960000" cy="19404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Graphic 7" descr="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50A91F89-10AF-29A8-E905-DDE413958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Mux5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Graphic 4" descr="Arrow Horizontal U turn">
            <a:hlinkClick r:id="rId3" action="ppaction://hlinksldjump"/>
            <a:extLst>
              <a:ext uri="{FF2B5EF4-FFF2-40B4-BE49-F238E27FC236}">
                <a16:creationId xmlns:a16="http://schemas.microsoft.com/office/drawing/2014/main" id="{3319CECB-7441-334A-9E0B-2CD772F12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723023-6045-087C-97A1-9E5416BDFD4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6893" y="1809643"/>
            <a:ext cx="2610214" cy="152421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44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264750" y="5947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Shift Left 32</a:t>
            </a: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Graphic 2" descr="Arrow Horizontal U turn">
            <a:hlinkClick r:id="rId3" action="ppaction://hlinksldjump"/>
            <a:extLst>
              <a:ext uri="{FF2B5EF4-FFF2-40B4-BE49-F238E27FC236}">
                <a16:creationId xmlns:a16="http://schemas.microsoft.com/office/drawing/2014/main" id="{06D2A58B-82D9-F84A-56B8-6A91F5824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7FC80-1A48-A09E-F5D3-77A0AF15CF6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5716" y="2035091"/>
            <a:ext cx="3172268" cy="120031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405528" y="6201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Shift Left 26</a:t>
            </a: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Google Shape;155;p20">
            <a:extLst>
              <a:ext uri="{FF2B5EF4-FFF2-40B4-BE49-F238E27FC236}">
                <a16:creationId xmlns:a16="http://schemas.microsoft.com/office/drawing/2014/main" id="{EF0C29EB-9B76-46E3-EB27-0BFB0408E9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496" y="1900560"/>
            <a:ext cx="4305021" cy="18000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Graphic 2" descr="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06D2A58B-82D9-F84A-56B8-6A91F5824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405528" y="6582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Extend</a:t>
            </a: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Google Shape;162;p21">
            <a:extLst>
              <a:ext uri="{FF2B5EF4-FFF2-40B4-BE49-F238E27FC236}">
                <a16:creationId xmlns:a16="http://schemas.microsoft.com/office/drawing/2014/main" id="{FACF1952-83D9-C605-B353-24089B24C8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104" y="1601550"/>
            <a:ext cx="4782120" cy="19404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Graphic 2" descr="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60CDE41B-2075-3BBC-722A-EE14462D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296500" y="5693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 Control</a:t>
            </a:r>
            <a:endParaRPr dirty="0"/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000" y="1333100"/>
            <a:ext cx="4991100" cy="317182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Graphic 1" descr="Arrow Horizontal U turn">
            <a:hlinkClick r:id="rId5" action="ppaction://hlinksldjump"/>
            <a:extLst>
              <a:ext uri="{FF2B5EF4-FFF2-40B4-BE49-F238E27FC236}">
                <a16:creationId xmlns:a16="http://schemas.microsoft.com/office/drawing/2014/main" id="{9B276DEB-FE80-655C-F8AE-73D9A591A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619433" y="590825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 </a:t>
            </a:r>
            <a:endParaRPr dirty="0"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150" y="1087925"/>
            <a:ext cx="3624475" cy="341077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Graphic 1" descr="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A36B3008-2A73-6896-6255-BA78704C9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496423" y="480814"/>
            <a:ext cx="164025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46" y="1009677"/>
            <a:ext cx="4234806" cy="383538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Graphic 1" descr="Arrow Horizontal U turn">
            <a:hlinkClick r:id="rId5" action="ppaction://hlinksldjump"/>
            <a:extLst>
              <a:ext uri="{FF2B5EF4-FFF2-40B4-BE49-F238E27FC236}">
                <a16:creationId xmlns:a16="http://schemas.microsoft.com/office/drawing/2014/main" id="{02DB57C6-E2E9-5706-85DA-A772BDA5A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  <p:pic>
        <p:nvPicPr>
          <p:cNvPr id="3" name="Google Shape;190;p25">
            <a:extLst>
              <a:ext uri="{FF2B5EF4-FFF2-40B4-BE49-F238E27FC236}">
                <a16:creationId xmlns:a16="http://schemas.microsoft.com/office/drawing/2014/main" id="{AFEA7BC0-AFA1-D8B0-2CB3-201D12914D2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14725" y="977914"/>
            <a:ext cx="3864125" cy="383538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676975" y="472225"/>
            <a:ext cx="2547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PC</a:t>
            </a:r>
            <a:endParaRPr sz="33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050" y="1164925"/>
            <a:ext cx="5699300" cy="334497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Graphic 1" descr="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6983B98C-66D1-3239-BEFC-178FA3F6F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969075" y="583925"/>
            <a:ext cx="4659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Instruction memory</a:t>
            </a:r>
            <a:endParaRPr sz="33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75" y="1457076"/>
            <a:ext cx="7805124" cy="276447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Graphic 1" descr="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F76DFC3F-0F3E-A8D4-CB41-B3D89AE3E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ACC86B-3A1F-3CD3-75F4-9B507CE4E02E}"/>
              </a:ext>
            </a:extLst>
          </p:cNvPr>
          <p:cNvSpPr txBox="1"/>
          <p:nvPr/>
        </p:nvSpPr>
        <p:spPr>
          <a:xfrm>
            <a:off x="966020" y="833284"/>
            <a:ext cx="3370006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bg1"/>
                </a:solidFill>
                <a:latin typeface="Titillium Web"/>
                <a:sym typeface="Titillium Web"/>
              </a:rPr>
              <a:t>Requirements</a:t>
            </a:r>
            <a:endParaRPr lang="en-GB" sz="3600" b="1" dirty="0">
              <a:solidFill>
                <a:schemeClr val="bg1"/>
              </a:solidFill>
              <a:latin typeface="Titillium Web"/>
              <a:sym typeface="Titillium Web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5A871-036E-A776-3473-28B4818365B0}"/>
              </a:ext>
            </a:extLst>
          </p:cNvPr>
          <p:cNvSpPr txBox="1"/>
          <p:nvPr/>
        </p:nvSpPr>
        <p:spPr>
          <a:xfrm>
            <a:off x="722671" y="1983658"/>
            <a:ext cx="6588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MIPS(microprocessor without pipeline) – single cycle microarchitecture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Compilator</a:t>
            </a:r>
            <a:endParaRPr lang="en-GB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91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969075" y="583925"/>
            <a:ext cx="4659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Registers</a:t>
            </a:r>
            <a:endParaRPr sz="33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525" y="1205125"/>
            <a:ext cx="7218300" cy="379552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Graphic 1" descr="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640C3907-CFD3-EE07-C2D4-427F03857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969075" y="583925"/>
            <a:ext cx="4659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Registers</a:t>
            </a:r>
            <a:endParaRPr sz="33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75" y="1276625"/>
            <a:ext cx="7181000" cy="368052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Graphic 1" descr="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2ED8ECCD-F724-269C-CA8F-88805C43B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0"/>
          <p:cNvGrpSpPr/>
          <p:nvPr/>
        </p:nvGrpSpPr>
        <p:grpSpPr>
          <a:xfrm>
            <a:off x="6976152" y="3891825"/>
            <a:ext cx="2167839" cy="1251620"/>
            <a:chOff x="6975702" y="3891625"/>
            <a:chExt cx="2167839" cy="1251620"/>
          </a:xfrm>
        </p:grpSpPr>
        <p:sp>
          <p:nvSpPr>
            <p:cNvPr id="224" name="Google Shape;224;p3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75" y="1090300"/>
            <a:ext cx="7168600" cy="358682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8" name="Google Shape;228;p30"/>
          <p:cNvSpPr txBox="1"/>
          <p:nvPr/>
        </p:nvSpPr>
        <p:spPr>
          <a:xfrm>
            <a:off x="1876000" y="2112075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894525" y="397600"/>
            <a:ext cx="2969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latin typeface="Catamaran"/>
                <a:ea typeface="Catamaran"/>
                <a:cs typeface="Catamaran"/>
                <a:sym typeface="Catamaran"/>
              </a:rPr>
              <a:t>Data Memory</a:t>
            </a:r>
            <a:endParaRPr sz="3300" b="1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" name="Graphic 1" descr="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01CBE1C3-B789-6A23-AAC9-C26C0D91C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664800" y="395953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</a:t>
            </a:r>
            <a:endParaRPr dirty="0"/>
          </a:p>
        </p:txBody>
      </p:sp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Graphic 2" descr="Arrow Horizontal U turn">
            <a:hlinkClick r:id="rId3" action="ppaction://hlinksldjump"/>
            <a:extLst>
              <a:ext uri="{FF2B5EF4-FFF2-40B4-BE49-F238E27FC236}">
                <a16:creationId xmlns:a16="http://schemas.microsoft.com/office/drawing/2014/main" id="{08EB7D61-4FD2-29E5-A40F-CAEC1A0CA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28DDC4-A0EE-D673-C345-6E00734EF1A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0478" y="981953"/>
            <a:ext cx="2695951" cy="370574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DD705A-64F9-2F67-E5CC-B71E6F23301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9273" y="484853"/>
            <a:ext cx="1952898" cy="434400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958538" y="61028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Graphic 2" descr="Arrow Horizontal U turn">
            <a:hlinkClick r:id="rId3" action="ppaction://hlinksldjump"/>
            <a:extLst>
              <a:ext uri="{FF2B5EF4-FFF2-40B4-BE49-F238E27FC236}">
                <a16:creationId xmlns:a16="http://schemas.microsoft.com/office/drawing/2014/main" id="{08EB7D61-4FD2-29E5-A40F-CAEC1A0CA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26D126-64FF-C363-8138-439B5983E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1402"/>
            <a:ext cx="9144000" cy="41184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2DB636-52F6-AA2A-A7DD-74B197761EAE}"/>
              </a:ext>
            </a:extLst>
          </p:cNvPr>
          <p:cNvSpPr txBox="1"/>
          <p:nvPr/>
        </p:nvSpPr>
        <p:spPr>
          <a:xfrm>
            <a:off x="303218" y="2513654"/>
            <a:ext cx="65532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dirty="0">
                <a:solidFill>
                  <a:schemeClr val="bg1"/>
                </a:solidFill>
              </a:rPr>
              <a:t>m5</a:t>
            </a:r>
            <a:endParaRPr lang="en-GB" sz="55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1315C-E6FE-FB05-BC1F-B72F90543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39" y="4808305"/>
            <a:ext cx="1154387" cy="2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4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562765" y="514975"/>
            <a:ext cx="7433400" cy="100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Compilator</a:t>
            </a:r>
            <a:endParaRPr dirty="0"/>
          </a:p>
        </p:txBody>
      </p:sp>
      <p:sp>
        <p:nvSpPr>
          <p:cNvPr id="249" name="Google Shape;24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2577D-F246-E8AC-78DF-B50750093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80" y="1704941"/>
            <a:ext cx="2051481" cy="2600688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8611B44E-565A-ADBC-A4B6-4AE2074F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4636" y="2114550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2A91B-19D3-92C6-B87E-DFF1806B8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650" y="1704941"/>
            <a:ext cx="1943361" cy="2594742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BB2F3F-33F8-B54A-82EC-4DAC83ADAB09}"/>
              </a:ext>
            </a:extLst>
          </p:cNvPr>
          <p:cNvSpPr txBox="1"/>
          <p:nvPr/>
        </p:nvSpPr>
        <p:spPr>
          <a:xfrm>
            <a:off x="1362519" y="1335609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Titillium Web" panose="00000500000000000000" pitchFamily="2" charset="0"/>
              </a:rPr>
              <a:t>Instructiune</a:t>
            </a:r>
            <a:r>
              <a:rPr lang="en-US" sz="1800" dirty="0">
                <a:latin typeface="Titillium Web" panose="00000500000000000000" pitchFamily="2" charset="0"/>
              </a:rPr>
              <a:t> ASM</a:t>
            </a:r>
            <a:endParaRPr lang="en-GB" sz="1800" dirty="0">
              <a:latin typeface="Titillium Web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909D7-39DC-EB84-B6AE-925A79107AA6}"/>
              </a:ext>
            </a:extLst>
          </p:cNvPr>
          <p:cNvSpPr txBox="1"/>
          <p:nvPr/>
        </p:nvSpPr>
        <p:spPr>
          <a:xfrm>
            <a:off x="4634347" y="1375886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Titillium Web" panose="00000500000000000000" pitchFamily="2" charset="0"/>
              </a:rPr>
              <a:t>Numar</a:t>
            </a:r>
            <a:r>
              <a:rPr lang="en-US" sz="1800" dirty="0">
                <a:latin typeface="Titillium Web" panose="00000500000000000000" pitchFamily="2" charset="0"/>
              </a:rPr>
              <a:t> hexadecimal pe 32 de </a:t>
            </a:r>
            <a:r>
              <a:rPr lang="en-US" sz="1800" dirty="0" err="1">
                <a:latin typeface="Titillium Web" panose="00000500000000000000" pitchFamily="2" charset="0"/>
              </a:rPr>
              <a:t>biti</a:t>
            </a:r>
            <a:endParaRPr lang="en-GB" sz="1800" dirty="0">
              <a:latin typeface="Titillium Web" panose="00000500000000000000" pitchFamily="2" charset="0"/>
            </a:endParaRPr>
          </a:p>
        </p:txBody>
      </p:sp>
      <p:pic>
        <p:nvPicPr>
          <p:cNvPr id="2" name="Graphic 1" descr="Arrow Horizontal U turn">
            <a:hlinkClick r:id="rId7" action="ppaction://hlinksldjump"/>
            <a:extLst>
              <a:ext uri="{FF2B5EF4-FFF2-40B4-BE49-F238E27FC236}">
                <a16:creationId xmlns:a16="http://schemas.microsoft.com/office/drawing/2014/main" id="{965E8696-B78D-C502-51AC-B712807426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256" y="78824"/>
            <a:ext cx="355482" cy="35548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body" idx="4294967295"/>
          </p:nvPr>
        </p:nvSpPr>
        <p:spPr>
          <a:xfrm>
            <a:off x="4154900" y="373575"/>
            <a:ext cx="432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96" name="Google Shape;396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C1D58CC-4032-2763-3144-CFEDBE88E194}"/>
              </a:ext>
            </a:extLst>
          </p:cNvPr>
          <p:cNvSpPr/>
          <p:nvPr/>
        </p:nvSpPr>
        <p:spPr>
          <a:xfrm>
            <a:off x="3921675" y="1028451"/>
            <a:ext cx="2944091" cy="82434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Compiler</a:t>
            </a:r>
            <a:endParaRPr lang="en-GB" dirty="0">
              <a:latin typeface="Titillium Web" panose="00000500000000000000" pitchFamily="2" charset="0"/>
            </a:endParaRPr>
          </a:p>
        </p:txBody>
      </p:sp>
      <p:sp>
        <p:nvSpPr>
          <p:cNvPr id="31" name="Rectangle: Rounded Corners 30">
            <a:hlinkClick r:id="rId3" action="ppaction://hlinksldjump"/>
            <a:extLst>
              <a:ext uri="{FF2B5EF4-FFF2-40B4-BE49-F238E27FC236}">
                <a16:creationId xmlns:a16="http://schemas.microsoft.com/office/drawing/2014/main" id="{85021A9E-8ED2-D3AE-8C8F-0D5953FA6EC3}"/>
              </a:ext>
            </a:extLst>
          </p:cNvPr>
          <p:cNvSpPr/>
          <p:nvPr/>
        </p:nvSpPr>
        <p:spPr>
          <a:xfrm>
            <a:off x="663400" y="2154382"/>
            <a:ext cx="2590800" cy="86590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tillium Web" panose="00000500000000000000" pitchFamily="2" charset="0"/>
              </a:rPr>
              <a:t>Dictionare</a:t>
            </a:r>
            <a:endParaRPr lang="en-GB" dirty="0">
              <a:latin typeface="Titillium Web" panose="00000500000000000000" pitchFamily="2" charset="0"/>
            </a:endParaRPr>
          </a:p>
        </p:txBody>
      </p:sp>
      <p:sp>
        <p:nvSpPr>
          <p:cNvPr id="32" name="Rectangle: Rounded Corners 31">
            <a:hlinkClick r:id="rId4" action="ppaction://hlinksldjump"/>
            <a:extLst>
              <a:ext uri="{FF2B5EF4-FFF2-40B4-BE49-F238E27FC236}">
                <a16:creationId xmlns:a16="http://schemas.microsoft.com/office/drawing/2014/main" id="{D7B716AD-5A65-0F95-DE58-6FB206772A03}"/>
              </a:ext>
            </a:extLst>
          </p:cNvPr>
          <p:cNvSpPr/>
          <p:nvPr/>
        </p:nvSpPr>
        <p:spPr>
          <a:xfrm>
            <a:off x="6471019" y="2538845"/>
            <a:ext cx="2306783" cy="96289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tillium Web" panose="00000500000000000000" pitchFamily="2" charset="0"/>
              </a:rPr>
              <a:t>Functii</a:t>
            </a:r>
            <a:endParaRPr lang="en-GB" dirty="0">
              <a:latin typeface="Titillium Web" panose="00000500000000000000" pitchFamily="2" charset="0"/>
            </a:endParaRPr>
          </a:p>
        </p:txBody>
      </p:sp>
      <p:sp>
        <p:nvSpPr>
          <p:cNvPr id="34" name="Rectangle: Rounded Corners 33">
            <a:hlinkClick r:id="rId5" action="ppaction://hlinksldjump"/>
            <a:extLst>
              <a:ext uri="{FF2B5EF4-FFF2-40B4-BE49-F238E27FC236}">
                <a16:creationId xmlns:a16="http://schemas.microsoft.com/office/drawing/2014/main" id="{73C576BC-3104-F84A-3B04-62F961AC9B51}"/>
              </a:ext>
            </a:extLst>
          </p:cNvPr>
          <p:cNvSpPr/>
          <p:nvPr/>
        </p:nvSpPr>
        <p:spPr>
          <a:xfrm>
            <a:off x="3006436" y="3332018"/>
            <a:ext cx="2198024" cy="8659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Main</a:t>
            </a:r>
            <a:endParaRPr lang="en-GB" dirty="0">
              <a:latin typeface="Titillium Web" panose="00000500000000000000" pitchFamily="2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4554C81-67F5-FB70-2496-8B88C1AABCBE}"/>
              </a:ext>
            </a:extLst>
          </p:cNvPr>
          <p:cNvCxnSpPr>
            <a:stCxn id="30" idx="1"/>
            <a:endCxn id="31" idx="0"/>
          </p:cNvCxnSpPr>
          <p:nvPr/>
        </p:nvCxnSpPr>
        <p:spPr>
          <a:xfrm rot="10800000" flipV="1">
            <a:off x="1958801" y="1440624"/>
            <a:ext cx="1962875" cy="713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42ED7FF-7A93-5002-4F54-EE6C3200FA42}"/>
              </a:ext>
            </a:extLst>
          </p:cNvPr>
          <p:cNvCxnSpPr>
            <a:stCxn id="30" idx="2"/>
            <a:endCxn id="34" idx="3"/>
          </p:cNvCxnSpPr>
          <p:nvPr/>
        </p:nvCxnSpPr>
        <p:spPr>
          <a:xfrm rot="5400000">
            <a:off x="4343003" y="2714255"/>
            <a:ext cx="1912176" cy="189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373E94-53CC-D690-37CC-F2FE1E0AB601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>
            <a:off x="6865766" y="1440624"/>
            <a:ext cx="758645" cy="1098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4646F-33F9-CDBE-D359-510DA17271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34A8C-7CC9-610F-4E20-B0A83863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2" y="1797678"/>
            <a:ext cx="2381582" cy="1781424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B9A20-4FD1-F52D-0A91-2ACF0E71D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82" y="504568"/>
            <a:ext cx="1294117" cy="436764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C4EF5-DF34-47D6-4573-54CAFD12D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279" y="504568"/>
            <a:ext cx="3067478" cy="367716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E315B-59BD-A59A-62B1-4979F46C2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36" y="3892233"/>
            <a:ext cx="2683084" cy="30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EE863B-E8FE-7942-C278-5FA10A8E8229}"/>
              </a:ext>
            </a:extLst>
          </p:cNvPr>
          <p:cNvSpPr txBox="1"/>
          <p:nvPr/>
        </p:nvSpPr>
        <p:spPr>
          <a:xfrm>
            <a:off x="528494" y="4209827"/>
            <a:ext cx="3248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latin typeface="Titillium Web" panose="00000500000000000000" pitchFamily="2" charset="0"/>
              </a:rPr>
              <a:t>                    s1        s2         s0     </a:t>
            </a:r>
            <a:endParaRPr lang="en-US" sz="1200" b="1" dirty="0">
              <a:solidFill>
                <a:srgbClr val="FFFF00"/>
              </a:solidFill>
              <a:latin typeface="Titillium Web" panose="00000500000000000000" pitchFamily="2" charset="0"/>
            </a:endParaRPr>
          </a:p>
          <a:p>
            <a:pPr algn="l"/>
            <a:r>
              <a:rPr lang="en-US" sz="1200" b="1" i="0" dirty="0">
                <a:solidFill>
                  <a:srgbClr val="FFFF00"/>
                </a:solidFill>
                <a:effectLst/>
                <a:latin typeface="Titillium Web" panose="00000500000000000000" pitchFamily="2" charset="0"/>
              </a:rPr>
              <a:t>000000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Titillium Web" panose="00000500000000000000" pitchFamily="2" charset="0"/>
              </a:rPr>
              <a:t>10001</a:t>
            </a:r>
            <a:r>
              <a:rPr lang="en-US" sz="1200" b="1" i="0" dirty="0">
                <a:solidFill>
                  <a:schemeClr val="bg1">
                    <a:lumMod val="75000"/>
                  </a:schemeClr>
                </a:solidFill>
                <a:effectLst/>
                <a:latin typeface="Titillium Web" panose="00000500000000000000" pitchFamily="2" charset="0"/>
              </a:rPr>
              <a:t>10010</a:t>
            </a:r>
            <a:r>
              <a:rPr lang="en-US" sz="1200" b="1" i="0" dirty="0">
                <a:solidFill>
                  <a:schemeClr val="accent4"/>
                </a:solidFill>
                <a:effectLst/>
                <a:latin typeface="Titillium Web" panose="00000500000000000000" pitchFamily="2" charset="0"/>
              </a:rPr>
              <a:t>10000</a:t>
            </a:r>
            <a:r>
              <a:rPr lang="en-US" sz="1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00000</a:t>
            </a:r>
            <a:r>
              <a:rPr lang="en-US" sz="1200" b="1" i="0" dirty="0">
                <a:solidFill>
                  <a:srgbClr val="FF9900"/>
                </a:solidFill>
                <a:effectLst/>
                <a:latin typeface="Titillium Web" panose="00000500000000000000" pitchFamily="2" charset="0"/>
              </a:rPr>
              <a:t>100000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F1F7D-8A7D-7D35-C461-6FF5339C92BC}"/>
              </a:ext>
            </a:extLst>
          </p:cNvPr>
          <p:cNvSpPr txBox="1"/>
          <p:nvPr/>
        </p:nvSpPr>
        <p:spPr>
          <a:xfrm>
            <a:off x="546149" y="3670918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tillium Web" panose="00000500000000000000" pitchFamily="2" charset="0"/>
              </a:rPr>
              <a:t>add s0 s1 s2</a:t>
            </a:r>
          </a:p>
          <a:p>
            <a:endParaRPr lang="en-GB" dirty="0"/>
          </a:p>
        </p:txBody>
      </p:sp>
      <p:sp>
        <p:nvSpPr>
          <p:cNvPr id="12" name="Google Shape;248;p33">
            <a:extLst>
              <a:ext uri="{FF2B5EF4-FFF2-40B4-BE49-F238E27FC236}">
                <a16:creationId xmlns:a16="http://schemas.microsoft.com/office/drawing/2014/main" id="{D5673E61-EDEC-EA93-C30E-543AE7C39E85}"/>
              </a:ext>
            </a:extLst>
          </p:cNvPr>
          <p:cNvSpPr txBox="1">
            <a:spLocks/>
          </p:cNvSpPr>
          <p:nvPr/>
        </p:nvSpPr>
        <p:spPr>
          <a:xfrm>
            <a:off x="744463" y="330309"/>
            <a:ext cx="7433400" cy="100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 err="1">
                <a:latin typeface="Titillium Web" panose="00000500000000000000" pitchFamily="2" charset="0"/>
              </a:rPr>
              <a:t>Dictionare</a:t>
            </a:r>
            <a:endParaRPr lang="en-US" sz="3600" b="1" dirty="0">
              <a:latin typeface="Titillium Web" panose="00000500000000000000" pitchFamily="2" charset="0"/>
            </a:endParaRPr>
          </a:p>
        </p:txBody>
      </p:sp>
      <p:pic>
        <p:nvPicPr>
          <p:cNvPr id="14" name="Graphic 13" descr="Arrow Horizontal U turn">
            <a:hlinkClick r:id="rId6" action="ppaction://hlinksldjump"/>
            <a:extLst>
              <a:ext uri="{FF2B5EF4-FFF2-40B4-BE49-F238E27FC236}">
                <a16:creationId xmlns:a16="http://schemas.microsoft.com/office/drawing/2014/main" id="{7158E85C-C85A-95C1-973F-086F89BA2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6256" y="78824"/>
            <a:ext cx="355482" cy="3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37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F7E44-E441-D7BE-49A1-34A280E1D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3" name="Google Shape;248;p33">
            <a:extLst>
              <a:ext uri="{FF2B5EF4-FFF2-40B4-BE49-F238E27FC236}">
                <a16:creationId xmlns:a16="http://schemas.microsoft.com/office/drawing/2014/main" id="{A9C42113-3867-A88A-38E4-CF019B6C8211}"/>
              </a:ext>
            </a:extLst>
          </p:cNvPr>
          <p:cNvSpPr txBox="1">
            <a:spLocks/>
          </p:cNvSpPr>
          <p:nvPr/>
        </p:nvSpPr>
        <p:spPr>
          <a:xfrm>
            <a:off x="744463" y="330309"/>
            <a:ext cx="7433400" cy="100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248;p33">
            <a:extLst>
              <a:ext uri="{FF2B5EF4-FFF2-40B4-BE49-F238E27FC236}">
                <a16:creationId xmlns:a16="http://schemas.microsoft.com/office/drawing/2014/main" id="{CCAAAF0C-3E71-8507-0FE3-F44F834D60B7}"/>
              </a:ext>
            </a:extLst>
          </p:cNvPr>
          <p:cNvSpPr txBox="1">
            <a:spLocks/>
          </p:cNvSpPr>
          <p:nvPr/>
        </p:nvSpPr>
        <p:spPr>
          <a:xfrm>
            <a:off x="896863" y="482709"/>
            <a:ext cx="7433400" cy="100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 err="1">
                <a:latin typeface="Titillium Web" panose="00000500000000000000" pitchFamily="2" charset="0"/>
              </a:rPr>
              <a:t>Functii</a:t>
            </a:r>
            <a:endParaRPr lang="en-US" sz="3600" b="1" dirty="0">
              <a:latin typeface="Titillium Web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3B96E5-2455-47D0-F3BD-0BB4FD463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671" y="1755890"/>
            <a:ext cx="3065333" cy="585595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56B608-3F9D-0715-75CA-362A2422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09" y="1755890"/>
            <a:ext cx="3124591" cy="1005299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F45AA0-8D78-FBAC-65E6-273394CD9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409" y="3108376"/>
            <a:ext cx="3124591" cy="1094231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9BAEF5-178C-22F0-D9CB-68115AE2A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671" y="2640068"/>
            <a:ext cx="1781424" cy="323895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595C13-2EFE-C093-CC49-0E818012F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671" y="3262546"/>
            <a:ext cx="1867161" cy="257211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1" name="Graphic 20" descr="Arrow Horizontal U turn">
            <a:hlinkClick r:id="rId7" action="ppaction://hlinksldjump"/>
            <a:extLst>
              <a:ext uri="{FF2B5EF4-FFF2-40B4-BE49-F238E27FC236}">
                <a16:creationId xmlns:a16="http://schemas.microsoft.com/office/drawing/2014/main" id="{3FC85FF1-1B89-ECC6-B036-80F777DADE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256" y="78824"/>
            <a:ext cx="355482" cy="3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77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5875E-DECA-DCD2-61A8-1647416A14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11" name="Google Shape;248;p33">
            <a:extLst>
              <a:ext uri="{FF2B5EF4-FFF2-40B4-BE49-F238E27FC236}">
                <a16:creationId xmlns:a16="http://schemas.microsoft.com/office/drawing/2014/main" id="{F6B7D08A-4EBD-9B33-1E6E-31C06BC4161D}"/>
              </a:ext>
            </a:extLst>
          </p:cNvPr>
          <p:cNvSpPr txBox="1">
            <a:spLocks/>
          </p:cNvSpPr>
          <p:nvPr/>
        </p:nvSpPr>
        <p:spPr>
          <a:xfrm>
            <a:off x="896863" y="482709"/>
            <a:ext cx="7433400" cy="100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latin typeface="Titillium Web" panose="00000500000000000000" pitchFamily="2" charset="0"/>
              </a:rPr>
              <a:t>Main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5A4442-FB8F-AFE2-6421-921907C9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74" y="1368218"/>
            <a:ext cx="6654821" cy="2440101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5" name="Graphic 14" descr="Arrow Horizontal U turn">
            <a:hlinkClick r:id="rId3" action="ppaction://hlinksldjump"/>
            <a:extLst>
              <a:ext uri="{FF2B5EF4-FFF2-40B4-BE49-F238E27FC236}">
                <a16:creationId xmlns:a16="http://schemas.microsoft.com/office/drawing/2014/main" id="{C258F313-4691-46D2-95F6-0B9FD408C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256" y="78824"/>
            <a:ext cx="355482" cy="3554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A49FEB-8E65-DEF9-8CB3-2154ADBE7635}"/>
              </a:ext>
            </a:extLst>
          </p:cNvPr>
          <p:cNvSpPr txBox="1"/>
          <p:nvPr/>
        </p:nvSpPr>
        <p:spPr>
          <a:xfrm>
            <a:off x="177160" y="1520067"/>
            <a:ext cx="203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tillium Web" panose="00000500000000000000" pitchFamily="2" charset="0"/>
              </a:rPr>
              <a:t>myStr</a:t>
            </a:r>
            <a:r>
              <a:rPr lang="en-US" b="1" dirty="0">
                <a:latin typeface="Titillium Web" panose="00000500000000000000" pitchFamily="2" charset="0"/>
              </a:rPr>
              <a:t> = [add, t1, t2, t3]</a:t>
            </a:r>
            <a:endParaRPr lang="en-GB" b="1" dirty="0">
              <a:latin typeface="Titillium Web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EB7D80-87CA-A2A8-A68D-2D461B069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05" y="3445141"/>
            <a:ext cx="1076475" cy="18100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88689A-6790-A0B9-DE35-7FE368F2E4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25" y="2588269"/>
            <a:ext cx="1066949" cy="219106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9B250C-D3E9-A3F9-8332-47B35D51EA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616" y="3052997"/>
            <a:ext cx="1105054" cy="20005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11D7A2-3ADF-3B30-2FF9-49BDE87F51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010" y="3867590"/>
            <a:ext cx="638264" cy="18100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5BA28F-670F-2B70-1A56-B16E69FBEC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281" y="4251618"/>
            <a:ext cx="1313722" cy="249716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6" name="Graphic 25" descr="Add">
            <a:extLst>
              <a:ext uri="{FF2B5EF4-FFF2-40B4-BE49-F238E27FC236}">
                <a16:creationId xmlns:a16="http://schemas.microsoft.com/office/drawing/2014/main" id="{F4D30017-F2B9-A269-68DD-7F5D8B5894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811598" y="2859768"/>
            <a:ext cx="160995" cy="160995"/>
          </a:xfrm>
          <a:prstGeom prst="rect">
            <a:avLst/>
          </a:prstGeom>
        </p:spPr>
      </p:pic>
      <p:pic>
        <p:nvPicPr>
          <p:cNvPr id="27" name="Graphic 26" descr="Add">
            <a:extLst>
              <a:ext uri="{FF2B5EF4-FFF2-40B4-BE49-F238E27FC236}">
                <a16:creationId xmlns:a16="http://schemas.microsoft.com/office/drawing/2014/main" id="{B42335E5-2CF2-2042-1832-81F7E07E9E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811597" y="3246923"/>
            <a:ext cx="160995" cy="160995"/>
          </a:xfrm>
          <a:prstGeom prst="rect">
            <a:avLst/>
          </a:prstGeom>
        </p:spPr>
      </p:pic>
      <p:pic>
        <p:nvPicPr>
          <p:cNvPr id="28" name="Graphic 27" descr="Add">
            <a:extLst>
              <a:ext uri="{FF2B5EF4-FFF2-40B4-BE49-F238E27FC236}">
                <a16:creationId xmlns:a16="http://schemas.microsoft.com/office/drawing/2014/main" id="{97BC5DE8-D88B-2B35-2EBE-D31C0E3136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811597" y="3676417"/>
            <a:ext cx="160995" cy="160995"/>
          </a:xfrm>
          <a:prstGeom prst="rect">
            <a:avLst/>
          </a:prstGeom>
        </p:spPr>
      </p:pic>
      <p:pic>
        <p:nvPicPr>
          <p:cNvPr id="29" name="Graphic 28" descr="Add">
            <a:extLst>
              <a:ext uri="{FF2B5EF4-FFF2-40B4-BE49-F238E27FC236}">
                <a16:creationId xmlns:a16="http://schemas.microsoft.com/office/drawing/2014/main" id="{BFB80714-438F-FBBB-8552-5590A84DB4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811597" y="4074919"/>
            <a:ext cx="160995" cy="160995"/>
          </a:xfrm>
          <a:prstGeom prst="rect">
            <a:avLst/>
          </a:prstGeom>
        </p:spPr>
      </p:pic>
      <p:pic>
        <p:nvPicPr>
          <p:cNvPr id="31" name="Graphic 30" descr="Line arrow Straight">
            <a:extLst>
              <a:ext uri="{FF2B5EF4-FFF2-40B4-BE49-F238E27FC236}">
                <a16:creationId xmlns:a16="http://schemas.microsoft.com/office/drawing/2014/main" id="{24978D44-3556-00D9-1D23-B7C6A38AA9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776973" y="4501334"/>
            <a:ext cx="230242" cy="23024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A9767DA-21D9-3D30-BB5C-C15F1DF96B7D}"/>
              </a:ext>
            </a:extLst>
          </p:cNvPr>
          <p:cNvSpPr txBox="1"/>
          <p:nvPr/>
        </p:nvSpPr>
        <p:spPr>
          <a:xfrm>
            <a:off x="146249" y="4673515"/>
            <a:ext cx="416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Titillium Web" panose="00000500000000000000" pitchFamily="2" charset="0"/>
              </a:rPr>
              <a:t>myBin</a:t>
            </a:r>
            <a:r>
              <a:rPr lang="en-GB" b="1" dirty="0">
                <a:latin typeface="Titillium Web" panose="00000500000000000000" pitchFamily="2" charset="0"/>
              </a:rPr>
              <a:t> = 00000001010010110100100000100000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430E496-952F-08FB-352C-DDD3AAB2D1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1511" y="1934060"/>
            <a:ext cx="1335622" cy="327409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39" name="Graphic 38" descr="Add">
            <a:extLst>
              <a:ext uri="{FF2B5EF4-FFF2-40B4-BE49-F238E27FC236}">
                <a16:creationId xmlns:a16="http://schemas.microsoft.com/office/drawing/2014/main" id="{D747900A-B0E5-2DA6-5D0D-90D8942AC1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811598" y="2359134"/>
            <a:ext cx="160995" cy="1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8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069009-4DAC-37C7-BBE4-4335F9AC8DF2}"/>
              </a:ext>
            </a:extLst>
          </p:cNvPr>
          <p:cNvSpPr/>
          <p:nvPr/>
        </p:nvSpPr>
        <p:spPr>
          <a:xfrm>
            <a:off x="3017520" y="1085850"/>
            <a:ext cx="3108960" cy="2971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9B6247-184B-CAA6-A7CA-23B163B09134}"/>
              </a:ext>
            </a:extLst>
          </p:cNvPr>
          <p:cNvCxnSpPr/>
          <p:nvPr/>
        </p:nvCxnSpPr>
        <p:spPr>
          <a:xfrm>
            <a:off x="1104900" y="2026920"/>
            <a:ext cx="19126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C88AFC-AA2D-5C9B-F750-FF2804AD5F72}"/>
              </a:ext>
            </a:extLst>
          </p:cNvPr>
          <p:cNvCxnSpPr/>
          <p:nvPr/>
        </p:nvCxnSpPr>
        <p:spPr>
          <a:xfrm>
            <a:off x="1104900" y="3268980"/>
            <a:ext cx="19126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5B9923-5373-57D4-77AD-5F96B0792CE2}"/>
              </a:ext>
            </a:extLst>
          </p:cNvPr>
          <p:cNvSpPr txBox="1"/>
          <p:nvPr/>
        </p:nvSpPr>
        <p:spPr>
          <a:xfrm>
            <a:off x="4008120" y="1125200"/>
            <a:ext cx="162115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tillium Web" panose="00000500000000000000" pitchFamily="2" charset="0"/>
              </a:rPr>
              <a:t>PC</a:t>
            </a:r>
          </a:p>
          <a:p>
            <a:r>
              <a:rPr lang="en-US" dirty="0">
                <a:latin typeface="Titillium Web" panose="00000500000000000000" pitchFamily="2" charset="0"/>
              </a:rPr>
              <a:t>Adder</a:t>
            </a:r>
          </a:p>
          <a:p>
            <a:r>
              <a:rPr lang="en-US" dirty="0">
                <a:latin typeface="Titillium Web" panose="00000500000000000000" pitchFamily="2" charset="0"/>
              </a:rPr>
              <a:t>Instruction Memory</a:t>
            </a:r>
          </a:p>
          <a:p>
            <a:r>
              <a:rPr lang="en-US" dirty="0">
                <a:latin typeface="Titillium Web" panose="00000500000000000000" pitchFamily="2" charset="0"/>
              </a:rPr>
              <a:t>Shift Left 2</a:t>
            </a:r>
          </a:p>
          <a:p>
            <a:r>
              <a:rPr lang="en-US" dirty="0">
                <a:latin typeface="Titillium Web" panose="00000500000000000000" pitchFamily="2" charset="0"/>
              </a:rPr>
              <a:t>Control</a:t>
            </a:r>
          </a:p>
          <a:p>
            <a:r>
              <a:rPr lang="en-US" dirty="0">
                <a:latin typeface="Titillium Web" panose="00000500000000000000" pitchFamily="2" charset="0"/>
              </a:rPr>
              <a:t>Registers</a:t>
            </a:r>
          </a:p>
          <a:p>
            <a:r>
              <a:rPr lang="en-US" dirty="0">
                <a:latin typeface="Titillium Web" panose="00000500000000000000" pitchFamily="2" charset="0"/>
              </a:rPr>
              <a:t>Mux</a:t>
            </a:r>
          </a:p>
          <a:p>
            <a:r>
              <a:rPr lang="en-US" dirty="0">
                <a:latin typeface="Titillium Web" panose="00000500000000000000" pitchFamily="2" charset="0"/>
              </a:rPr>
              <a:t>Sign Extend</a:t>
            </a:r>
          </a:p>
          <a:p>
            <a:r>
              <a:rPr lang="en-US" dirty="0">
                <a:latin typeface="Titillium Web" panose="00000500000000000000" pitchFamily="2" charset="0"/>
              </a:rPr>
              <a:t>ALU control</a:t>
            </a:r>
          </a:p>
          <a:p>
            <a:r>
              <a:rPr lang="en-US" dirty="0">
                <a:latin typeface="Titillium Web" panose="00000500000000000000" pitchFamily="2" charset="0"/>
              </a:rPr>
              <a:t>ALU</a:t>
            </a:r>
          </a:p>
          <a:p>
            <a:r>
              <a:rPr lang="en-US" dirty="0">
                <a:latin typeface="Titillium Web" panose="00000500000000000000" pitchFamily="2" charset="0"/>
              </a:rPr>
              <a:t>And</a:t>
            </a:r>
          </a:p>
          <a:p>
            <a:r>
              <a:rPr lang="en-US" dirty="0">
                <a:latin typeface="Titillium Web" panose="00000500000000000000" pitchFamily="2" charset="0"/>
              </a:rPr>
              <a:t>Data Memory</a:t>
            </a:r>
            <a:endParaRPr lang="en-GB" dirty="0">
              <a:latin typeface="Titillium Web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64ED3-A8C3-DF34-88E6-DFD45B77CB65}"/>
              </a:ext>
            </a:extLst>
          </p:cNvPr>
          <p:cNvSpPr txBox="1"/>
          <p:nvPr/>
        </p:nvSpPr>
        <p:spPr>
          <a:xfrm>
            <a:off x="4008120" y="73152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tillium Web" panose="00000500000000000000" pitchFamily="2" charset="0"/>
              </a:rPr>
              <a:t>Modul MIPS</a:t>
            </a:r>
            <a:endParaRPr lang="en-GB" b="1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6B8C9-A9CC-0FB4-1445-6197B24C661D}"/>
              </a:ext>
            </a:extLst>
          </p:cNvPr>
          <p:cNvSpPr txBox="1"/>
          <p:nvPr/>
        </p:nvSpPr>
        <p:spPr>
          <a:xfrm>
            <a:off x="1661160" y="171914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tillium Web" panose="00000500000000000000" pitchFamily="2" charset="0"/>
              </a:rPr>
              <a:t>clock</a:t>
            </a:r>
            <a:endParaRPr lang="en-GB" b="1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B5967-3464-140D-FB40-EEC09E62CD28}"/>
              </a:ext>
            </a:extLst>
          </p:cNvPr>
          <p:cNvSpPr txBox="1"/>
          <p:nvPr/>
        </p:nvSpPr>
        <p:spPr>
          <a:xfrm>
            <a:off x="1661160" y="296269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tillium Web" panose="00000500000000000000" pitchFamily="2" charset="0"/>
              </a:rPr>
              <a:t>reset</a:t>
            </a:r>
            <a:endParaRPr lang="en-GB" b="1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2" name="Google Shape;107;p14">
            <a:extLst>
              <a:ext uri="{FF2B5EF4-FFF2-40B4-BE49-F238E27FC236}">
                <a16:creationId xmlns:a16="http://schemas.microsoft.com/office/drawing/2014/main" id="{A75E6C67-53A3-DAF8-3681-1D345F1350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2369" y="336424"/>
            <a:ext cx="1912620" cy="7028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cs typeface="Arial"/>
                <a:sym typeface="Arial"/>
              </a:rPr>
              <a:t>MIPS</a:t>
            </a:r>
            <a:endParaRPr sz="3600" dirty="0">
              <a:solidFill>
                <a:schemeClr val="bg1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356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5875E-DECA-DCD2-61A8-1647416A14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11" name="Google Shape;248;p33">
            <a:extLst>
              <a:ext uri="{FF2B5EF4-FFF2-40B4-BE49-F238E27FC236}">
                <a16:creationId xmlns:a16="http://schemas.microsoft.com/office/drawing/2014/main" id="{F6B7D08A-4EBD-9B33-1E6E-31C06BC4161D}"/>
              </a:ext>
            </a:extLst>
          </p:cNvPr>
          <p:cNvSpPr txBox="1">
            <a:spLocks/>
          </p:cNvSpPr>
          <p:nvPr/>
        </p:nvSpPr>
        <p:spPr>
          <a:xfrm>
            <a:off x="855300" y="256565"/>
            <a:ext cx="7433400" cy="100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latin typeface="Titillium Web" panose="00000500000000000000" pitchFamily="2" charset="0"/>
              </a:rPr>
              <a:t>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01272-5406-68E5-2DD3-0E139372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34" y="931029"/>
            <a:ext cx="5607933" cy="2939058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5" name="Graphic 4" descr="Arrow Horizontal U turn">
            <a:hlinkClick r:id="rId3" action="ppaction://hlinksldjump"/>
            <a:extLst>
              <a:ext uri="{FF2B5EF4-FFF2-40B4-BE49-F238E27FC236}">
                <a16:creationId xmlns:a16="http://schemas.microsoft.com/office/drawing/2014/main" id="{0DF761AA-5A36-AB90-BBE7-28695222C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256" y="78824"/>
            <a:ext cx="355482" cy="35548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0581FAB-D16D-8F1F-748A-77E74CA448E9}"/>
              </a:ext>
            </a:extLst>
          </p:cNvPr>
          <p:cNvGrpSpPr/>
          <p:nvPr/>
        </p:nvGrpSpPr>
        <p:grpSpPr>
          <a:xfrm>
            <a:off x="296539" y="3916759"/>
            <a:ext cx="7155967" cy="954107"/>
            <a:chOff x="454198" y="719267"/>
            <a:chExt cx="6721170" cy="954107"/>
          </a:xfrm>
        </p:grpSpPr>
        <p:pic>
          <p:nvPicPr>
            <p:cNvPr id="10" name="Graphic 9" descr="Line arrow Straight">
              <a:extLst>
                <a:ext uri="{FF2B5EF4-FFF2-40B4-BE49-F238E27FC236}">
                  <a16:creationId xmlns:a16="http://schemas.microsoft.com/office/drawing/2014/main" id="{DA7B2466-A9F0-1615-B470-61E18CFC0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221472" y="910418"/>
              <a:ext cx="496818" cy="49681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DD77F1-5229-983D-64A4-6646164486D7}"/>
                </a:ext>
              </a:extLst>
            </p:cNvPr>
            <p:cNvSpPr txBox="1"/>
            <p:nvPr/>
          </p:nvSpPr>
          <p:spPr>
            <a:xfrm>
              <a:off x="454198" y="1014979"/>
              <a:ext cx="4057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>
                  <a:latin typeface="Titillium Web" panose="00000500000000000000" pitchFamily="2" charset="0"/>
                </a:rPr>
                <a:t>myBin</a:t>
              </a:r>
              <a:r>
                <a:rPr lang="en-GB" b="1" dirty="0">
                  <a:latin typeface="Titillium Web" panose="00000500000000000000" pitchFamily="2" charset="0"/>
                </a:rPr>
                <a:t> = 00000001010010110100100000100000</a:t>
              </a:r>
            </a:p>
            <a:p>
              <a:r>
                <a:rPr lang="en-US" dirty="0"/>
                <a:t> 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545552-EAA6-C7E7-7417-B86CA5F4E038}"/>
                </a:ext>
              </a:extLst>
            </p:cNvPr>
            <p:cNvSpPr txBox="1"/>
            <p:nvPr/>
          </p:nvSpPr>
          <p:spPr>
            <a:xfrm>
              <a:off x="4639309" y="1004939"/>
              <a:ext cx="1883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tillium Web" panose="00000500000000000000" pitchFamily="2" charset="0"/>
                </a:rPr>
                <a:t>myHex</a:t>
              </a:r>
              <a:r>
                <a:rPr lang="en-US" b="1" dirty="0">
                  <a:latin typeface="Titillium Web" panose="00000500000000000000" pitchFamily="2" charset="0"/>
                </a:rPr>
                <a:t> = 0x014b4820</a:t>
              </a:r>
              <a:endParaRPr lang="en-GB" b="1" dirty="0">
                <a:latin typeface="Titillium Web" panose="00000500000000000000" pitchFamily="2" charset="0"/>
              </a:endParaRPr>
            </a:p>
          </p:txBody>
        </p:sp>
        <p:pic>
          <p:nvPicPr>
            <p:cNvPr id="15" name="Graphic 14" descr="Line arrow Straight">
              <a:extLst>
                <a:ext uri="{FF2B5EF4-FFF2-40B4-BE49-F238E27FC236}">
                  <a16:creationId xmlns:a16="http://schemas.microsoft.com/office/drawing/2014/main" id="{2D511CD3-4C8B-A2DD-F79C-A35C91D29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6341655" y="901240"/>
              <a:ext cx="496818" cy="49681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600C62-6F88-1D15-60B3-5BE67C73AEE6}"/>
                </a:ext>
              </a:extLst>
            </p:cNvPr>
            <p:cNvSpPr txBox="1"/>
            <p:nvPr/>
          </p:nvSpPr>
          <p:spPr>
            <a:xfrm>
              <a:off x="6771508" y="719267"/>
              <a:ext cx="4038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tillium Web" panose="00000500000000000000" pitchFamily="2" charset="0"/>
                </a:rPr>
                <a:t>01</a:t>
              </a:r>
            </a:p>
            <a:p>
              <a:r>
                <a:rPr lang="en-US" b="1" dirty="0">
                  <a:latin typeface="Titillium Web" panose="00000500000000000000" pitchFamily="2" charset="0"/>
                </a:rPr>
                <a:t>4b</a:t>
              </a:r>
            </a:p>
            <a:p>
              <a:r>
                <a:rPr lang="en-US" b="1" dirty="0">
                  <a:latin typeface="Titillium Web" panose="00000500000000000000" pitchFamily="2" charset="0"/>
                </a:rPr>
                <a:t>48</a:t>
              </a:r>
            </a:p>
            <a:p>
              <a:r>
                <a:rPr lang="en-US" b="1" dirty="0">
                  <a:latin typeface="Titillium Web" panose="00000500000000000000" pitchFamily="2" charset="0"/>
                </a:rPr>
                <a:t>20</a:t>
              </a:r>
              <a:endParaRPr lang="en-GB" b="1" dirty="0">
                <a:latin typeface="Titillium Web" panose="00000500000000000000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351169A-BB8D-9CE3-CF0D-1E9BEC971157}"/>
              </a:ext>
            </a:extLst>
          </p:cNvPr>
          <p:cNvSpPr txBox="1"/>
          <p:nvPr/>
        </p:nvSpPr>
        <p:spPr>
          <a:xfrm>
            <a:off x="855300" y="1782440"/>
            <a:ext cx="85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tillium Web" panose="00000500000000000000" pitchFamily="2" charset="0"/>
              </a:rPr>
              <a:t>j 0X2</a:t>
            </a:r>
            <a:endParaRPr lang="en-GB" b="1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23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1BAD-4A59-A2B0-DFA0-2110C8CB3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450" y="1748450"/>
            <a:ext cx="7380650" cy="1159800"/>
          </a:xfrm>
        </p:spPr>
        <p:txBody>
          <a:bodyPr/>
          <a:lstStyle/>
          <a:p>
            <a:r>
              <a:rPr lang="en-US" dirty="0"/>
              <a:t>Mul</a:t>
            </a:r>
            <a:r>
              <a:rPr lang="ro-RO" dirty="0"/>
              <a:t>ț</a:t>
            </a:r>
            <a:r>
              <a:rPr lang="en-US" dirty="0" err="1"/>
              <a:t>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23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460B68-26EA-3BE6-C3BA-311049C44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919" y="339307"/>
            <a:ext cx="5969100" cy="428100"/>
          </a:xfrm>
        </p:spPr>
        <p:txBody>
          <a:bodyPr/>
          <a:lstStyle/>
          <a:p>
            <a:r>
              <a:rPr lang="en-US" sz="3600" b="1" dirty="0" err="1">
                <a:solidFill>
                  <a:schemeClr val="bg1"/>
                </a:solidFill>
                <a:latin typeface="Titillium Web"/>
                <a:cs typeface="Arial"/>
                <a:sym typeface="Titillium Web"/>
              </a:rPr>
              <a:t>Operatii</a:t>
            </a:r>
            <a:endParaRPr lang="en-GB" sz="3600" b="1" dirty="0">
              <a:solidFill>
                <a:schemeClr val="bg1"/>
              </a:solidFill>
              <a:latin typeface="Titillium Web"/>
              <a:cs typeface="Arial"/>
              <a:sym typeface="Titillium Web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B1116-022F-C313-2A7F-C8121B33148A}"/>
              </a:ext>
            </a:extLst>
          </p:cNvPr>
          <p:cNvSpPr txBox="1"/>
          <p:nvPr/>
        </p:nvSpPr>
        <p:spPr>
          <a:xfrm>
            <a:off x="1039091" y="1634094"/>
            <a:ext cx="35329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tillium Web" panose="00000500000000000000" pitchFamily="2" charset="0"/>
              </a:rPr>
              <a:t>Add - addition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tillium Web" panose="00000500000000000000" pitchFamily="2" charset="0"/>
              </a:rPr>
              <a:t>Sw</a:t>
            </a:r>
            <a:r>
              <a:rPr lang="en-US" sz="2000" dirty="0">
                <a:solidFill>
                  <a:schemeClr val="bg1"/>
                </a:solidFill>
                <a:latin typeface="Titillium Web" panose="00000500000000000000" pitchFamily="2" charset="0"/>
              </a:rPr>
              <a:t> – store word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tillium Web" panose="00000500000000000000" pitchFamily="2" charset="0"/>
              </a:rPr>
              <a:t>Lw</a:t>
            </a:r>
            <a:r>
              <a:rPr lang="en-US" sz="2000" dirty="0">
                <a:solidFill>
                  <a:schemeClr val="bg1"/>
                </a:solidFill>
                <a:latin typeface="Titillium Web" panose="00000500000000000000" pitchFamily="2" charset="0"/>
              </a:rPr>
              <a:t> – load word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tillium Web" panose="00000500000000000000" pitchFamily="2" charset="0"/>
              </a:rPr>
              <a:t>Addi</a:t>
            </a:r>
            <a:r>
              <a:rPr lang="en-US" sz="2000" dirty="0">
                <a:solidFill>
                  <a:schemeClr val="bg1"/>
                </a:solidFill>
                <a:latin typeface="Titillium Web" panose="00000500000000000000" pitchFamily="2" charset="0"/>
              </a:rPr>
              <a:t> – add immediate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tillium Web" panose="00000500000000000000" pitchFamily="2" charset="0"/>
              </a:rPr>
              <a:t>Beq</a:t>
            </a:r>
            <a:r>
              <a:rPr lang="en-US" sz="2000" dirty="0">
                <a:solidFill>
                  <a:schemeClr val="bg1"/>
                </a:solidFill>
                <a:latin typeface="Titillium Web" panose="00000500000000000000" pitchFamily="2" charset="0"/>
              </a:rPr>
              <a:t> – branch or equal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tillium Web" panose="00000500000000000000" pitchFamily="2" charset="0"/>
              </a:rPr>
              <a:t>J - jump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tillium Web" panose="00000500000000000000" pitchFamily="2" charset="0"/>
              </a:rPr>
              <a:t>And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tillium Web" panose="00000500000000000000" pitchFamily="2" charset="0"/>
              </a:rPr>
              <a:t>or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tillium Web" panose="00000500000000000000" pitchFamily="2" charset="0"/>
              </a:rPr>
              <a:t>Sub - subtract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tillium Web" panose="000005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tillium Web" panose="00000500000000000000" pitchFamily="2" charset="0"/>
              </a:rPr>
              <a:t>slt</a:t>
            </a:r>
            <a:r>
              <a:rPr lang="en-US" sz="2000" dirty="0">
                <a:solidFill>
                  <a:schemeClr val="bg1"/>
                </a:solidFill>
                <a:latin typeface="Titillium Web" panose="00000500000000000000" pitchFamily="2" charset="0"/>
              </a:rPr>
              <a:t> - set or less than</a:t>
            </a:r>
            <a:endParaRPr lang="en-GB" sz="20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2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4937"/>
            <a:ext cx="9206126" cy="52933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F88501-493A-6C2A-5783-D6E7AD183A5E}"/>
              </a:ext>
            </a:extLst>
          </p:cNvPr>
          <p:cNvSpPr/>
          <p:nvPr/>
        </p:nvSpPr>
        <p:spPr>
          <a:xfrm>
            <a:off x="1563329" y="3030794"/>
            <a:ext cx="707923" cy="92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E2961D-BA2B-FC55-57F3-750E529B20FA}"/>
              </a:ext>
            </a:extLst>
          </p:cNvPr>
          <p:cNvSpPr/>
          <p:nvPr/>
        </p:nvSpPr>
        <p:spPr>
          <a:xfrm>
            <a:off x="4082845" y="2898058"/>
            <a:ext cx="1042220" cy="12536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9857F485-EDD9-8E12-D980-6C6CA13401A1}"/>
              </a:ext>
            </a:extLst>
          </p:cNvPr>
          <p:cNvSpPr/>
          <p:nvPr/>
        </p:nvSpPr>
        <p:spPr>
          <a:xfrm>
            <a:off x="1563329" y="3030794"/>
            <a:ext cx="759542" cy="92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70558BB3-ABA5-B9E8-A501-4CCD743FE4A6}"/>
              </a:ext>
            </a:extLst>
          </p:cNvPr>
          <p:cNvSpPr/>
          <p:nvPr/>
        </p:nvSpPr>
        <p:spPr>
          <a:xfrm>
            <a:off x="4082845" y="2898058"/>
            <a:ext cx="1042220" cy="12536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hlinkClick r:id="rId6" action="ppaction://hlinksldjump"/>
            <a:extLst>
              <a:ext uri="{FF2B5EF4-FFF2-40B4-BE49-F238E27FC236}">
                <a16:creationId xmlns:a16="http://schemas.microsoft.com/office/drawing/2014/main" id="{C0A08BBB-5A9A-654E-7F63-E3BE77DA812E}"/>
              </a:ext>
            </a:extLst>
          </p:cNvPr>
          <p:cNvSpPr/>
          <p:nvPr/>
        </p:nvSpPr>
        <p:spPr>
          <a:xfrm>
            <a:off x="1482213" y="287594"/>
            <a:ext cx="707923" cy="7226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hlinkClick r:id="rId7" action="ppaction://hlinksldjump"/>
            <a:extLst>
              <a:ext uri="{FF2B5EF4-FFF2-40B4-BE49-F238E27FC236}">
                <a16:creationId xmlns:a16="http://schemas.microsoft.com/office/drawing/2014/main" id="{58B2E222-93DA-C8C0-2F9A-B6D1502BA97D}"/>
              </a:ext>
            </a:extLst>
          </p:cNvPr>
          <p:cNvSpPr/>
          <p:nvPr/>
        </p:nvSpPr>
        <p:spPr>
          <a:xfrm>
            <a:off x="3962400" y="287594"/>
            <a:ext cx="707923" cy="2671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C1503618-41F4-B4D0-30B0-0E0161A05A57}"/>
              </a:ext>
            </a:extLst>
          </p:cNvPr>
          <p:cNvSpPr/>
          <p:nvPr/>
        </p:nvSpPr>
        <p:spPr>
          <a:xfrm>
            <a:off x="6242304" y="481584"/>
            <a:ext cx="658368" cy="7958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E296FA-8E29-853B-54D3-2F72AAC4A02C}"/>
              </a:ext>
            </a:extLst>
          </p:cNvPr>
          <p:cNvSpPr/>
          <p:nvPr/>
        </p:nvSpPr>
        <p:spPr>
          <a:xfrm>
            <a:off x="553065" y="2898058"/>
            <a:ext cx="287593" cy="641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hlinkClick r:id="rId8" action="ppaction://hlinksldjump"/>
            <a:extLst>
              <a:ext uri="{FF2B5EF4-FFF2-40B4-BE49-F238E27FC236}">
                <a16:creationId xmlns:a16="http://schemas.microsoft.com/office/drawing/2014/main" id="{D2BA572B-0CAD-5275-CFA9-B1AADB0C0371}"/>
              </a:ext>
            </a:extLst>
          </p:cNvPr>
          <p:cNvSpPr/>
          <p:nvPr/>
        </p:nvSpPr>
        <p:spPr>
          <a:xfrm>
            <a:off x="7086600" y="1637071"/>
            <a:ext cx="280219" cy="1917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hlinkClick r:id="rId9" action="ppaction://hlinksldjump"/>
            <a:extLst>
              <a:ext uri="{FF2B5EF4-FFF2-40B4-BE49-F238E27FC236}">
                <a16:creationId xmlns:a16="http://schemas.microsoft.com/office/drawing/2014/main" id="{ED586F88-042D-A7EA-FB78-BE71847D1FD8}"/>
              </a:ext>
            </a:extLst>
          </p:cNvPr>
          <p:cNvSpPr/>
          <p:nvPr/>
        </p:nvSpPr>
        <p:spPr>
          <a:xfrm>
            <a:off x="3679723" y="3458497"/>
            <a:ext cx="206477" cy="494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hlinkClick r:id="rId10" action="ppaction://hlinksldjump"/>
            <a:extLst>
              <a:ext uri="{FF2B5EF4-FFF2-40B4-BE49-F238E27FC236}">
                <a16:creationId xmlns:a16="http://schemas.microsoft.com/office/drawing/2014/main" id="{752EC088-57FC-5306-A960-0B4F59A7F707}"/>
              </a:ext>
            </a:extLst>
          </p:cNvPr>
          <p:cNvSpPr/>
          <p:nvPr/>
        </p:nvSpPr>
        <p:spPr>
          <a:xfrm>
            <a:off x="5656006" y="3551904"/>
            <a:ext cx="206477" cy="494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hlinkClick r:id="rId10" action="ppaction://hlinksldjump"/>
            <a:extLst>
              <a:ext uri="{FF2B5EF4-FFF2-40B4-BE49-F238E27FC236}">
                <a16:creationId xmlns:a16="http://schemas.microsoft.com/office/drawing/2014/main" id="{CD071CE0-CB6C-97B4-52B3-999D279E5E7E}"/>
              </a:ext>
            </a:extLst>
          </p:cNvPr>
          <p:cNvSpPr/>
          <p:nvPr/>
        </p:nvSpPr>
        <p:spPr>
          <a:xfrm>
            <a:off x="8264013" y="3539613"/>
            <a:ext cx="206477" cy="494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6AB37D5B-75E6-090B-C280-D7363F34389A}"/>
              </a:ext>
            </a:extLst>
          </p:cNvPr>
          <p:cNvSpPr/>
          <p:nvPr/>
        </p:nvSpPr>
        <p:spPr>
          <a:xfrm>
            <a:off x="7293077" y="481584"/>
            <a:ext cx="280219" cy="494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hlinkClick r:id="rId10" action="ppaction://hlinksldjump"/>
            <a:extLst>
              <a:ext uri="{FF2B5EF4-FFF2-40B4-BE49-F238E27FC236}">
                <a16:creationId xmlns:a16="http://schemas.microsoft.com/office/drawing/2014/main" id="{3B7A810F-D125-FEA2-2979-30DA3ACDD53A}"/>
              </a:ext>
            </a:extLst>
          </p:cNvPr>
          <p:cNvSpPr/>
          <p:nvPr/>
        </p:nvSpPr>
        <p:spPr>
          <a:xfrm>
            <a:off x="7769056" y="481583"/>
            <a:ext cx="206477" cy="494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hlinkClick r:id="rId11" action="ppaction://hlinksldjump"/>
            <a:extLst>
              <a:ext uri="{FF2B5EF4-FFF2-40B4-BE49-F238E27FC236}">
                <a16:creationId xmlns:a16="http://schemas.microsoft.com/office/drawing/2014/main" id="{96E620A9-9AA2-B7FF-395D-78F5226AFF2E}"/>
              </a:ext>
            </a:extLst>
          </p:cNvPr>
          <p:cNvSpPr/>
          <p:nvPr/>
        </p:nvSpPr>
        <p:spPr>
          <a:xfrm>
            <a:off x="506362" y="2898058"/>
            <a:ext cx="353960" cy="6931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hlinkClick r:id="rId12" action="ppaction://hlinksldjump"/>
            <a:extLst>
              <a:ext uri="{FF2B5EF4-FFF2-40B4-BE49-F238E27FC236}">
                <a16:creationId xmlns:a16="http://schemas.microsoft.com/office/drawing/2014/main" id="{3E46578C-4CF4-3FB2-32B7-DE1D2769BDB2}"/>
              </a:ext>
            </a:extLst>
          </p:cNvPr>
          <p:cNvSpPr/>
          <p:nvPr/>
        </p:nvSpPr>
        <p:spPr>
          <a:xfrm>
            <a:off x="3619501" y="1489587"/>
            <a:ext cx="597310" cy="1393723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hlinkClick r:id="rId13" action="ppaction://hlinksldjump"/>
            <a:extLst>
              <a:ext uri="{FF2B5EF4-FFF2-40B4-BE49-F238E27FC236}">
                <a16:creationId xmlns:a16="http://schemas.microsoft.com/office/drawing/2014/main" id="{1C2D63DD-F540-EA4B-30BD-EA151AED2117}"/>
              </a:ext>
            </a:extLst>
          </p:cNvPr>
          <p:cNvSpPr/>
          <p:nvPr/>
        </p:nvSpPr>
        <p:spPr>
          <a:xfrm>
            <a:off x="4336027" y="4317590"/>
            <a:ext cx="438764" cy="53831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hlinkClick r:id="rId14" action="ppaction://hlinksldjump"/>
            <a:extLst>
              <a:ext uri="{FF2B5EF4-FFF2-40B4-BE49-F238E27FC236}">
                <a16:creationId xmlns:a16="http://schemas.microsoft.com/office/drawing/2014/main" id="{8461C030-66DF-1726-A2A2-9F7113A6EE9D}"/>
              </a:ext>
            </a:extLst>
          </p:cNvPr>
          <p:cNvSpPr/>
          <p:nvPr/>
        </p:nvSpPr>
        <p:spPr>
          <a:xfrm>
            <a:off x="5862483" y="4284406"/>
            <a:ext cx="438764" cy="53831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rapezoid 40">
            <a:hlinkClick r:id="rId15" action="ppaction://hlinksldjump"/>
            <a:extLst>
              <a:ext uri="{FF2B5EF4-FFF2-40B4-BE49-F238E27FC236}">
                <a16:creationId xmlns:a16="http://schemas.microsoft.com/office/drawing/2014/main" id="{9DD068C4-D51D-3F8D-B443-5D5529033457}"/>
              </a:ext>
            </a:extLst>
          </p:cNvPr>
          <p:cNvSpPr/>
          <p:nvPr/>
        </p:nvSpPr>
        <p:spPr>
          <a:xfrm rot="5400000">
            <a:off x="6036121" y="3195387"/>
            <a:ext cx="795822" cy="658369"/>
          </a:xfrm>
          <a:prstGeom prst="trapezoid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hlinkClick r:id="rId16" action="ppaction://hlinksldjump"/>
            <a:extLst>
              <a:ext uri="{FF2B5EF4-FFF2-40B4-BE49-F238E27FC236}">
                <a16:creationId xmlns:a16="http://schemas.microsoft.com/office/drawing/2014/main" id="{C6BD1164-AB60-6FA9-0443-26C6059B4888}"/>
              </a:ext>
            </a:extLst>
          </p:cNvPr>
          <p:cNvSpPr/>
          <p:nvPr/>
        </p:nvSpPr>
        <p:spPr>
          <a:xfrm>
            <a:off x="3218294" y="184355"/>
            <a:ext cx="347472" cy="37038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hlinkClick r:id="rId17" action="ppaction://hlinksldjump"/>
            <a:extLst>
              <a:ext uri="{FF2B5EF4-FFF2-40B4-BE49-F238E27FC236}">
                <a16:creationId xmlns:a16="http://schemas.microsoft.com/office/drawing/2014/main" id="{2FBA1394-3453-ED5F-E421-B61DC47F14B4}"/>
              </a:ext>
            </a:extLst>
          </p:cNvPr>
          <p:cNvSpPr/>
          <p:nvPr/>
        </p:nvSpPr>
        <p:spPr>
          <a:xfrm>
            <a:off x="5688747" y="912334"/>
            <a:ext cx="347472" cy="37038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hlinkClick r:id="rId18" action="ppaction://hlinksldjump"/>
            <a:extLst>
              <a:ext uri="{FF2B5EF4-FFF2-40B4-BE49-F238E27FC236}">
                <a16:creationId xmlns:a16="http://schemas.microsoft.com/office/drawing/2014/main" id="{11E78796-2074-AFAD-5210-2E414812F3B6}"/>
              </a:ext>
            </a:extLst>
          </p:cNvPr>
          <p:cNvSpPr/>
          <p:nvPr/>
        </p:nvSpPr>
        <p:spPr>
          <a:xfrm>
            <a:off x="7226709" y="3458497"/>
            <a:ext cx="658370" cy="8590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hlinkClick r:id="rId19" action="ppaction://hlinksldjump"/>
            <a:extLst>
              <a:ext uri="{FF2B5EF4-FFF2-40B4-BE49-F238E27FC236}">
                <a16:creationId xmlns:a16="http://schemas.microsoft.com/office/drawing/2014/main" id="{A57FC0A9-A224-47D7-C303-C3B1BA465DBA}"/>
              </a:ext>
            </a:extLst>
          </p:cNvPr>
          <p:cNvSpPr txBox="1"/>
          <p:nvPr/>
        </p:nvSpPr>
        <p:spPr>
          <a:xfrm>
            <a:off x="7918207" y="1181810"/>
            <a:ext cx="89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Memory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hlinkClick r:id="rId20" action="ppaction://hlinksldjump"/>
            <a:extLst>
              <a:ext uri="{FF2B5EF4-FFF2-40B4-BE49-F238E27FC236}">
                <a16:creationId xmlns:a16="http://schemas.microsoft.com/office/drawing/2014/main" id="{9BB9580B-9595-8F99-E263-270627533FDD}"/>
              </a:ext>
            </a:extLst>
          </p:cNvPr>
          <p:cNvSpPr txBox="1"/>
          <p:nvPr/>
        </p:nvSpPr>
        <p:spPr>
          <a:xfrm>
            <a:off x="7885079" y="1536843"/>
            <a:ext cx="98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Results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hlinkClick r:id="rId21" action="ppaction://hlinksldjump"/>
            <a:extLst>
              <a:ext uri="{FF2B5EF4-FFF2-40B4-BE49-F238E27FC236}">
                <a16:creationId xmlns:a16="http://schemas.microsoft.com/office/drawing/2014/main" id="{55FCC641-0B6B-77CA-B6C7-0FB0973BA490}"/>
              </a:ext>
            </a:extLst>
          </p:cNvPr>
          <p:cNvSpPr txBox="1"/>
          <p:nvPr/>
        </p:nvSpPr>
        <p:spPr>
          <a:xfrm>
            <a:off x="249382" y="4045975"/>
            <a:ext cx="782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dirty="0"/>
              <a:t>MIPS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5FD4D-A29F-6E5A-B4E1-085D7846D41D}"/>
              </a:ext>
            </a:extLst>
          </p:cNvPr>
          <p:cNvSpPr txBox="1"/>
          <p:nvPr/>
        </p:nvSpPr>
        <p:spPr>
          <a:xfrm>
            <a:off x="108496" y="4432859"/>
            <a:ext cx="104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Operatii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C05F-2218-D57D-710F-D831FE8914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F50518D-9253-A06F-F0F5-FE52E4D2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57" y="709712"/>
            <a:ext cx="2466733" cy="4040139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Google Shape;132;p17">
            <a:extLst>
              <a:ext uri="{FF2B5EF4-FFF2-40B4-BE49-F238E27FC236}">
                <a16:creationId xmlns:a16="http://schemas.microsoft.com/office/drawing/2014/main" id="{FDC03915-DECD-2B4B-1D82-B35D2B6AF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681" y="154131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 MIPS</a:t>
            </a:r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831477A-E8A0-9ACF-C46D-4529DA1F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401" y="805576"/>
            <a:ext cx="5572773" cy="364843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58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720528" y="47405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Google Shape;134;p17">
            <a:extLst>
              <a:ext uri="{FF2B5EF4-FFF2-40B4-BE49-F238E27FC236}">
                <a16:creationId xmlns:a16="http://schemas.microsoft.com/office/drawing/2014/main" id="{54D2BB45-E285-DF15-E7DF-2437ED01B5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072" y="2078736"/>
            <a:ext cx="3851472" cy="159846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aphic 3" descr="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EF54C0B2-BEF2-26AE-49AA-A94A04E44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24" y="47826"/>
            <a:ext cx="316376" cy="316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Adder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Google Shape;141;p18">
            <a:extLst>
              <a:ext uri="{FF2B5EF4-FFF2-40B4-BE49-F238E27FC236}">
                <a16:creationId xmlns:a16="http://schemas.microsoft.com/office/drawing/2014/main" id="{4F989B2A-3883-347B-CA73-3208599FF1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000" y="1984595"/>
            <a:ext cx="3960000" cy="19404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Graphic 2" descr="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41B7EDD4-58A1-48F7-4863-F0403539B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Adder4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4398C-A519-4E0E-DFA5-7B99CD6E9D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061" y="1932674"/>
            <a:ext cx="3960000" cy="161526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phic 4" descr="Arrow Horizontal U turn">
            <a:hlinkClick r:id="rId4" action="ppaction://hlinksldjump"/>
            <a:extLst>
              <a:ext uri="{FF2B5EF4-FFF2-40B4-BE49-F238E27FC236}">
                <a16:creationId xmlns:a16="http://schemas.microsoft.com/office/drawing/2014/main" id="{21CCF81B-8E93-E933-5186-5281EB290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23" y="57043"/>
            <a:ext cx="427810" cy="4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985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181F22"/>
    </a:dk1>
    <a:lt1>
      <a:srgbClr val="FFFFFF"/>
    </a:lt1>
    <a:dk2>
      <a:srgbClr val="677579"/>
    </a:dk2>
    <a:lt2>
      <a:srgbClr val="EBF1EE"/>
    </a:lt2>
    <a:accent1>
      <a:srgbClr val="006E85"/>
    </a:accent1>
    <a:accent2>
      <a:srgbClr val="00989A"/>
    </a:accent2>
    <a:accent3>
      <a:srgbClr val="00CCA0"/>
    </a:accent3>
    <a:accent4>
      <a:srgbClr val="3EF386"/>
    </a:accent4>
    <a:accent5>
      <a:srgbClr val="96DA4C"/>
    </a:accent5>
    <a:accent6>
      <a:srgbClr val="E2E02C"/>
    </a:accent6>
    <a:hlink>
      <a:srgbClr val="006E85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181F22"/>
    </a:dk1>
    <a:lt1>
      <a:srgbClr val="FFFFFF"/>
    </a:lt1>
    <a:dk2>
      <a:srgbClr val="677579"/>
    </a:dk2>
    <a:lt2>
      <a:srgbClr val="EBF1EE"/>
    </a:lt2>
    <a:accent1>
      <a:srgbClr val="006E85"/>
    </a:accent1>
    <a:accent2>
      <a:srgbClr val="00989A"/>
    </a:accent2>
    <a:accent3>
      <a:srgbClr val="00CCA0"/>
    </a:accent3>
    <a:accent4>
      <a:srgbClr val="3EF386"/>
    </a:accent4>
    <a:accent5>
      <a:srgbClr val="96DA4C"/>
    </a:accent5>
    <a:accent6>
      <a:srgbClr val="E2E02C"/>
    </a:accent6>
    <a:hlink>
      <a:srgbClr val="006E85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197</Words>
  <Application>Microsoft Office PowerPoint</Application>
  <PresentationFormat>On-screen Show (16:9)</PresentationFormat>
  <Paragraphs>109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Cascadia Code</vt:lpstr>
      <vt:lpstr>Arial</vt:lpstr>
      <vt:lpstr>Titillium Web SemiBold</vt:lpstr>
      <vt:lpstr>Catamaran</vt:lpstr>
      <vt:lpstr>Titillium Web</vt:lpstr>
      <vt:lpstr>Titillium Web Light</vt:lpstr>
      <vt:lpstr>Calibri</vt:lpstr>
      <vt:lpstr>Donalbain template</vt:lpstr>
      <vt:lpstr>MIPS Verilog</vt:lpstr>
      <vt:lpstr>PowerPoint Presentation</vt:lpstr>
      <vt:lpstr>MIPS</vt:lpstr>
      <vt:lpstr>PowerPoint Presentation</vt:lpstr>
      <vt:lpstr>PowerPoint Presentation</vt:lpstr>
      <vt:lpstr>Modul MIPS</vt:lpstr>
      <vt:lpstr>And</vt:lpstr>
      <vt:lpstr>Adder</vt:lpstr>
      <vt:lpstr>Adder4</vt:lpstr>
      <vt:lpstr>Mux32</vt:lpstr>
      <vt:lpstr>Mux5</vt:lpstr>
      <vt:lpstr>Shift Left 32</vt:lpstr>
      <vt:lpstr>Shift Left 26</vt:lpstr>
      <vt:lpstr>Sign Extend</vt:lpstr>
      <vt:lpstr>ALU Control</vt:lpstr>
      <vt:lpstr>ALU </vt:lpstr>
      <vt:lpstr>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</vt:lpstr>
      <vt:lpstr>Results</vt:lpstr>
      <vt:lpstr>Compilator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Verilog</dc:title>
  <cp:lastModifiedBy>Octavian Coste</cp:lastModifiedBy>
  <cp:revision>14</cp:revision>
  <dcterms:modified xsi:type="dcterms:W3CDTF">2022-09-30T12:14:44Z</dcterms:modified>
</cp:coreProperties>
</file>