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1" r:id="rId14"/>
    <p:sldId id="270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4225-4E45-4BDA-8032-93CC2F15543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127E2A-3318-471E-9C80-7DB728FB2AA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3000" dirty="0"/>
            <a:t>Problem statement</a:t>
          </a:r>
        </a:p>
      </dgm:t>
    </dgm:pt>
    <dgm:pt modelId="{76EE7934-8A5F-4277-8E61-418D7BBA9989}" type="parTrans" cxnId="{76B442BE-7137-4739-8333-9F3FB0CC5919}">
      <dgm:prSet/>
      <dgm:spPr/>
      <dgm:t>
        <a:bodyPr/>
        <a:lstStyle/>
        <a:p>
          <a:endParaRPr lang="en-US"/>
        </a:p>
      </dgm:t>
    </dgm:pt>
    <dgm:pt modelId="{70995EEB-BE99-4C25-B2AF-7E9590113586}" type="sibTrans" cxnId="{76B442BE-7137-4739-8333-9F3FB0CC5919}">
      <dgm:prSet/>
      <dgm:spPr/>
      <dgm:t>
        <a:bodyPr/>
        <a:lstStyle/>
        <a:p>
          <a:endParaRPr lang="en-US"/>
        </a:p>
      </dgm:t>
    </dgm:pt>
    <dgm:pt modelId="{EC16F59E-4910-43AE-940C-E3969865BA5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3000" dirty="0"/>
            <a:t>Paper structure</a:t>
          </a:r>
        </a:p>
      </dgm:t>
    </dgm:pt>
    <dgm:pt modelId="{10C1FD60-74F7-40F2-9933-094F7D2B9B98}" type="parTrans" cxnId="{AE222C56-1FEC-4B5B-A73E-34DFD600CA16}">
      <dgm:prSet/>
      <dgm:spPr/>
      <dgm:t>
        <a:bodyPr/>
        <a:lstStyle/>
        <a:p>
          <a:endParaRPr lang="en-US"/>
        </a:p>
      </dgm:t>
    </dgm:pt>
    <dgm:pt modelId="{65C08329-7E4D-44D9-B601-7AA7BFA7AF46}" type="sibTrans" cxnId="{AE222C56-1FEC-4B5B-A73E-34DFD600CA16}">
      <dgm:prSet/>
      <dgm:spPr/>
      <dgm:t>
        <a:bodyPr/>
        <a:lstStyle/>
        <a:p>
          <a:endParaRPr lang="en-US"/>
        </a:p>
      </dgm:t>
    </dgm:pt>
    <dgm:pt modelId="{B42BE47B-EA9C-486D-8772-CC7D31A7B52D}" type="pres">
      <dgm:prSet presAssocID="{81264225-4E45-4BDA-8032-93CC2F155438}" presName="root" presStyleCnt="0">
        <dgm:presLayoutVars>
          <dgm:dir/>
          <dgm:resizeHandles val="exact"/>
        </dgm:presLayoutVars>
      </dgm:prSet>
      <dgm:spPr/>
    </dgm:pt>
    <dgm:pt modelId="{148AB479-3BF6-4D96-8D76-71B2E1034A32}" type="pres">
      <dgm:prSet presAssocID="{38127E2A-3318-471E-9C80-7DB728FB2AA3}" presName="compNode" presStyleCnt="0"/>
      <dgm:spPr/>
    </dgm:pt>
    <dgm:pt modelId="{7FB67AEA-01DE-450D-99AA-34E39802741C}" type="pres">
      <dgm:prSet presAssocID="{38127E2A-3318-471E-9C80-7DB728FB2AA3}" presName="iconBgRect" presStyleLbl="bgShp" presStyleIdx="0" presStyleCnt="2"/>
      <dgm:spPr>
        <a:solidFill>
          <a:schemeClr val="accent4">
            <a:lumMod val="40000"/>
            <a:lumOff val="60000"/>
          </a:schemeClr>
        </a:solidFill>
        <a:ln>
          <a:solidFill>
            <a:schemeClr val="accent4"/>
          </a:solidFill>
        </a:ln>
      </dgm:spPr>
    </dgm:pt>
    <dgm:pt modelId="{E4FBC4A9-35A3-4572-ADC7-2547DED7A8C3}" type="pres">
      <dgm:prSet presAssocID="{38127E2A-3318-471E-9C80-7DB728FB2AA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3049A90-7A8C-4207-9FAA-A40A69BDEE18}" type="pres">
      <dgm:prSet presAssocID="{38127E2A-3318-471E-9C80-7DB728FB2AA3}" presName="spaceRect" presStyleCnt="0"/>
      <dgm:spPr/>
    </dgm:pt>
    <dgm:pt modelId="{DF6D1043-CC84-4191-9E60-B73AFB19A768}" type="pres">
      <dgm:prSet presAssocID="{38127E2A-3318-471E-9C80-7DB728FB2AA3}" presName="textRect" presStyleLbl="revTx" presStyleIdx="0" presStyleCnt="2">
        <dgm:presLayoutVars>
          <dgm:chMax val="1"/>
          <dgm:chPref val="1"/>
        </dgm:presLayoutVars>
      </dgm:prSet>
      <dgm:spPr/>
    </dgm:pt>
    <dgm:pt modelId="{F9932F9D-8368-4D9E-8A8D-938219C2D91E}" type="pres">
      <dgm:prSet presAssocID="{70995EEB-BE99-4C25-B2AF-7E9590113586}" presName="sibTrans" presStyleCnt="0"/>
      <dgm:spPr/>
    </dgm:pt>
    <dgm:pt modelId="{294BFB08-4E59-496C-89C7-D116CFE8E6BD}" type="pres">
      <dgm:prSet presAssocID="{EC16F59E-4910-43AE-940C-E3969865BA5C}" presName="compNode" presStyleCnt="0"/>
      <dgm:spPr/>
    </dgm:pt>
    <dgm:pt modelId="{1BD64F5A-93F2-4FA3-BF8E-11B620AA806C}" type="pres">
      <dgm:prSet presAssocID="{EC16F59E-4910-43AE-940C-E3969865BA5C}" presName="iconBgRect" presStyleLbl="bgShp" presStyleIdx="1" presStyleCnt="2"/>
      <dgm:spPr>
        <a:solidFill>
          <a:schemeClr val="accent4">
            <a:lumMod val="40000"/>
            <a:lumOff val="60000"/>
          </a:schemeClr>
        </a:solidFill>
        <a:ln>
          <a:solidFill>
            <a:schemeClr val="accent4"/>
          </a:solidFill>
        </a:ln>
      </dgm:spPr>
    </dgm:pt>
    <dgm:pt modelId="{9AEB62DA-9BF4-496A-98D7-7A759E7B10D2}" type="pres">
      <dgm:prSet presAssocID="{EC16F59E-4910-43AE-940C-E3969865BA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6B1E0AA-4F72-4457-A702-4F7C57294E12}" type="pres">
      <dgm:prSet presAssocID="{EC16F59E-4910-43AE-940C-E3969865BA5C}" presName="spaceRect" presStyleCnt="0"/>
      <dgm:spPr/>
    </dgm:pt>
    <dgm:pt modelId="{3FD860C9-A822-4A43-8298-A8544A8BAEC7}" type="pres">
      <dgm:prSet presAssocID="{EC16F59E-4910-43AE-940C-E3969865BA5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68F7E13-CF92-4A39-A595-FF07D0450A9F}" type="presOf" srcId="{81264225-4E45-4BDA-8032-93CC2F155438}" destId="{B42BE47B-EA9C-486D-8772-CC7D31A7B52D}" srcOrd="0" destOrd="0" presId="urn:microsoft.com/office/officeart/2018/5/layout/IconCircleLabelList"/>
    <dgm:cxn modelId="{AE222C56-1FEC-4B5B-A73E-34DFD600CA16}" srcId="{81264225-4E45-4BDA-8032-93CC2F155438}" destId="{EC16F59E-4910-43AE-940C-E3969865BA5C}" srcOrd="1" destOrd="0" parTransId="{10C1FD60-74F7-40F2-9933-094F7D2B9B98}" sibTransId="{65C08329-7E4D-44D9-B601-7AA7BFA7AF46}"/>
    <dgm:cxn modelId="{E7C58BB1-89B7-4F9B-B952-85CC3BAB49CB}" type="presOf" srcId="{EC16F59E-4910-43AE-940C-E3969865BA5C}" destId="{3FD860C9-A822-4A43-8298-A8544A8BAEC7}" srcOrd="0" destOrd="0" presId="urn:microsoft.com/office/officeart/2018/5/layout/IconCircleLabelList"/>
    <dgm:cxn modelId="{76B442BE-7137-4739-8333-9F3FB0CC5919}" srcId="{81264225-4E45-4BDA-8032-93CC2F155438}" destId="{38127E2A-3318-471E-9C80-7DB728FB2AA3}" srcOrd="0" destOrd="0" parTransId="{76EE7934-8A5F-4277-8E61-418D7BBA9989}" sibTransId="{70995EEB-BE99-4C25-B2AF-7E9590113586}"/>
    <dgm:cxn modelId="{72C26BDD-5991-4919-9BE7-BDA0A3A3B4C7}" type="presOf" srcId="{38127E2A-3318-471E-9C80-7DB728FB2AA3}" destId="{DF6D1043-CC84-4191-9E60-B73AFB19A768}" srcOrd="0" destOrd="0" presId="urn:microsoft.com/office/officeart/2018/5/layout/IconCircleLabelList"/>
    <dgm:cxn modelId="{7F5474BC-8111-43F9-AD55-089D302CB00B}" type="presParOf" srcId="{B42BE47B-EA9C-486D-8772-CC7D31A7B52D}" destId="{148AB479-3BF6-4D96-8D76-71B2E1034A32}" srcOrd="0" destOrd="0" presId="urn:microsoft.com/office/officeart/2018/5/layout/IconCircleLabelList"/>
    <dgm:cxn modelId="{BB83B878-B617-45A8-92FD-0D171297DE27}" type="presParOf" srcId="{148AB479-3BF6-4D96-8D76-71B2E1034A32}" destId="{7FB67AEA-01DE-450D-99AA-34E39802741C}" srcOrd="0" destOrd="0" presId="urn:microsoft.com/office/officeart/2018/5/layout/IconCircleLabelList"/>
    <dgm:cxn modelId="{6BB3F01C-6036-4333-9672-1456C8CC6689}" type="presParOf" srcId="{148AB479-3BF6-4D96-8D76-71B2E1034A32}" destId="{E4FBC4A9-35A3-4572-ADC7-2547DED7A8C3}" srcOrd="1" destOrd="0" presId="urn:microsoft.com/office/officeart/2018/5/layout/IconCircleLabelList"/>
    <dgm:cxn modelId="{D9B7FE69-8132-4C28-86AA-127363D116DB}" type="presParOf" srcId="{148AB479-3BF6-4D96-8D76-71B2E1034A32}" destId="{33049A90-7A8C-4207-9FAA-A40A69BDEE18}" srcOrd="2" destOrd="0" presId="urn:microsoft.com/office/officeart/2018/5/layout/IconCircleLabelList"/>
    <dgm:cxn modelId="{4BF4D3CD-12D2-4150-B18E-2504D9ECF359}" type="presParOf" srcId="{148AB479-3BF6-4D96-8D76-71B2E1034A32}" destId="{DF6D1043-CC84-4191-9E60-B73AFB19A768}" srcOrd="3" destOrd="0" presId="urn:microsoft.com/office/officeart/2018/5/layout/IconCircleLabelList"/>
    <dgm:cxn modelId="{03F22B4B-540C-4E04-9787-71EC23647188}" type="presParOf" srcId="{B42BE47B-EA9C-486D-8772-CC7D31A7B52D}" destId="{F9932F9D-8368-4D9E-8A8D-938219C2D91E}" srcOrd="1" destOrd="0" presId="urn:microsoft.com/office/officeart/2018/5/layout/IconCircleLabelList"/>
    <dgm:cxn modelId="{2C1D51BE-C53F-4D54-A54A-764374FE3B24}" type="presParOf" srcId="{B42BE47B-EA9C-486D-8772-CC7D31A7B52D}" destId="{294BFB08-4E59-496C-89C7-D116CFE8E6BD}" srcOrd="2" destOrd="0" presId="urn:microsoft.com/office/officeart/2018/5/layout/IconCircleLabelList"/>
    <dgm:cxn modelId="{B586AC1B-CA59-4DB9-B572-22C44440A5E5}" type="presParOf" srcId="{294BFB08-4E59-496C-89C7-D116CFE8E6BD}" destId="{1BD64F5A-93F2-4FA3-BF8E-11B620AA806C}" srcOrd="0" destOrd="0" presId="urn:microsoft.com/office/officeart/2018/5/layout/IconCircleLabelList"/>
    <dgm:cxn modelId="{4B5B2A5E-1A93-48D6-8912-E70793EF6583}" type="presParOf" srcId="{294BFB08-4E59-496C-89C7-D116CFE8E6BD}" destId="{9AEB62DA-9BF4-496A-98D7-7A759E7B10D2}" srcOrd="1" destOrd="0" presId="urn:microsoft.com/office/officeart/2018/5/layout/IconCircleLabelList"/>
    <dgm:cxn modelId="{E27003EC-ECE4-43FA-BC9D-D8BAF1C1C48A}" type="presParOf" srcId="{294BFB08-4E59-496C-89C7-D116CFE8E6BD}" destId="{46B1E0AA-4F72-4457-A702-4F7C57294E12}" srcOrd="2" destOrd="0" presId="urn:microsoft.com/office/officeart/2018/5/layout/IconCircleLabelList"/>
    <dgm:cxn modelId="{F80CA82F-1692-4C30-B8BB-B34104670D25}" type="presParOf" srcId="{294BFB08-4E59-496C-89C7-D116CFE8E6BD}" destId="{3FD860C9-A822-4A43-8298-A8544A8BAEC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563D25-8E6E-42F1-B50B-CC2B328A5E3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D4F1D8-8745-4AA3-8C67-1683B6274944}">
      <dgm:prSet custT="1"/>
      <dgm:spPr>
        <a:solidFill>
          <a:schemeClr val="accent4"/>
        </a:solidFill>
      </dgm:spPr>
      <dgm:t>
        <a:bodyPr/>
        <a:lstStyle/>
        <a:p>
          <a:r>
            <a:rPr lang="en-US" sz="2800" dirty="0"/>
            <a:t>Simple ML models</a:t>
          </a:r>
        </a:p>
      </dgm:t>
    </dgm:pt>
    <dgm:pt modelId="{2A9D6292-ADAD-4B83-9DC3-86C2B0CC2A9C}" type="parTrans" cxnId="{F6DC5F8F-F917-4E62-9DB4-8DA4B0E65124}">
      <dgm:prSet/>
      <dgm:spPr/>
      <dgm:t>
        <a:bodyPr/>
        <a:lstStyle/>
        <a:p>
          <a:endParaRPr lang="en-US"/>
        </a:p>
      </dgm:t>
    </dgm:pt>
    <dgm:pt modelId="{36C098D1-CA98-4D4A-952A-EE8B4265B3AE}" type="sibTrans" cxnId="{F6DC5F8F-F917-4E62-9DB4-8DA4B0E65124}">
      <dgm:prSet/>
      <dgm:spPr/>
      <dgm:t>
        <a:bodyPr/>
        <a:lstStyle/>
        <a:p>
          <a:endParaRPr lang="en-US"/>
        </a:p>
      </dgm:t>
    </dgm:pt>
    <dgm:pt modelId="{8F7F0606-EF47-474E-B1A5-541CC0E7D1E1}">
      <dgm:prSet/>
      <dgm:spPr/>
      <dgm:t>
        <a:bodyPr/>
        <a:lstStyle/>
        <a:p>
          <a:r>
            <a:rPr lang="en-US"/>
            <a:t>RF</a:t>
          </a:r>
        </a:p>
      </dgm:t>
    </dgm:pt>
    <dgm:pt modelId="{4521F938-6820-4960-A01F-51FA788800FB}" type="parTrans" cxnId="{2EDC7136-DE36-46B5-A5BC-2B8A2E3A7D0E}">
      <dgm:prSet/>
      <dgm:spPr/>
      <dgm:t>
        <a:bodyPr/>
        <a:lstStyle/>
        <a:p>
          <a:endParaRPr lang="en-US"/>
        </a:p>
      </dgm:t>
    </dgm:pt>
    <dgm:pt modelId="{1C38FD92-6A47-4C44-A926-6F946FEEBA04}" type="sibTrans" cxnId="{2EDC7136-DE36-46B5-A5BC-2B8A2E3A7D0E}">
      <dgm:prSet/>
      <dgm:spPr/>
      <dgm:t>
        <a:bodyPr/>
        <a:lstStyle/>
        <a:p>
          <a:endParaRPr lang="en-US"/>
        </a:p>
      </dgm:t>
    </dgm:pt>
    <dgm:pt modelId="{B2E3C0BB-E382-43E0-8649-83F71673392D}">
      <dgm:prSet/>
      <dgm:spPr/>
      <dgm:t>
        <a:bodyPr/>
        <a:lstStyle/>
        <a:p>
          <a:r>
            <a:rPr lang="en-US" dirty="0"/>
            <a:t>DT</a:t>
          </a:r>
        </a:p>
      </dgm:t>
    </dgm:pt>
    <dgm:pt modelId="{5F0C16B4-7477-4E53-B4CB-88FA777041C8}" type="parTrans" cxnId="{CF2E0F48-2BBA-4030-A484-25778ED0C882}">
      <dgm:prSet/>
      <dgm:spPr/>
      <dgm:t>
        <a:bodyPr/>
        <a:lstStyle/>
        <a:p>
          <a:endParaRPr lang="en-US"/>
        </a:p>
      </dgm:t>
    </dgm:pt>
    <dgm:pt modelId="{8EEACAF5-2B36-4310-9947-D30944D50E2F}" type="sibTrans" cxnId="{CF2E0F48-2BBA-4030-A484-25778ED0C882}">
      <dgm:prSet/>
      <dgm:spPr/>
      <dgm:t>
        <a:bodyPr/>
        <a:lstStyle/>
        <a:p>
          <a:endParaRPr lang="en-US"/>
        </a:p>
      </dgm:t>
    </dgm:pt>
    <dgm:pt modelId="{AFD43656-89B4-49F0-944E-88133DE74F50}">
      <dgm:prSet/>
      <dgm:spPr/>
      <dgm:t>
        <a:bodyPr/>
        <a:lstStyle/>
        <a:p>
          <a:r>
            <a:rPr lang="en-US"/>
            <a:t>kNN</a:t>
          </a:r>
        </a:p>
      </dgm:t>
    </dgm:pt>
    <dgm:pt modelId="{AD3BC882-2591-4465-BEA1-3D37A6A9284B}" type="parTrans" cxnId="{DCEBB870-CBC3-493D-A83A-BC820F6EAB51}">
      <dgm:prSet/>
      <dgm:spPr/>
      <dgm:t>
        <a:bodyPr/>
        <a:lstStyle/>
        <a:p>
          <a:endParaRPr lang="en-US"/>
        </a:p>
      </dgm:t>
    </dgm:pt>
    <dgm:pt modelId="{D550C338-A427-4144-9B85-0C9DE31F8B49}" type="sibTrans" cxnId="{DCEBB870-CBC3-493D-A83A-BC820F6EAB51}">
      <dgm:prSet/>
      <dgm:spPr/>
      <dgm:t>
        <a:bodyPr/>
        <a:lstStyle/>
        <a:p>
          <a:endParaRPr lang="en-US"/>
        </a:p>
      </dgm:t>
    </dgm:pt>
    <dgm:pt modelId="{1AB20166-924B-445F-A6A4-3E756DA1D1BF}">
      <dgm:prSet custT="1"/>
      <dgm:spPr>
        <a:solidFill>
          <a:schemeClr val="accent4"/>
        </a:solidFill>
      </dgm:spPr>
      <dgm:t>
        <a:bodyPr/>
        <a:lstStyle/>
        <a:p>
          <a:r>
            <a:rPr lang="en-US" sz="2800" dirty="0"/>
            <a:t>Deep learning:</a:t>
          </a:r>
        </a:p>
      </dgm:t>
    </dgm:pt>
    <dgm:pt modelId="{9D8A2D16-93D6-41EF-9FF0-9152505C71C9}" type="parTrans" cxnId="{550D732C-83B5-4C2F-A57B-635550FF772B}">
      <dgm:prSet/>
      <dgm:spPr/>
      <dgm:t>
        <a:bodyPr/>
        <a:lstStyle/>
        <a:p>
          <a:endParaRPr lang="en-US"/>
        </a:p>
      </dgm:t>
    </dgm:pt>
    <dgm:pt modelId="{40D0A72C-83D1-49D5-B537-34B507134757}" type="sibTrans" cxnId="{550D732C-83B5-4C2F-A57B-635550FF772B}">
      <dgm:prSet/>
      <dgm:spPr/>
      <dgm:t>
        <a:bodyPr/>
        <a:lstStyle/>
        <a:p>
          <a:endParaRPr lang="en-US"/>
        </a:p>
      </dgm:t>
    </dgm:pt>
    <dgm:pt modelId="{0015C3D0-ABE2-4FEE-8AEC-1B507222A93A}">
      <dgm:prSet/>
      <dgm:spPr/>
      <dgm:t>
        <a:bodyPr/>
        <a:lstStyle/>
        <a:p>
          <a:r>
            <a:rPr lang="en-US" dirty="0"/>
            <a:t>RNN</a:t>
          </a:r>
        </a:p>
      </dgm:t>
    </dgm:pt>
    <dgm:pt modelId="{FE0434D3-CF1F-4C8C-A9AC-2E435C28B769}" type="parTrans" cxnId="{C2DE3BA1-10B2-4A2B-9356-608A005D4763}">
      <dgm:prSet/>
      <dgm:spPr/>
      <dgm:t>
        <a:bodyPr/>
        <a:lstStyle/>
        <a:p>
          <a:endParaRPr lang="en-US"/>
        </a:p>
      </dgm:t>
    </dgm:pt>
    <dgm:pt modelId="{4D55CA16-EFA8-465E-9642-7D634F107EC6}" type="sibTrans" cxnId="{C2DE3BA1-10B2-4A2B-9356-608A005D4763}">
      <dgm:prSet/>
      <dgm:spPr/>
      <dgm:t>
        <a:bodyPr/>
        <a:lstStyle/>
        <a:p>
          <a:endParaRPr lang="en-US"/>
        </a:p>
      </dgm:t>
    </dgm:pt>
    <dgm:pt modelId="{EFE4E8AB-A0BD-4331-8E2C-3A8F872B8D41}">
      <dgm:prSet/>
      <dgm:spPr/>
      <dgm:t>
        <a:bodyPr/>
        <a:lstStyle/>
        <a:p>
          <a:r>
            <a:rPr lang="en-US"/>
            <a:t>GNN</a:t>
          </a:r>
        </a:p>
      </dgm:t>
    </dgm:pt>
    <dgm:pt modelId="{400D4AD8-E314-490C-BA3E-AB9F69C687C7}" type="parTrans" cxnId="{7837071C-F184-4C35-AA9B-9BC27389428A}">
      <dgm:prSet/>
      <dgm:spPr/>
      <dgm:t>
        <a:bodyPr/>
        <a:lstStyle/>
        <a:p>
          <a:endParaRPr lang="en-US"/>
        </a:p>
      </dgm:t>
    </dgm:pt>
    <dgm:pt modelId="{314F38A1-BF86-4081-9BE5-B97B8EAF1CA5}" type="sibTrans" cxnId="{7837071C-F184-4C35-AA9B-9BC27389428A}">
      <dgm:prSet/>
      <dgm:spPr/>
      <dgm:t>
        <a:bodyPr/>
        <a:lstStyle/>
        <a:p>
          <a:endParaRPr lang="en-US"/>
        </a:p>
      </dgm:t>
    </dgm:pt>
    <dgm:pt modelId="{2E367D9C-FEA2-436D-BFF2-FA433C12EF1A}">
      <dgm:prSet/>
      <dgm:spPr/>
      <dgm:t>
        <a:bodyPr/>
        <a:lstStyle/>
        <a:p>
          <a:r>
            <a:rPr lang="en-US"/>
            <a:t>CNN</a:t>
          </a:r>
        </a:p>
      </dgm:t>
    </dgm:pt>
    <dgm:pt modelId="{31D4F732-6CBF-4181-9291-7A4952678326}" type="parTrans" cxnId="{645F264E-D7B0-480E-81F4-BE1D1ABC5176}">
      <dgm:prSet/>
      <dgm:spPr/>
      <dgm:t>
        <a:bodyPr/>
        <a:lstStyle/>
        <a:p>
          <a:endParaRPr lang="en-US"/>
        </a:p>
      </dgm:t>
    </dgm:pt>
    <dgm:pt modelId="{7117E0BA-FDD8-4750-8D5A-77560F062C8D}" type="sibTrans" cxnId="{645F264E-D7B0-480E-81F4-BE1D1ABC5176}">
      <dgm:prSet/>
      <dgm:spPr/>
      <dgm:t>
        <a:bodyPr/>
        <a:lstStyle/>
        <a:p>
          <a:endParaRPr lang="en-US"/>
        </a:p>
      </dgm:t>
    </dgm:pt>
    <dgm:pt modelId="{F098D562-C781-492C-B979-082CEED599DE}">
      <dgm:prSet custT="1"/>
      <dgm:spPr>
        <a:solidFill>
          <a:schemeClr val="accent4"/>
        </a:solidFill>
      </dgm:spPr>
      <dgm:t>
        <a:bodyPr/>
        <a:lstStyle/>
        <a:p>
          <a:r>
            <a:rPr lang="en-US" sz="2800" dirty="0"/>
            <a:t>Different types of datasets</a:t>
          </a:r>
        </a:p>
      </dgm:t>
    </dgm:pt>
    <dgm:pt modelId="{47CB5485-9234-49EE-926D-489B11F9634E}" type="parTrans" cxnId="{BECA66EA-C8A7-4BA9-BA6B-F4777C351BC2}">
      <dgm:prSet/>
      <dgm:spPr/>
      <dgm:t>
        <a:bodyPr/>
        <a:lstStyle/>
        <a:p>
          <a:endParaRPr lang="en-US"/>
        </a:p>
      </dgm:t>
    </dgm:pt>
    <dgm:pt modelId="{6F12E61E-4A13-4666-B529-1C315FD695DD}" type="sibTrans" cxnId="{BECA66EA-C8A7-4BA9-BA6B-F4777C351BC2}">
      <dgm:prSet/>
      <dgm:spPr/>
      <dgm:t>
        <a:bodyPr/>
        <a:lstStyle/>
        <a:p>
          <a:endParaRPr lang="en-US"/>
        </a:p>
      </dgm:t>
    </dgm:pt>
    <dgm:pt modelId="{E4868434-7D2C-458C-9B51-020AD516A408}">
      <dgm:prSet/>
      <dgm:spPr/>
      <dgm:t>
        <a:bodyPr/>
        <a:lstStyle/>
        <a:p>
          <a:r>
            <a:rPr lang="en-US"/>
            <a:t>Synthetic data</a:t>
          </a:r>
        </a:p>
      </dgm:t>
    </dgm:pt>
    <dgm:pt modelId="{3DA18A10-DC7B-4497-BAF8-A7EDE31D8DE0}" type="parTrans" cxnId="{45019629-68FD-4F66-BBCA-BA31E3F9E362}">
      <dgm:prSet/>
      <dgm:spPr/>
      <dgm:t>
        <a:bodyPr/>
        <a:lstStyle/>
        <a:p>
          <a:endParaRPr lang="en-US"/>
        </a:p>
      </dgm:t>
    </dgm:pt>
    <dgm:pt modelId="{CCB6EC73-E6EB-4D90-B1E6-38F78CE0E1AE}" type="sibTrans" cxnId="{45019629-68FD-4F66-BBCA-BA31E3F9E362}">
      <dgm:prSet/>
      <dgm:spPr/>
      <dgm:t>
        <a:bodyPr/>
        <a:lstStyle/>
        <a:p>
          <a:endParaRPr lang="en-US"/>
        </a:p>
      </dgm:t>
    </dgm:pt>
    <dgm:pt modelId="{2F3790F0-4198-47FC-A49B-9A0568638EEA}">
      <dgm:prSet/>
      <dgm:spPr/>
      <dgm:t>
        <a:bodyPr/>
        <a:lstStyle/>
        <a:p>
          <a:r>
            <a:rPr lang="en-US"/>
            <a:t>Real-world projects</a:t>
          </a:r>
        </a:p>
      </dgm:t>
    </dgm:pt>
    <dgm:pt modelId="{6261C65B-F792-4BEC-8983-47BF36571A69}" type="parTrans" cxnId="{A37D61E4-F988-4ACC-A378-457CBDC9D85E}">
      <dgm:prSet/>
      <dgm:spPr/>
      <dgm:t>
        <a:bodyPr/>
        <a:lstStyle/>
        <a:p>
          <a:endParaRPr lang="en-US"/>
        </a:p>
      </dgm:t>
    </dgm:pt>
    <dgm:pt modelId="{A22E482E-AAF2-46CE-B5AF-639FC307F602}" type="sibTrans" cxnId="{A37D61E4-F988-4ACC-A378-457CBDC9D85E}">
      <dgm:prSet/>
      <dgm:spPr/>
      <dgm:t>
        <a:bodyPr/>
        <a:lstStyle/>
        <a:p>
          <a:endParaRPr lang="en-US"/>
        </a:p>
      </dgm:t>
    </dgm:pt>
    <dgm:pt modelId="{84A3648A-8566-4A50-BE0C-D51BD8BFB780}" type="pres">
      <dgm:prSet presAssocID="{DF563D25-8E6E-42F1-B50B-CC2B328A5E32}" presName="linear" presStyleCnt="0">
        <dgm:presLayoutVars>
          <dgm:animLvl val="lvl"/>
          <dgm:resizeHandles val="exact"/>
        </dgm:presLayoutVars>
      </dgm:prSet>
      <dgm:spPr/>
    </dgm:pt>
    <dgm:pt modelId="{50229BBE-379A-4FF8-B123-81DCE5E421E1}" type="pres">
      <dgm:prSet presAssocID="{02D4F1D8-8745-4AA3-8C67-1683B627494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796659-A5A1-48AF-8C56-9909C2CC6FB0}" type="pres">
      <dgm:prSet presAssocID="{02D4F1D8-8745-4AA3-8C67-1683B6274944}" presName="childText" presStyleLbl="revTx" presStyleIdx="0" presStyleCnt="3">
        <dgm:presLayoutVars>
          <dgm:bulletEnabled val="1"/>
        </dgm:presLayoutVars>
      </dgm:prSet>
      <dgm:spPr/>
    </dgm:pt>
    <dgm:pt modelId="{E8994146-A7EA-4D82-A4E7-BFCBAB4E1C33}" type="pres">
      <dgm:prSet presAssocID="{1AB20166-924B-445F-A6A4-3E756DA1D1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8EEABE3-0708-4675-ABDA-665F1E8FE1BB}" type="pres">
      <dgm:prSet presAssocID="{1AB20166-924B-445F-A6A4-3E756DA1D1BF}" presName="childText" presStyleLbl="revTx" presStyleIdx="1" presStyleCnt="3">
        <dgm:presLayoutVars>
          <dgm:bulletEnabled val="1"/>
        </dgm:presLayoutVars>
      </dgm:prSet>
      <dgm:spPr/>
    </dgm:pt>
    <dgm:pt modelId="{18F5BFAB-C4C8-444D-99FD-7C838BE097F7}" type="pres">
      <dgm:prSet presAssocID="{F098D562-C781-492C-B979-082CEED599D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7007DC8-1B2C-4CD3-918F-231AAA236804}" type="pres">
      <dgm:prSet presAssocID="{F098D562-C781-492C-B979-082CEED599D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837071C-F184-4C35-AA9B-9BC27389428A}" srcId="{1AB20166-924B-445F-A6A4-3E756DA1D1BF}" destId="{EFE4E8AB-A0BD-4331-8E2C-3A8F872B8D41}" srcOrd="1" destOrd="0" parTransId="{400D4AD8-E314-490C-BA3E-AB9F69C687C7}" sibTransId="{314F38A1-BF86-4081-9BE5-B97B8EAF1CA5}"/>
    <dgm:cxn modelId="{AEAF1320-A9CA-41EC-8AF1-FC2EC412FE8C}" type="presOf" srcId="{EFE4E8AB-A0BD-4331-8E2C-3A8F872B8D41}" destId="{18EEABE3-0708-4675-ABDA-665F1E8FE1BB}" srcOrd="0" destOrd="1" presId="urn:microsoft.com/office/officeart/2005/8/layout/vList2"/>
    <dgm:cxn modelId="{45019629-68FD-4F66-BBCA-BA31E3F9E362}" srcId="{F098D562-C781-492C-B979-082CEED599DE}" destId="{E4868434-7D2C-458C-9B51-020AD516A408}" srcOrd="0" destOrd="0" parTransId="{3DA18A10-DC7B-4497-BAF8-A7EDE31D8DE0}" sibTransId="{CCB6EC73-E6EB-4D90-B1E6-38F78CE0E1AE}"/>
    <dgm:cxn modelId="{550D732C-83B5-4C2F-A57B-635550FF772B}" srcId="{DF563D25-8E6E-42F1-B50B-CC2B328A5E32}" destId="{1AB20166-924B-445F-A6A4-3E756DA1D1BF}" srcOrd="1" destOrd="0" parTransId="{9D8A2D16-93D6-41EF-9FF0-9152505C71C9}" sibTransId="{40D0A72C-83D1-49D5-B537-34B507134757}"/>
    <dgm:cxn modelId="{EC31F432-17C4-4702-84E6-62F8A8E230A7}" type="presOf" srcId="{8F7F0606-EF47-474E-B1A5-541CC0E7D1E1}" destId="{30796659-A5A1-48AF-8C56-9909C2CC6FB0}" srcOrd="0" destOrd="0" presId="urn:microsoft.com/office/officeart/2005/8/layout/vList2"/>
    <dgm:cxn modelId="{2EDC7136-DE36-46B5-A5BC-2B8A2E3A7D0E}" srcId="{02D4F1D8-8745-4AA3-8C67-1683B6274944}" destId="{8F7F0606-EF47-474E-B1A5-541CC0E7D1E1}" srcOrd="0" destOrd="0" parTransId="{4521F938-6820-4960-A01F-51FA788800FB}" sibTransId="{1C38FD92-6A47-4C44-A926-6F946FEEBA04}"/>
    <dgm:cxn modelId="{88A21A3D-071E-4DE3-B8B4-BC19B92DC727}" type="presOf" srcId="{E4868434-7D2C-458C-9B51-020AD516A408}" destId="{97007DC8-1B2C-4CD3-918F-231AAA236804}" srcOrd="0" destOrd="0" presId="urn:microsoft.com/office/officeart/2005/8/layout/vList2"/>
    <dgm:cxn modelId="{2E46983F-AA0A-45CF-B7DF-3EC3BC7AF040}" type="presOf" srcId="{AFD43656-89B4-49F0-944E-88133DE74F50}" destId="{30796659-A5A1-48AF-8C56-9909C2CC6FB0}" srcOrd="0" destOrd="2" presId="urn:microsoft.com/office/officeart/2005/8/layout/vList2"/>
    <dgm:cxn modelId="{0143B040-50DD-4DFD-89E3-B4523907440B}" type="presOf" srcId="{2F3790F0-4198-47FC-A49B-9A0568638EEA}" destId="{97007DC8-1B2C-4CD3-918F-231AAA236804}" srcOrd="0" destOrd="1" presId="urn:microsoft.com/office/officeart/2005/8/layout/vList2"/>
    <dgm:cxn modelId="{7DA40744-DC13-4765-9E44-8F34123A2980}" type="presOf" srcId="{02D4F1D8-8745-4AA3-8C67-1683B6274944}" destId="{50229BBE-379A-4FF8-B123-81DCE5E421E1}" srcOrd="0" destOrd="0" presId="urn:microsoft.com/office/officeart/2005/8/layout/vList2"/>
    <dgm:cxn modelId="{06082146-168A-4528-B24C-FB8D3C5493CE}" type="presOf" srcId="{B2E3C0BB-E382-43E0-8649-83F71673392D}" destId="{30796659-A5A1-48AF-8C56-9909C2CC6FB0}" srcOrd="0" destOrd="1" presId="urn:microsoft.com/office/officeart/2005/8/layout/vList2"/>
    <dgm:cxn modelId="{CF2E0F48-2BBA-4030-A484-25778ED0C882}" srcId="{02D4F1D8-8745-4AA3-8C67-1683B6274944}" destId="{B2E3C0BB-E382-43E0-8649-83F71673392D}" srcOrd="1" destOrd="0" parTransId="{5F0C16B4-7477-4E53-B4CB-88FA777041C8}" sibTransId="{8EEACAF5-2B36-4310-9947-D30944D50E2F}"/>
    <dgm:cxn modelId="{5A050349-ACEF-4B73-8D2C-3727396AFBDF}" type="presOf" srcId="{2E367D9C-FEA2-436D-BFF2-FA433C12EF1A}" destId="{18EEABE3-0708-4675-ABDA-665F1E8FE1BB}" srcOrd="0" destOrd="2" presId="urn:microsoft.com/office/officeart/2005/8/layout/vList2"/>
    <dgm:cxn modelId="{645F264E-D7B0-480E-81F4-BE1D1ABC5176}" srcId="{1AB20166-924B-445F-A6A4-3E756DA1D1BF}" destId="{2E367D9C-FEA2-436D-BFF2-FA433C12EF1A}" srcOrd="2" destOrd="0" parTransId="{31D4F732-6CBF-4181-9291-7A4952678326}" sibTransId="{7117E0BA-FDD8-4750-8D5A-77560F062C8D}"/>
    <dgm:cxn modelId="{DCEBB870-CBC3-493D-A83A-BC820F6EAB51}" srcId="{02D4F1D8-8745-4AA3-8C67-1683B6274944}" destId="{AFD43656-89B4-49F0-944E-88133DE74F50}" srcOrd="2" destOrd="0" parTransId="{AD3BC882-2591-4465-BEA1-3D37A6A9284B}" sibTransId="{D550C338-A427-4144-9B85-0C9DE31F8B49}"/>
    <dgm:cxn modelId="{F6DC5F8F-F917-4E62-9DB4-8DA4B0E65124}" srcId="{DF563D25-8E6E-42F1-B50B-CC2B328A5E32}" destId="{02D4F1D8-8745-4AA3-8C67-1683B6274944}" srcOrd="0" destOrd="0" parTransId="{2A9D6292-ADAD-4B83-9DC3-86C2B0CC2A9C}" sibTransId="{36C098D1-CA98-4D4A-952A-EE8B4265B3AE}"/>
    <dgm:cxn modelId="{D9D62290-3DEE-4584-B69C-D1E5276E0037}" type="presOf" srcId="{0015C3D0-ABE2-4FEE-8AEC-1B507222A93A}" destId="{18EEABE3-0708-4675-ABDA-665F1E8FE1BB}" srcOrd="0" destOrd="0" presId="urn:microsoft.com/office/officeart/2005/8/layout/vList2"/>
    <dgm:cxn modelId="{C2DE3BA1-10B2-4A2B-9356-608A005D4763}" srcId="{1AB20166-924B-445F-A6A4-3E756DA1D1BF}" destId="{0015C3D0-ABE2-4FEE-8AEC-1B507222A93A}" srcOrd="0" destOrd="0" parTransId="{FE0434D3-CF1F-4C8C-A9AC-2E435C28B769}" sibTransId="{4D55CA16-EFA8-465E-9642-7D634F107EC6}"/>
    <dgm:cxn modelId="{638F3AA7-C57E-42D5-860F-766D1D637BC0}" type="presOf" srcId="{DF563D25-8E6E-42F1-B50B-CC2B328A5E32}" destId="{84A3648A-8566-4A50-BE0C-D51BD8BFB780}" srcOrd="0" destOrd="0" presId="urn:microsoft.com/office/officeart/2005/8/layout/vList2"/>
    <dgm:cxn modelId="{7C4775B9-BB02-4209-B360-318A82ABB7DE}" type="presOf" srcId="{F098D562-C781-492C-B979-082CEED599DE}" destId="{18F5BFAB-C4C8-444D-99FD-7C838BE097F7}" srcOrd="0" destOrd="0" presId="urn:microsoft.com/office/officeart/2005/8/layout/vList2"/>
    <dgm:cxn modelId="{C78CE1E3-0F27-471D-9A68-B391450E1A5C}" type="presOf" srcId="{1AB20166-924B-445F-A6A4-3E756DA1D1BF}" destId="{E8994146-A7EA-4D82-A4E7-BFCBAB4E1C33}" srcOrd="0" destOrd="0" presId="urn:microsoft.com/office/officeart/2005/8/layout/vList2"/>
    <dgm:cxn modelId="{A37D61E4-F988-4ACC-A378-457CBDC9D85E}" srcId="{F098D562-C781-492C-B979-082CEED599DE}" destId="{2F3790F0-4198-47FC-A49B-9A0568638EEA}" srcOrd="1" destOrd="0" parTransId="{6261C65B-F792-4BEC-8983-47BF36571A69}" sibTransId="{A22E482E-AAF2-46CE-B5AF-639FC307F602}"/>
    <dgm:cxn modelId="{BECA66EA-C8A7-4BA9-BA6B-F4777C351BC2}" srcId="{DF563D25-8E6E-42F1-B50B-CC2B328A5E32}" destId="{F098D562-C781-492C-B979-082CEED599DE}" srcOrd="2" destOrd="0" parTransId="{47CB5485-9234-49EE-926D-489B11F9634E}" sibTransId="{6F12E61E-4A13-4666-B529-1C315FD695DD}"/>
    <dgm:cxn modelId="{384FDF63-3B99-4994-9475-2109B1B1E539}" type="presParOf" srcId="{84A3648A-8566-4A50-BE0C-D51BD8BFB780}" destId="{50229BBE-379A-4FF8-B123-81DCE5E421E1}" srcOrd="0" destOrd="0" presId="urn:microsoft.com/office/officeart/2005/8/layout/vList2"/>
    <dgm:cxn modelId="{17A9D774-254A-4B4F-B951-C7EBBDB47E20}" type="presParOf" srcId="{84A3648A-8566-4A50-BE0C-D51BD8BFB780}" destId="{30796659-A5A1-48AF-8C56-9909C2CC6FB0}" srcOrd="1" destOrd="0" presId="urn:microsoft.com/office/officeart/2005/8/layout/vList2"/>
    <dgm:cxn modelId="{2C0B1636-A6D1-417A-88B8-6D6D0D999A23}" type="presParOf" srcId="{84A3648A-8566-4A50-BE0C-D51BD8BFB780}" destId="{E8994146-A7EA-4D82-A4E7-BFCBAB4E1C33}" srcOrd="2" destOrd="0" presId="urn:microsoft.com/office/officeart/2005/8/layout/vList2"/>
    <dgm:cxn modelId="{B317C670-AFBD-4714-82D8-83460B3CFA78}" type="presParOf" srcId="{84A3648A-8566-4A50-BE0C-D51BD8BFB780}" destId="{18EEABE3-0708-4675-ABDA-665F1E8FE1BB}" srcOrd="3" destOrd="0" presId="urn:microsoft.com/office/officeart/2005/8/layout/vList2"/>
    <dgm:cxn modelId="{12454542-8956-499E-8424-4ECD156FDFC2}" type="presParOf" srcId="{84A3648A-8566-4A50-BE0C-D51BD8BFB780}" destId="{18F5BFAB-C4C8-444D-99FD-7C838BE097F7}" srcOrd="4" destOrd="0" presId="urn:microsoft.com/office/officeart/2005/8/layout/vList2"/>
    <dgm:cxn modelId="{7D29FE87-770D-4B80-AD02-D792E1B93DD1}" type="presParOf" srcId="{84A3648A-8566-4A50-BE0C-D51BD8BFB780}" destId="{97007DC8-1B2C-4CD3-918F-231AAA236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3DD23F-3ABE-4808-B128-BD4685798E15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716E37-88DF-4E72-9E0D-9E43F9754587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Juliet SATE IV test suite - It consists of thousands of small, isolated C/C++ code samples, each annotated with specific vulnerability types based on the CWE system. </a:t>
          </a:r>
        </a:p>
      </dgm:t>
    </dgm:pt>
    <dgm:pt modelId="{27313698-F92A-4E4E-A061-24DF511C1A91}" type="parTrans" cxnId="{8F25CF42-D2DA-4A6A-973D-49D770117C4C}">
      <dgm:prSet/>
      <dgm:spPr/>
      <dgm:t>
        <a:bodyPr/>
        <a:lstStyle/>
        <a:p>
          <a:endParaRPr lang="en-US"/>
        </a:p>
      </dgm:t>
    </dgm:pt>
    <dgm:pt modelId="{82BA6896-D920-4B26-B6DE-F7673128E7D5}" type="sibTrans" cxnId="{8F25CF42-D2DA-4A6A-973D-49D770117C4C}">
      <dgm:prSet/>
      <dgm:spPr/>
      <dgm:t>
        <a:bodyPr/>
        <a:lstStyle/>
        <a:p>
          <a:endParaRPr lang="en-US"/>
        </a:p>
      </dgm:t>
    </dgm:pt>
    <dgm:pt modelId="{DCD42870-0FC6-4245-AC0C-2531DEEBECD6}">
      <dgm:prSet/>
      <dgm:spPr/>
      <dgm:t>
        <a:bodyPr/>
        <a:lstStyle/>
        <a:p>
          <a:r>
            <a:rPr lang="en-US"/>
            <a:t>buffer overflows</a:t>
          </a:r>
        </a:p>
      </dgm:t>
    </dgm:pt>
    <dgm:pt modelId="{22B1546C-02BC-4C6F-9749-1F552E3E3232}" type="parTrans" cxnId="{A45AF15C-B56C-4730-8BD4-040DA9CC4AEB}">
      <dgm:prSet/>
      <dgm:spPr/>
      <dgm:t>
        <a:bodyPr/>
        <a:lstStyle/>
        <a:p>
          <a:endParaRPr lang="en-US"/>
        </a:p>
      </dgm:t>
    </dgm:pt>
    <dgm:pt modelId="{CF5608D7-C3DF-4177-907C-62870F574CAB}" type="sibTrans" cxnId="{A45AF15C-B56C-4730-8BD4-040DA9CC4AEB}">
      <dgm:prSet/>
      <dgm:spPr/>
      <dgm:t>
        <a:bodyPr/>
        <a:lstStyle/>
        <a:p>
          <a:endParaRPr lang="en-US"/>
        </a:p>
      </dgm:t>
    </dgm:pt>
    <dgm:pt modelId="{35330967-2C83-40FE-AE91-5DB82956DE12}">
      <dgm:prSet/>
      <dgm:spPr/>
      <dgm:t>
        <a:bodyPr/>
        <a:lstStyle/>
        <a:p>
          <a:r>
            <a:rPr lang="en-US"/>
            <a:t>memory leaks</a:t>
          </a:r>
        </a:p>
      </dgm:t>
    </dgm:pt>
    <dgm:pt modelId="{6B0ED900-AEDD-4FB2-A012-2FBF704309C2}" type="parTrans" cxnId="{3FA9F0BA-34BE-46A3-AEBB-B709967BEA5C}">
      <dgm:prSet/>
      <dgm:spPr/>
      <dgm:t>
        <a:bodyPr/>
        <a:lstStyle/>
        <a:p>
          <a:endParaRPr lang="en-US"/>
        </a:p>
      </dgm:t>
    </dgm:pt>
    <dgm:pt modelId="{D8F1FA40-3355-4439-9D22-F08F88DB2675}" type="sibTrans" cxnId="{3FA9F0BA-34BE-46A3-AEBB-B709967BEA5C}">
      <dgm:prSet/>
      <dgm:spPr/>
      <dgm:t>
        <a:bodyPr/>
        <a:lstStyle/>
        <a:p>
          <a:endParaRPr lang="en-US"/>
        </a:p>
      </dgm:t>
    </dgm:pt>
    <dgm:pt modelId="{DBD99484-35A6-423B-BC21-82357B63438E}">
      <dgm:prSet/>
      <dgm:spPr/>
      <dgm:t>
        <a:bodyPr/>
        <a:lstStyle/>
        <a:p>
          <a:r>
            <a:rPr lang="en-US" dirty="0"/>
            <a:t>null pointer dereferences</a:t>
          </a:r>
        </a:p>
      </dgm:t>
    </dgm:pt>
    <dgm:pt modelId="{61E91A3E-A156-463A-AEB3-A948130C1F70}" type="parTrans" cxnId="{8530D767-F219-472D-AC78-CB6334A8A659}">
      <dgm:prSet/>
      <dgm:spPr/>
      <dgm:t>
        <a:bodyPr/>
        <a:lstStyle/>
        <a:p>
          <a:endParaRPr lang="en-US"/>
        </a:p>
      </dgm:t>
    </dgm:pt>
    <dgm:pt modelId="{989DC3EA-B125-4CFD-9BD8-20CC5092F1EA}" type="sibTrans" cxnId="{8530D767-F219-472D-AC78-CB6334A8A659}">
      <dgm:prSet/>
      <dgm:spPr/>
      <dgm:t>
        <a:bodyPr/>
        <a:lstStyle/>
        <a:p>
          <a:endParaRPr lang="en-US"/>
        </a:p>
      </dgm:t>
    </dgm:pt>
    <dgm:pt modelId="{9856BE27-C740-4F0E-ACB8-F6E6CB5DE10A}">
      <dgm:prSet/>
      <dgm:spPr/>
      <dgm:t>
        <a:bodyPr/>
        <a:lstStyle/>
        <a:p>
          <a:r>
            <a:rPr lang="en-US"/>
            <a:t>integer overflows </a:t>
          </a:r>
        </a:p>
      </dgm:t>
    </dgm:pt>
    <dgm:pt modelId="{96DCFEF4-0B26-4DA8-A8FA-90F3CC806D64}" type="parTrans" cxnId="{89D41FE5-D137-4786-B536-4EFA399C27E6}">
      <dgm:prSet/>
      <dgm:spPr/>
      <dgm:t>
        <a:bodyPr/>
        <a:lstStyle/>
        <a:p>
          <a:endParaRPr lang="en-US"/>
        </a:p>
      </dgm:t>
    </dgm:pt>
    <dgm:pt modelId="{D045C9C9-3F7B-443D-AF87-EE79F69EF989}" type="sibTrans" cxnId="{89D41FE5-D137-4786-B536-4EFA399C27E6}">
      <dgm:prSet/>
      <dgm:spPr/>
      <dgm:t>
        <a:bodyPr/>
        <a:lstStyle/>
        <a:p>
          <a:endParaRPr lang="en-US"/>
        </a:p>
      </dgm:t>
    </dgm:pt>
    <dgm:pt modelId="{0D8D5F52-636F-4635-8E4C-CC2C4F44E37E}" type="pres">
      <dgm:prSet presAssocID="{983DD23F-3ABE-4808-B128-BD4685798E15}" presName="Name0" presStyleCnt="0">
        <dgm:presLayoutVars>
          <dgm:dir/>
          <dgm:animLvl val="lvl"/>
          <dgm:resizeHandles val="exact"/>
        </dgm:presLayoutVars>
      </dgm:prSet>
      <dgm:spPr/>
    </dgm:pt>
    <dgm:pt modelId="{8A802D61-A1D2-41BB-A91C-C69ED33D9D00}" type="pres">
      <dgm:prSet presAssocID="{10716E37-88DF-4E72-9E0D-9E43F9754587}" presName="boxAndChildren" presStyleCnt="0"/>
      <dgm:spPr/>
    </dgm:pt>
    <dgm:pt modelId="{4188814C-88BD-4CDB-BEAD-3882C2265FEB}" type="pres">
      <dgm:prSet presAssocID="{10716E37-88DF-4E72-9E0D-9E43F9754587}" presName="parentTextBox" presStyleLbl="node1" presStyleIdx="0" presStyleCnt="1"/>
      <dgm:spPr/>
    </dgm:pt>
    <dgm:pt modelId="{B62FF5FB-72D0-4F00-A0E3-85608070BF2E}" type="pres">
      <dgm:prSet presAssocID="{10716E37-88DF-4E72-9E0D-9E43F9754587}" presName="entireBox" presStyleLbl="node1" presStyleIdx="0" presStyleCnt="1"/>
      <dgm:spPr/>
    </dgm:pt>
    <dgm:pt modelId="{0EE28147-3122-4016-A765-6174E9EDBA47}" type="pres">
      <dgm:prSet presAssocID="{10716E37-88DF-4E72-9E0D-9E43F9754587}" presName="descendantBox" presStyleCnt="0"/>
      <dgm:spPr/>
    </dgm:pt>
    <dgm:pt modelId="{63952963-8673-43D4-B0CE-DEE3D39BB59F}" type="pres">
      <dgm:prSet presAssocID="{DCD42870-0FC6-4245-AC0C-2531DEEBECD6}" presName="childTextBox" presStyleLbl="fgAccFollowNode1" presStyleIdx="0" presStyleCnt="4">
        <dgm:presLayoutVars>
          <dgm:bulletEnabled val="1"/>
        </dgm:presLayoutVars>
      </dgm:prSet>
      <dgm:spPr/>
    </dgm:pt>
    <dgm:pt modelId="{FA4FA27D-CE8B-4AAF-8543-F304D5D28D17}" type="pres">
      <dgm:prSet presAssocID="{35330967-2C83-40FE-AE91-5DB82956DE12}" presName="childTextBox" presStyleLbl="fgAccFollowNode1" presStyleIdx="1" presStyleCnt="4">
        <dgm:presLayoutVars>
          <dgm:bulletEnabled val="1"/>
        </dgm:presLayoutVars>
      </dgm:prSet>
      <dgm:spPr/>
    </dgm:pt>
    <dgm:pt modelId="{40047FB4-9E3A-4594-A30B-584FB215D024}" type="pres">
      <dgm:prSet presAssocID="{DBD99484-35A6-423B-BC21-82357B63438E}" presName="childTextBox" presStyleLbl="fgAccFollowNode1" presStyleIdx="2" presStyleCnt="4">
        <dgm:presLayoutVars>
          <dgm:bulletEnabled val="1"/>
        </dgm:presLayoutVars>
      </dgm:prSet>
      <dgm:spPr/>
    </dgm:pt>
    <dgm:pt modelId="{DCD06B52-5FD1-45F4-A713-28706D5E440B}" type="pres">
      <dgm:prSet presAssocID="{9856BE27-C740-4F0E-ACB8-F6E6CB5DE10A}" presName="childTextBox" presStyleLbl="fgAccFollowNode1" presStyleIdx="3" presStyleCnt="4">
        <dgm:presLayoutVars>
          <dgm:bulletEnabled val="1"/>
        </dgm:presLayoutVars>
      </dgm:prSet>
      <dgm:spPr/>
    </dgm:pt>
  </dgm:ptLst>
  <dgm:cxnLst>
    <dgm:cxn modelId="{E3F1CE0F-BCE8-461B-861D-A6FDA3BC4B97}" type="presOf" srcId="{35330967-2C83-40FE-AE91-5DB82956DE12}" destId="{FA4FA27D-CE8B-4AAF-8543-F304D5D28D17}" srcOrd="0" destOrd="0" presId="urn:microsoft.com/office/officeart/2005/8/layout/process4"/>
    <dgm:cxn modelId="{050B0D20-6E87-4060-A02A-7433186781EA}" type="presOf" srcId="{9856BE27-C740-4F0E-ACB8-F6E6CB5DE10A}" destId="{DCD06B52-5FD1-45F4-A713-28706D5E440B}" srcOrd="0" destOrd="0" presId="urn:microsoft.com/office/officeart/2005/8/layout/process4"/>
    <dgm:cxn modelId="{E9E7D934-1C07-4DF7-B7A5-839701554D66}" type="presOf" srcId="{DCD42870-0FC6-4245-AC0C-2531DEEBECD6}" destId="{63952963-8673-43D4-B0CE-DEE3D39BB59F}" srcOrd="0" destOrd="0" presId="urn:microsoft.com/office/officeart/2005/8/layout/process4"/>
    <dgm:cxn modelId="{D83FF136-59FE-43BA-BB85-E669C55EA553}" type="presOf" srcId="{983DD23F-3ABE-4808-B128-BD4685798E15}" destId="{0D8D5F52-636F-4635-8E4C-CC2C4F44E37E}" srcOrd="0" destOrd="0" presId="urn:microsoft.com/office/officeart/2005/8/layout/process4"/>
    <dgm:cxn modelId="{4863DE40-6F4C-42FC-A127-1E96E20CA442}" type="presOf" srcId="{10716E37-88DF-4E72-9E0D-9E43F9754587}" destId="{4188814C-88BD-4CDB-BEAD-3882C2265FEB}" srcOrd="0" destOrd="0" presId="urn:microsoft.com/office/officeart/2005/8/layout/process4"/>
    <dgm:cxn modelId="{A45AF15C-B56C-4730-8BD4-040DA9CC4AEB}" srcId="{10716E37-88DF-4E72-9E0D-9E43F9754587}" destId="{DCD42870-0FC6-4245-AC0C-2531DEEBECD6}" srcOrd="0" destOrd="0" parTransId="{22B1546C-02BC-4C6F-9749-1F552E3E3232}" sibTransId="{CF5608D7-C3DF-4177-907C-62870F574CAB}"/>
    <dgm:cxn modelId="{8F25CF42-D2DA-4A6A-973D-49D770117C4C}" srcId="{983DD23F-3ABE-4808-B128-BD4685798E15}" destId="{10716E37-88DF-4E72-9E0D-9E43F9754587}" srcOrd="0" destOrd="0" parTransId="{27313698-F92A-4E4E-A061-24DF511C1A91}" sibTransId="{82BA6896-D920-4B26-B6DE-F7673128E7D5}"/>
    <dgm:cxn modelId="{8530D767-F219-472D-AC78-CB6334A8A659}" srcId="{10716E37-88DF-4E72-9E0D-9E43F9754587}" destId="{DBD99484-35A6-423B-BC21-82357B63438E}" srcOrd="2" destOrd="0" parTransId="{61E91A3E-A156-463A-AEB3-A948130C1F70}" sibTransId="{989DC3EA-B125-4CFD-9BD8-20CC5092F1EA}"/>
    <dgm:cxn modelId="{1C559FAF-C4AA-4C2F-8B63-460D71EC2C12}" type="presOf" srcId="{10716E37-88DF-4E72-9E0D-9E43F9754587}" destId="{B62FF5FB-72D0-4F00-A0E3-85608070BF2E}" srcOrd="1" destOrd="0" presId="urn:microsoft.com/office/officeart/2005/8/layout/process4"/>
    <dgm:cxn modelId="{3FA9F0BA-34BE-46A3-AEBB-B709967BEA5C}" srcId="{10716E37-88DF-4E72-9E0D-9E43F9754587}" destId="{35330967-2C83-40FE-AE91-5DB82956DE12}" srcOrd="1" destOrd="0" parTransId="{6B0ED900-AEDD-4FB2-A012-2FBF704309C2}" sibTransId="{D8F1FA40-3355-4439-9D22-F08F88DB2675}"/>
    <dgm:cxn modelId="{89D41FE5-D137-4786-B536-4EFA399C27E6}" srcId="{10716E37-88DF-4E72-9E0D-9E43F9754587}" destId="{9856BE27-C740-4F0E-ACB8-F6E6CB5DE10A}" srcOrd="3" destOrd="0" parTransId="{96DCFEF4-0B26-4DA8-A8FA-90F3CC806D64}" sibTransId="{D045C9C9-3F7B-443D-AF87-EE79F69EF989}"/>
    <dgm:cxn modelId="{37B3B3EB-9AA4-42C0-8D64-76D53B0E68A1}" type="presOf" srcId="{DBD99484-35A6-423B-BC21-82357B63438E}" destId="{40047FB4-9E3A-4594-A30B-584FB215D024}" srcOrd="0" destOrd="0" presId="urn:microsoft.com/office/officeart/2005/8/layout/process4"/>
    <dgm:cxn modelId="{EB27179D-4282-411B-9A24-A41D780EAC53}" type="presParOf" srcId="{0D8D5F52-636F-4635-8E4C-CC2C4F44E37E}" destId="{8A802D61-A1D2-41BB-A91C-C69ED33D9D00}" srcOrd="0" destOrd="0" presId="urn:microsoft.com/office/officeart/2005/8/layout/process4"/>
    <dgm:cxn modelId="{C2A7BD52-5788-4F39-8F94-7D320B81E828}" type="presParOf" srcId="{8A802D61-A1D2-41BB-A91C-C69ED33D9D00}" destId="{4188814C-88BD-4CDB-BEAD-3882C2265FEB}" srcOrd="0" destOrd="0" presId="urn:microsoft.com/office/officeart/2005/8/layout/process4"/>
    <dgm:cxn modelId="{708ABF76-E368-4C7E-8FD0-78416FCAF8B3}" type="presParOf" srcId="{8A802D61-A1D2-41BB-A91C-C69ED33D9D00}" destId="{B62FF5FB-72D0-4F00-A0E3-85608070BF2E}" srcOrd="1" destOrd="0" presId="urn:microsoft.com/office/officeart/2005/8/layout/process4"/>
    <dgm:cxn modelId="{C873BDE5-17FC-4D8A-BA9D-9DE2838DEB95}" type="presParOf" srcId="{8A802D61-A1D2-41BB-A91C-C69ED33D9D00}" destId="{0EE28147-3122-4016-A765-6174E9EDBA47}" srcOrd="2" destOrd="0" presId="urn:microsoft.com/office/officeart/2005/8/layout/process4"/>
    <dgm:cxn modelId="{34FC1410-BF71-4C17-BBDD-98D231A45F4F}" type="presParOf" srcId="{0EE28147-3122-4016-A765-6174E9EDBA47}" destId="{63952963-8673-43D4-B0CE-DEE3D39BB59F}" srcOrd="0" destOrd="0" presId="urn:microsoft.com/office/officeart/2005/8/layout/process4"/>
    <dgm:cxn modelId="{AF5105CD-EEF0-42FE-8380-F95917802C5D}" type="presParOf" srcId="{0EE28147-3122-4016-A765-6174E9EDBA47}" destId="{FA4FA27D-CE8B-4AAF-8543-F304D5D28D17}" srcOrd="1" destOrd="0" presId="urn:microsoft.com/office/officeart/2005/8/layout/process4"/>
    <dgm:cxn modelId="{C31A9196-7111-48DF-AA3A-C1DCFA915EA1}" type="presParOf" srcId="{0EE28147-3122-4016-A765-6174E9EDBA47}" destId="{40047FB4-9E3A-4594-A30B-584FB215D024}" srcOrd="2" destOrd="0" presId="urn:microsoft.com/office/officeart/2005/8/layout/process4"/>
    <dgm:cxn modelId="{5E6A758D-286F-418A-83F5-2A00B11ACA0D}" type="presParOf" srcId="{0EE28147-3122-4016-A765-6174E9EDBA47}" destId="{DCD06B52-5FD1-45F4-A713-28706D5E440B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261199-281A-48D8-B340-C634888140F1}" type="doc">
      <dgm:prSet loTypeId="urn:microsoft.com/office/officeart/2017/3/layout/DropPinTimeline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6083F58-910B-48B8-85FA-520062DF4DFF}">
      <dgm:prSet/>
      <dgm:spPr/>
      <dgm:t>
        <a:bodyPr/>
        <a:lstStyle/>
        <a:p>
          <a:pPr>
            <a:defRPr b="1"/>
          </a:pPr>
          <a:r>
            <a:rPr lang="en-US" dirty="0"/>
            <a:t>2020</a:t>
          </a:r>
        </a:p>
      </dgm:t>
    </dgm:pt>
    <dgm:pt modelId="{60EF1AA4-12DE-4717-9027-E70A48C1528C}" type="parTrans" cxnId="{4F7EA70B-2215-4F6A-AF07-D6791CEB43A8}">
      <dgm:prSet/>
      <dgm:spPr/>
      <dgm:t>
        <a:bodyPr/>
        <a:lstStyle/>
        <a:p>
          <a:endParaRPr lang="en-US"/>
        </a:p>
      </dgm:t>
    </dgm:pt>
    <dgm:pt modelId="{BFF6C77C-996D-4380-8C47-8FAA4A7341D6}" type="sibTrans" cxnId="{4F7EA70B-2215-4F6A-AF07-D6791CEB43A8}">
      <dgm:prSet/>
      <dgm:spPr/>
      <dgm:t>
        <a:bodyPr/>
        <a:lstStyle/>
        <a:p>
          <a:endParaRPr lang="en-US"/>
        </a:p>
      </dgm:t>
    </dgm:pt>
    <dgm:pt modelId="{96ABB588-7286-4876-AD00-D39D47514A5E}">
      <dgm:prSet custT="1"/>
      <dgm:spPr/>
      <dgm:t>
        <a:bodyPr/>
        <a:lstStyle/>
        <a:p>
          <a:r>
            <a:rPr lang="en-US" sz="2000" dirty="0" err="1"/>
            <a:t>BigVul</a:t>
          </a:r>
          <a:endParaRPr lang="en-US" sz="2000" dirty="0"/>
        </a:p>
      </dgm:t>
    </dgm:pt>
    <dgm:pt modelId="{F63C37D0-7454-4568-AC70-0D0B26D00CD3}" type="parTrans" cxnId="{9E32B8AE-BFF7-4E0F-A749-0F16880955B9}">
      <dgm:prSet/>
      <dgm:spPr/>
      <dgm:t>
        <a:bodyPr/>
        <a:lstStyle/>
        <a:p>
          <a:endParaRPr lang="en-US"/>
        </a:p>
      </dgm:t>
    </dgm:pt>
    <dgm:pt modelId="{222E2A0F-CD93-4636-9F37-8A66700B91BD}" type="sibTrans" cxnId="{9E32B8AE-BFF7-4E0F-A749-0F16880955B9}">
      <dgm:prSet/>
      <dgm:spPr/>
      <dgm:t>
        <a:bodyPr/>
        <a:lstStyle/>
        <a:p>
          <a:endParaRPr lang="en-US"/>
        </a:p>
      </dgm:t>
    </dgm:pt>
    <dgm:pt modelId="{4ABB5BBB-0D43-4D3A-859A-9AB2BCEE5FF5}">
      <dgm:prSet/>
      <dgm:spPr/>
      <dgm:t>
        <a:bodyPr/>
        <a:lstStyle/>
        <a:p>
          <a:pPr>
            <a:defRPr b="1"/>
          </a:pPr>
          <a:r>
            <a:rPr lang="en-US"/>
            <a:t>2023</a:t>
          </a:r>
        </a:p>
      </dgm:t>
    </dgm:pt>
    <dgm:pt modelId="{B2785AF6-4AE6-4DD2-AB34-FCBDAAF840B2}" type="parTrans" cxnId="{A58D367B-7B09-44F4-B220-F9EDD9724121}">
      <dgm:prSet/>
      <dgm:spPr/>
      <dgm:t>
        <a:bodyPr/>
        <a:lstStyle/>
        <a:p>
          <a:endParaRPr lang="en-US"/>
        </a:p>
      </dgm:t>
    </dgm:pt>
    <dgm:pt modelId="{5ADCD3A7-F3FE-4FCB-9FE4-10DBA77CB051}" type="sibTrans" cxnId="{A58D367B-7B09-44F4-B220-F9EDD9724121}">
      <dgm:prSet/>
      <dgm:spPr/>
      <dgm:t>
        <a:bodyPr/>
        <a:lstStyle/>
        <a:p>
          <a:endParaRPr lang="en-US"/>
        </a:p>
      </dgm:t>
    </dgm:pt>
    <dgm:pt modelId="{36E0D752-607E-4825-90BC-5D672244F753}">
      <dgm:prSet custT="1"/>
      <dgm:spPr/>
      <dgm:t>
        <a:bodyPr/>
        <a:lstStyle/>
        <a:p>
          <a:r>
            <a:rPr lang="en-US" sz="2000" dirty="0" err="1"/>
            <a:t>DiverseVul</a:t>
          </a:r>
          <a:endParaRPr lang="en-US" sz="2000" dirty="0"/>
        </a:p>
      </dgm:t>
    </dgm:pt>
    <dgm:pt modelId="{0087DA8C-A09A-4C44-A413-9D4AD9A6C4AB}" type="parTrans" cxnId="{F4BC408D-D7B4-49AF-B321-343719EF2BEF}">
      <dgm:prSet/>
      <dgm:spPr/>
      <dgm:t>
        <a:bodyPr/>
        <a:lstStyle/>
        <a:p>
          <a:endParaRPr lang="en-US"/>
        </a:p>
      </dgm:t>
    </dgm:pt>
    <dgm:pt modelId="{F9B0C5A8-55E8-4FB5-B57A-D01852A3CA28}" type="sibTrans" cxnId="{F4BC408D-D7B4-49AF-B321-343719EF2BEF}">
      <dgm:prSet/>
      <dgm:spPr/>
      <dgm:t>
        <a:bodyPr/>
        <a:lstStyle/>
        <a:p>
          <a:endParaRPr lang="en-US"/>
        </a:p>
      </dgm:t>
    </dgm:pt>
    <dgm:pt modelId="{3FBA2102-E385-40C4-8A09-7074861AD400}">
      <dgm:prSet/>
      <dgm:spPr/>
      <dgm:t>
        <a:bodyPr/>
        <a:lstStyle/>
        <a:p>
          <a:pPr>
            <a:defRPr b="1"/>
          </a:pPr>
          <a:r>
            <a:rPr lang="en-US"/>
            <a:t>2024</a:t>
          </a:r>
        </a:p>
      </dgm:t>
    </dgm:pt>
    <dgm:pt modelId="{DF4BD906-5B45-4805-8AF8-D120E918499F}" type="parTrans" cxnId="{F6DBA36F-C850-4240-9052-CC3316106F6B}">
      <dgm:prSet/>
      <dgm:spPr/>
      <dgm:t>
        <a:bodyPr/>
        <a:lstStyle/>
        <a:p>
          <a:endParaRPr lang="en-US"/>
        </a:p>
      </dgm:t>
    </dgm:pt>
    <dgm:pt modelId="{CF4F4F8D-3EE7-4A3A-9671-80EB83483DB6}" type="sibTrans" cxnId="{F6DBA36F-C850-4240-9052-CC3316106F6B}">
      <dgm:prSet/>
      <dgm:spPr/>
      <dgm:t>
        <a:bodyPr/>
        <a:lstStyle/>
        <a:p>
          <a:endParaRPr lang="en-US"/>
        </a:p>
      </dgm:t>
    </dgm:pt>
    <dgm:pt modelId="{8713E989-7C85-492B-9BBA-923ACF16FAE5}">
      <dgm:prSet custT="1"/>
      <dgm:spPr/>
      <dgm:t>
        <a:bodyPr/>
        <a:lstStyle/>
        <a:p>
          <a:r>
            <a:rPr lang="en-US" sz="2000" dirty="0" err="1"/>
            <a:t>MegaVul</a:t>
          </a:r>
          <a:endParaRPr lang="en-US" sz="2000" dirty="0"/>
        </a:p>
      </dgm:t>
    </dgm:pt>
    <dgm:pt modelId="{56E926EE-5526-49E8-8588-17D83A55F817}" type="parTrans" cxnId="{E30733EB-78C8-469C-8478-9F29A4018302}">
      <dgm:prSet/>
      <dgm:spPr/>
      <dgm:t>
        <a:bodyPr/>
        <a:lstStyle/>
        <a:p>
          <a:endParaRPr lang="en-US"/>
        </a:p>
      </dgm:t>
    </dgm:pt>
    <dgm:pt modelId="{DA73F331-FFA1-4442-87A2-C23163ED79D9}" type="sibTrans" cxnId="{E30733EB-78C8-469C-8478-9F29A4018302}">
      <dgm:prSet/>
      <dgm:spPr/>
      <dgm:t>
        <a:bodyPr/>
        <a:lstStyle/>
        <a:p>
          <a:endParaRPr lang="en-US"/>
        </a:p>
      </dgm:t>
    </dgm:pt>
    <dgm:pt modelId="{68A27533-2AC0-49B6-89D5-F496ADC70032}" type="pres">
      <dgm:prSet presAssocID="{56261199-281A-48D8-B340-C634888140F1}" presName="root" presStyleCnt="0">
        <dgm:presLayoutVars>
          <dgm:chMax/>
          <dgm:chPref/>
          <dgm:animLvl val="lvl"/>
        </dgm:presLayoutVars>
      </dgm:prSet>
      <dgm:spPr/>
    </dgm:pt>
    <dgm:pt modelId="{7EF18727-1095-4B5A-8987-57A04913C784}" type="pres">
      <dgm:prSet presAssocID="{56261199-281A-48D8-B340-C634888140F1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6F5E0876-8688-48ED-8398-382EF4D865FC}" type="pres">
      <dgm:prSet presAssocID="{56261199-281A-48D8-B340-C634888140F1}" presName="nodes" presStyleCnt="0">
        <dgm:presLayoutVars>
          <dgm:chMax/>
          <dgm:chPref/>
          <dgm:animLvl val="lvl"/>
        </dgm:presLayoutVars>
      </dgm:prSet>
      <dgm:spPr/>
    </dgm:pt>
    <dgm:pt modelId="{DB030CC7-0907-455F-8793-900D7A5D2468}" type="pres">
      <dgm:prSet presAssocID="{56083F58-910B-48B8-85FA-520062DF4DFF}" presName="composite" presStyleCnt="0"/>
      <dgm:spPr/>
    </dgm:pt>
    <dgm:pt modelId="{D1999809-3CD8-4319-9E55-DFF89F498312}" type="pres">
      <dgm:prSet presAssocID="{56083F58-910B-48B8-85FA-520062DF4DFF}" presName="ConnectorPoint" presStyleLbl="lnNode1" presStyleIdx="0" presStyleCnt="3"/>
      <dgm:spPr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64538FC4-778A-4378-ABCB-670D0EA693FA}" type="pres">
      <dgm:prSet presAssocID="{56083F58-910B-48B8-85FA-520062DF4DFF}" presName="DropPinPlaceHolder" presStyleCnt="0"/>
      <dgm:spPr/>
    </dgm:pt>
    <dgm:pt modelId="{FE018541-3CBD-44EF-AD48-88ED9C93361B}" type="pres">
      <dgm:prSet presAssocID="{56083F58-910B-48B8-85FA-520062DF4DFF}" presName="DropPin" presStyleLbl="alignNode1" presStyleIdx="0" presStyleCnt="3"/>
      <dgm:spPr/>
    </dgm:pt>
    <dgm:pt modelId="{A72C4863-77A2-42A1-AAC9-B8AD84D6E9D2}" type="pres">
      <dgm:prSet presAssocID="{56083F58-910B-48B8-85FA-520062DF4DFF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E01B809B-BADE-4D42-A99B-62A3B5E4AB62}" type="pres">
      <dgm:prSet presAssocID="{56083F58-910B-48B8-85FA-520062DF4DFF}" presName="L2TextContainer" presStyleLbl="revTx" presStyleIdx="0" presStyleCnt="6">
        <dgm:presLayoutVars>
          <dgm:bulletEnabled val="1"/>
        </dgm:presLayoutVars>
      </dgm:prSet>
      <dgm:spPr/>
    </dgm:pt>
    <dgm:pt modelId="{A8978944-DDE8-4845-BD6F-2DF754E6AAD8}" type="pres">
      <dgm:prSet presAssocID="{56083F58-910B-48B8-85FA-520062DF4DFF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8C6A2DB5-29F2-4CD4-9FE8-A0948C3CB0F1}" type="pres">
      <dgm:prSet presAssocID="{56083F58-910B-48B8-85FA-520062DF4DFF}" presName="ConnectLine" presStyleLbl="sibTrans1D1" presStyleIdx="0" presStyleCnt="3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BB745F1-CDC5-4AD3-8F28-CFA4B3CD5AD7}" type="pres">
      <dgm:prSet presAssocID="{56083F58-910B-48B8-85FA-520062DF4DFF}" presName="EmptyPlaceHolder" presStyleCnt="0"/>
      <dgm:spPr/>
    </dgm:pt>
    <dgm:pt modelId="{4EAC677F-2467-4599-9462-7A33EE072579}" type="pres">
      <dgm:prSet presAssocID="{BFF6C77C-996D-4380-8C47-8FAA4A7341D6}" presName="spaceBetweenRectangles" presStyleCnt="0"/>
      <dgm:spPr/>
    </dgm:pt>
    <dgm:pt modelId="{D2CE439A-1DC5-48F3-BC29-4BA9EE75D40B}" type="pres">
      <dgm:prSet presAssocID="{4ABB5BBB-0D43-4D3A-859A-9AB2BCEE5FF5}" presName="composite" presStyleCnt="0"/>
      <dgm:spPr/>
    </dgm:pt>
    <dgm:pt modelId="{0D78A5B3-DEF9-450A-85CD-85A8B58AECE3}" type="pres">
      <dgm:prSet presAssocID="{4ABB5BBB-0D43-4D3A-859A-9AB2BCEE5FF5}" presName="ConnectorPoint" presStyleLbl="lnNode1" presStyleIdx="1" presStyleCnt="3"/>
      <dgm:spPr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A42B2BD6-C713-45C2-9914-5FB89021E188}" type="pres">
      <dgm:prSet presAssocID="{4ABB5BBB-0D43-4D3A-859A-9AB2BCEE5FF5}" presName="DropPinPlaceHolder" presStyleCnt="0"/>
      <dgm:spPr/>
    </dgm:pt>
    <dgm:pt modelId="{5CF3C611-8120-4750-98FB-A32DFC51B3C8}" type="pres">
      <dgm:prSet presAssocID="{4ABB5BBB-0D43-4D3A-859A-9AB2BCEE5FF5}" presName="DropPin" presStyleLbl="alignNode1" presStyleIdx="1" presStyleCnt="3"/>
      <dgm:spPr/>
    </dgm:pt>
    <dgm:pt modelId="{5D5B48F2-0C80-4375-AFC2-9B10F5F0ABE0}" type="pres">
      <dgm:prSet presAssocID="{4ABB5BBB-0D43-4D3A-859A-9AB2BCEE5FF5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03C51ADF-8F54-474D-A49D-A6A0EDA0D02D}" type="pres">
      <dgm:prSet presAssocID="{4ABB5BBB-0D43-4D3A-859A-9AB2BCEE5FF5}" presName="L2TextContainer" presStyleLbl="revTx" presStyleIdx="2" presStyleCnt="6">
        <dgm:presLayoutVars>
          <dgm:bulletEnabled val="1"/>
        </dgm:presLayoutVars>
      </dgm:prSet>
      <dgm:spPr/>
    </dgm:pt>
    <dgm:pt modelId="{0B300847-3517-4C9F-83CB-602781DFB57B}" type="pres">
      <dgm:prSet presAssocID="{4ABB5BBB-0D43-4D3A-859A-9AB2BCEE5FF5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3D43182E-AECB-42E4-AEB4-B7568211B764}" type="pres">
      <dgm:prSet presAssocID="{4ABB5BBB-0D43-4D3A-859A-9AB2BCEE5FF5}" presName="ConnectLine" presStyleLbl="sibTrans1D1" presStyleIdx="1" presStyleCnt="3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3DE331D-3E23-48D8-913E-D4637941AC24}" type="pres">
      <dgm:prSet presAssocID="{4ABB5BBB-0D43-4D3A-859A-9AB2BCEE5FF5}" presName="EmptyPlaceHolder" presStyleCnt="0"/>
      <dgm:spPr/>
    </dgm:pt>
    <dgm:pt modelId="{00977FAE-2767-417F-B0C2-631019F7F2CB}" type="pres">
      <dgm:prSet presAssocID="{5ADCD3A7-F3FE-4FCB-9FE4-10DBA77CB051}" presName="spaceBetweenRectangles" presStyleCnt="0"/>
      <dgm:spPr/>
    </dgm:pt>
    <dgm:pt modelId="{F4769B42-BD4C-47D5-9D4A-6FD874205360}" type="pres">
      <dgm:prSet presAssocID="{3FBA2102-E385-40C4-8A09-7074861AD400}" presName="composite" presStyleCnt="0"/>
      <dgm:spPr/>
    </dgm:pt>
    <dgm:pt modelId="{F3FA604A-5D53-474E-9104-6BE49B6DBDE6}" type="pres">
      <dgm:prSet presAssocID="{3FBA2102-E385-40C4-8A09-7074861AD400}" presName="ConnectorPoint" presStyleLbl="lnNode1" presStyleIdx="2" presStyleCnt="3"/>
      <dgm:spPr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1C6DD5B3-D33C-41EA-96A0-28BDF7265C11}" type="pres">
      <dgm:prSet presAssocID="{3FBA2102-E385-40C4-8A09-7074861AD400}" presName="DropPinPlaceHolder" presStyleCnt="0"/>
      <dgm:spPr/>
    </dgm:pt>
    <dgm:pt modelId="{2B504627-0E6F-4520-81C7-58436A21D08B}" type="pres">
      <dgm:prSet presAssocID="{3FBA2102-E385-40C4-8A09-7074861AD400}" presName="DropPin" presStyleLbl="alignNode1" presStyleIdx="2" presStyleCnt="3"/>
      <dgm:spPr/>
    </dgm:pt>
    <dgm:pt modelId="{DBF78D87-6AF1-42DC-9A81-2B630B6AF796}" type="pres">
      <dgm:prSet presAssocID="{3FBA2102-E385-40C4-8A09-7074861AD400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10EC2F5B-2A06-464E-BAA1-BCEA72B880D7}" type="pres">
      <dgm:prSet presAssocID="{3FBA2102-E385-40C4-8A09-7074861AD400}" presName="L2TextContainer" presStyleLbl="revTx" presStyleIdx="4" presStyleCnt="6">
        <dgm:presLayoutVars>
          <dgm:bulletEnabled val="1"/>
        </dgm:presLayoutVars>
      </dgm:prSet>
      <dgm:spPr/>
    </dgm:pt>
    <dgm:pt modelId="{B7C0BCA5-9DF7-4065-B4A1-7BDD980C6D67}" type="pres">
      <dgm:prSet presAssocID="{3FBA2102-E385-40C4-8A09-7074861AD400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1D41E4CA-EDAC-45FA-B6ED-83B1C2FD9F6A}" type="pres">
      <dgm:prSet presAssocID="{3FBA2102-E385-40C4-8A09-7074861AD400}" presName="ConnectLine" presStyleLbl="sibTrans1D1" presStyleIdx="2" presStyleCnt="3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048D3427-2080-413C-A4D7-BEF2940FE6F9}" type="pres">
      <dgm:prSet presAssocID="{3FBA2102-E385-40C4-8A09-7074861AD400}" presName="EmptyPlaceHolder" presStyleCnt="0"/>
      <dgm:spPr/>
    </dgm:pt>
  </dgm:ptLst>
  <dgm:cxnLst>
    <dgm:cxn modelId="{4F7EA70B-2215-4F6A-AF07-D6791CEB43A8}" srcId="{56261199-281A-48D8-B340-C634888140F1}" destId="{56083F58-910B-48B8-85FA-520062DF4DFF}" srcOrd="0" destOrd="0" parTransId="{60EF1AA4-12DE-4717-9027-E70A48C1528C}" sibTransId="{BFF6C77C-996D-4380-8C47-8FAA4A7341D6}"/>
    <dgm:cxn modelId="{7C895F43-FD6F-4567-B474-8E44C59FED04}" type="presOf" srcId="{4ABB5BBB-0D43-4D3A-859A-9AB2BCEE5FF5}" destId="{0B300847-3517-4C9F-83CB-602781DFB57B}" srcOrd="0" destOrd="0" presId="urn:microsoft.com/office/officeart/2017/3/layout/DropPinTimeline"/>
    <dgm:cxn modelId="{F6DBA36F-C850-4240-9052-CC3316106F6B}" srcId="{56261199-281A-48D8-B340-C634888140F1}" destId="{3FBA2102-E385-40C4-8A09-7074861AD400}" srcOrd="2" destOrd="0" parTransId="{DF4BD906-5B45-4805-8AF8-D120E918499F}" sibTransId="{CF4F4F8D-3EE7-4A3A-9671-80EB83483DB6}"/>
    <dgm:cxn modelId="{DDE37850-42AF-4ED4-8A39-F79B6CDF7A2C}" type="presOf" srcId="{8713E989-7C85-492B-9BBA-923ACF16FAE5}" destId="{10EC2F5B-2A06-464E-BAA1-BCEA72B880D7}" srcOrd="0" destOrd="0" presId="urn:microsoft.com/office/officeart/2017/3/layout/DropPinTimeline"/>
    <dgm:cxn modelId="{A58D367B-7B09-44F4-B220-F9EDD9724121}" srcId="{56261199-281A-48D8-B340-C634888140F1}" destId="{4ABB5BBB-0D43-4D3A-859A-9AB2BCEE5FF5}" srcOrd="1" destOrd="0" parTransId="{B2785AF6-4AE6-4DD2-AB34-FCBDAAF840B2}" sibTransId="{5ADCD3A7-F3FE-4FCB-9FE4-10DBA77CB051}"/>
    <dgm:cxn modelId="{8064007E-F6F4-43CB-8E82-B42E1E4D371E}" type="presOf" srcId="{36E0D752-607E-4825-90BC-5D672244F753}" destId="{03C51ADF-8F54-474D-A49D-A6A0EDA0D02D}" srcOrd="0" destOrd="0" presId="urn:microsoft.com/office/officeart/2017/3/layout/DropPinTimeline"/>
    <dgm:cxn modelId="{F4BC408D-D7B4-49AF-B321-343719EF2BEF}" srcId="{4ABB5BBB-0D43-4D3A-859A-9AB2BCEE5FF5}" destId="{36E0D752-607E-4825-90BC-5D672244F753}" srcOrd="0" destOrd="0" parTransId="{0087DA8C-A09A-4C44-A413-9D4AD9A6C4AB}" sibTransId="{F9B0C5A8-55E8-4FB5-B57A-D01852A3CA28}"/>
    <dgm:cxn modelId="{EB5EE299-8F18-437D-A173-CA1650C6A47E}" type="presOf" srcId="{56083F58-910B-48B8-85FA-520062DF4DFF}" destId="{A8978944-DDE8-4845-BD6F-2DF754E6AAD8}" srcOrd="0" destOrd="0" presId="urn:microsoft.com/office/officeart/2017/3/layout/DropPinTimeline"/>
    <dgm:cxn modelId="{9D0C72A0-19D4-4D03-8F34-0A9A1A7C4084}" type="presOf" srcId="{96ABB588-7286-4876-AD00-D39D47514A5E}" destId="{E01B809B-BADE-4D42-A99B-62A3B5E4AB62}" srcOrd="0" destOrd="0" presId="urn:microsoft.com/office/officeart/2017/3/layout/DropPinTimeline"/>
    <dgm:cxn modelId="{9E32B8AE-BFF7-4E0F-A749-0F16880955B9}" srcId="{56083F58-910B-48B8-85FA-520062DF4DFF}" destId="{96ABB588-7286-4876-AD00-D39D47514A5E}" srcOrd="0" destOrd="0" parTransId="{F63C37D0-7454-4568-AC70-0D0B26D00CD3}" sibTransId="{222E2A0F-CD93-4636-9F37-8A66700B91BD}"/>
    <dgm:cxn modelId="{C72EA5B0-A0A2-4A7B-9C5C-66E811764218}" type="presOf" srcId="{3FBA2102-E385-40C4-8A09-7074861AD400}" destId="{B7C0BCA5-9DF7-4065-B4A1-7BDD980C6D67}" srcOrd="0" destOrd="0" presId="urn:microsoft.com/office/officeart/2017/3/layout/DropPinTimeline"/>
    <dgm:cxn modelId="{9EC0F7B6-8466-4E34-8820-23092CF94574}" type="presOf" srcId="{56261199-281A-48D8-B340-C634888140F1}" destId="{68A27533-2AC0-49B6-89D5-F496ADC70032}" srcOrd="0" destOrd="0" presId="urn:microsoft.com/office/officeart/2017/3/layout/DropPinTimeline"/>
    <dgm:cxn modelId="{E30733EB-78C8-469C-8478-9F29A4018302}" srcId="{3FBA2102-E385-40C4-8A09-7074861AD400}" destId="{8713E989-7C85-492B-9BBA-923ACF16FAE5}" srcOrd="0" destOrd="0" parTransId="{56E926EE-5526-49E8-8588-17D83A55F817}" sibTransId="{DA73F331-FFA1-4442-87A2-C23163ED79D9}"/>
    <dgm:cxn modelId="{32E30F6D-A3AA-4E51-B247-6802EEF033CE}" type="presParOf" srcId="{68A27533-2AC0-49B6-89D5-F496ADC70032}" destId="{7EF18727-1095-4B5A-8987-57A04913C784}" srcOrd="0" destOrd="0" presId="urn:microsoft.com/office/officeart/2017/3/layout/DropPinTimeline"/>
    <dgm:cxn modelId="{8B7300A9-C078-4F81-B96D-DD45AC41A127}" type="presParOf" srcId="{68A27533-2AC0-49B6-89D5-F496ADC70032}" destId="{6F5E0876-8688-48ED-8398-382EF4D865FC}" srcOrd="1" destOrd="0" presId="urn:microsoft.com/office/officeart/2017/3/layout/DropPinTimeline"/>
    <dgm:cxn modelId="{3884D5B3-9054-46A9-9C78-BCDCEB8AA05C}" type="presParOf" srcId="{6F5E0876-8688-48ED-8398-382EF4D865FC}" destId="{DB030CC7-0907-455F-8793-900D7A5D2468}" srcOrd="0" destOrd="0" presId="urn:microsoft.com/office/officeart/2017/3/layout/DropPinTimeline"/>
    <dgm:cxn modelId="{DB86DA89-C2E0-4D04-BFF9-092858BBE26B}" type="presParOf" srcId="{DB030CC7-0907-455F-8793-900D7A5D2468}" destId="{D1999809-3CD8-4319-9E55-DFF89F498312}" srcOrd="0" destOrd="0" presId="urn:microsoft.com/office/officeart/2017/3/layout/DropPinTimeline"/>
    <dgm:cxn modelId="{30227CE9-8AB1-4D85-91B5-51A4E49F419D}" type="presParOf" srcId="{DB030CC7-0907-455F-8793-900D7A5D2468}" destId="{64538FC4-778A-4378-ABCB-670D0EA693FA}" srcOrd="1" destOrd="0" presId="urn:microsoft.com/office/officeart/2017/3/layout/DropPinTimeline"/>
    <dgm:cxn modelId="{85D56528-0E32-4778-BE41-5E53E515E6A6}" type="presParOf" srcId="{64538FC4-778A-4378-ABCB-670D0EA693FA}" destId="{FE018541-3CBD-44EF-AD48-88ED9C93361B}" srcOrd="0" destOrd="0" presId="urn:microsoft.com/office/officeart/2017/3/layout/DropPinTimeline"/>
    <dgm:cxn modelId="{EB7230DC-E8B1-4353-9B95-BECC1B4614AB}" type="presParOf" srcId="{64538FC4-778A-4378-ABCB-670D0EA693FA}" destId="{A72C4863-77A2-42A1-AAC9-B8AD84D6E9D2}" srcOrd="1" destOrd="0" presId="urn:microsoft.com/office/officeart/2017/3/layout/DropPinTimeline"/>
    <dgm:cxn modelId="{CE3E8201-558A-4D5F-A57F-227B0F34CB6B}" type="presParOf" srcId="{DB030CC7-0907-455F-8793-900D7A5D2468}" destId="{E01B809B-BADE-4D42-A99B-62A3B5E4AB62}" srcOrd="2" destOrd="0" presId="urn:microsoft.com/office/officeart/2017/3/layout/DropPinTimeline"/>
    <dgm:cxn modelId="{6538E701-6606-40B7-BF65-95A9A8345D0C}" type="presParOf" srcId="{DB030CC7-0907-455F-8793-900D7A5D2468}" destId="{A8978944-DDE8-4845-BD6F-2DF754E6AAD8}" srcOrd="3" destOrd="0" presId="urn:microsoft.com/office/officeart/2017/3/layout/DropPinTimeline"/>
    <dgm:cxn modelId="{13F6A268-B8BA-48E5-8CCA-9D9C14FD65F6}" type="presParOf" srcId="{DB030CC7-0907-455F-8793-900D7A5D2468}" destId="{8C6A2DB5-29F2-4CD4-9FE8-A0948C3CB0F1}" srcOrd="4" destOrd="0" presId="urn:microsoft.com/office/officeart/2017/3/layout/DropPinTimeline"/>
    <dgm:cxn modelId="{AF7E95F3-D7BF-422F-8ABE-F168F6E0C84F}" type="presParOf" srcId="{DB030CC7-0907-455F-8793-900D7A5D2468}" destId="{1BB745F1-CDC5-4AD3-8F28-CFA4B3CD5AD7}" srcOrd="5" destOrd="0" presId="urn:microsoft.com/office/officeart/2017/3/layout/DropPinTimeline"/>
    <dgm:cxn modelId="{8B695A8D-3BB1-4F6C-933E-7C0EDF2B983B}" type="presParOf" srcId="{6F5E0876-8688-48ED-8398-382EF4D865FC}" destId="{4EAC677F-2467-4599-9462-7A33EE072579}" srcOrd="1" destOrd="0" presId="urn:microsoft.com/office/officeart/2017/3/layout/DropPinTimeline"/>
    <dgm:cxn modelId="{A4AC1058-DCE4-48EC-8244-7024700F164F}" type="presParOf" srcId="{6F5E0876-8688-48ED-8398-382EF4D865FC}" destId="{D2CE439A-1DC5-48F3-BC29-4BA9EE75D40B}" srcOrd="2" destOrd="0" presId="urn:microsoft.com/office/officeart/2017/3/layout/DropPinTimeline"/>
    <dgm:cxn modelId="{CC563E0D-E82A-4353-AA34-D315D5E929C2}" type="presParOf" srcId="{D2CE439A-1DC5-48F3-BC29-4BA9EE75D40B}" destId="{0D78A5B3-DEF9-450A-85CD-85A8B58AECE3}" srcOrd="0" destOrd="0" presId="urn:microsoft.com/office/officeart/2017/3/layout/DropPinTimeline"/>
    <dgm:cxn modelId="{ABD64B22-C558-4949-AE31-A02352124EAA}" type="presParOf" srcId="{D2CE439A-1DC5-48F3-BC29-4BA9EE75D40B}" destId="{A42B2BD6-C713-45C2-9914-5FB89021E188}" srcOrd="1" destOrd="0" presId="urn:microsoft.com/office/officeart/2017/3/layout/DropPinTimeline"/>
    <dgm:cxn modelId="{52B6556B-67D5-4782-B852-87E302B22CD5}" type="presParOf" srcId="{A42B2BD6-C713-45C2-9914-5FB89021E188}" destId="{5CF3C611-8120-4750-98FB-A32DFC51B3C8}" srcOrd="0" destOrd="0" presId="urn:microsoft.com/office/officeart/2017/3/layout/DropPinTimeline"/>
    <dgm:cxn modelId="{EB8605E2-E296-40EF-A760-88481A93F067}" type="presParOf" srcId="{A42B2BD6-C713-45C2-9914-5FB89021E188}" destId="{5D5B48F2-0C80-4375-AFC2-9B10F5F0ABE0}" srcOrd="1" destOrd="0" presId="urn:microsoft.com/office/officeart/2017/3/layout/DropPinTimeline"/>
    <dgm:cxn modelId="{C73BA438-F3C2-4D13-917F-A1E2A3B6F1FD}" type="presParOf" srcId="{D2CE439A-1DC5-48F3-BC29-4BA9EE75D40B}" destId="{03C51ADF-8F54-474D-A49D-A6A0EDA0D02D}" srcOrd="2" destOrd="0" presId="urn:microsoft.com/office/officeart/2017/3/layout/DropPinTimeline"/>
    <dgm:cxn modelId="{9A64BED9-7152-4379-87F5-C6C4CE37326C}" type="presParOf" srcId="{D2CE439A-1DC5-48F3-BC29-4BA9EE75D40B}" destId="{0B300847-3517-4C9F-83CB-602781DFB57B}" srcOrd="3" destOrd="0" presId="urn:microsoft.com/office/officeart/2017/3/layout/DropPinTimeline"/>
    <dgm:cxn modelId="{902E130B-54D5-46BD-9DA2-3971E9891C0A}" type="presParOf" srcId="{D2CE439A-1DC5-48F3-BC29-4BA9EE75D40B}" destId="{3D43182E-AECB-42E4-AEB4-B7568211B764}" srcOrd="4" destOrd="0" presId="urn:microsoft.com/office/officeart/2017/3/layout/DropPinTimeline"/>
    <dgm:cxn modelId="{C91F3841-DB74-471B-A2CE-6CF42E0515C9}" type="presParOf" srcId="{D2CE439A-1DC5-48F3-BC29-4BA9EE75D40B}" destId="{73DE331D-3E23-48D8-913E-D4637941AC24}" srcOrd="5" destOrd="0" presId="urn:microsoft.com/office/officeart/2017/3/layout/DropPinTimeline"/>
    <dgm:cxn modelId="{735C2584-EFE0-42E3-952F-04F82B2B4F9A}" type="presParOf" srcId="{6F5E0876-8688-48ED-8398-382EF4D865FC}" destId="{00977FAE-2767-417F-B0C2-631019F7F2CB}" srcOrd="3" destOrd="0" presId="urn:microsoft.com/office/officeart/2017/3/layout/DropPinTimeline"/>
    <dgm:cxn modelId="{07377872-AFCD-48F1-A3A1-EB2196040C44}" type="presParOf" srcId="{6F5E0876-8688-48ED-8398-382EF4D865FC}" destId="{F4769B42-BD4C-47D5-9D4A-6FD874205360}" srcOrd="4" destOrd="0" presId="urn:microsoft.com/office/officeart/2017/3/layout/DropPinTimeline"/>
    <dgm:cxn modelId="{B233F1F6-4BF8-4D68-A818-0AE7DDFC90D3}" type="presParOf" srcId="{F4769B42-BD4C-47D5-9D4A-6FD874205360}" destId="{F3FA604A-5D53-474E-9104-6BE49B6DBDE6}" srcOrd="0" destOrd="0" presId="urn:microsoft.com/office/officeart/2017/3/layout/DropPinTimeline"/>
    <dgm:cxn modelId="{08694D91-0390-4BE3-B17A-6B2E8BE23FA9}" type="presParOf" srcId="{F4769B42-BD4C-47D5-9D4A-6FD874205360}" destId="{1C6DD5B3-D33C-41EA-96A0-28BDF7265C11}" srcOrd="1" destOrd="0" presId="urn:microsoft.com/office/officeart/2017/3/layout/DropPinTimeline"/>
    <dgm:cxn modelId="{4D8E211E-865B-40CE-99DD-4C63330B6938}" type="presParOf" srcId="{1C6DD5B3-D33C-41EA-96A0-28BDF7265C11}" destId="{2B504627-0E6F-4520-81C7-58436A21D08B}" srcOrd="0" destOrd="0" presId="urn:microsoft.com/office/officeart/2017/3/layout/DropPinTimeline"/>
    <dgm:cxn modelId="{0BC9651C-D345-41D1-8E5A-253562C337D2}" type="presParOf" srcId="{1C6DD5B3-D33C-41EA-96A0-28BDF7265C11}" destId="{DBF78D87-6AF1-42DC-9A81-2B630B6AF796}" srcOrd="1" destOrd="0" presId="urn:microsoft.com/office/officeart/2017/3/layout/DropPinTimeline"/>
    <dgm:cxn modelId="{94633215-9078-4105-932F-56F8B2DE2C0C}" type="presParOf" srcId="{F4769B42-BD4C-47D5-9D4A-6FD874205360}" destId="{10EC2F5B-2A06-464E-BAA1-BCEA72B880D7}" srcOrd="2" destOrd="0" presId="urn:microsoft.com/office/officeart/2017/3/layout/DropPinTimeline"/>
    <dgm:cxn modelId="{5DA5938A-64DB-4AFA-B46E-F70EFC16B313}" type="presParOf" srcId="{F4769B42-BD4C-47D5-9D4A-6FD874205360}" destId="{B7C0BCA5-9DF7-4065-B4A1-7BDD980C6D67}" srcOrd="3" destOrd="0" presId="urn:microsoft.com/office/officeart/2017/3/layout/DropPinTimeline"/>
    <dgm:cxn modelId="{11EB9BC9-4261-4A09-9913-F22312F6A1DA}" type="presParOf" srcId="{F4769B42-BD4C-47D5-9D4A-6FD874205360}" destId="{1D41E4CA-EDAC-45FA-B6ED-83B1C2FD9F6A}" srcOrd="4" destOrd="0" presId="urn:microsoft.com/office/officeart/2017/3/layout/DropPinTimeline"/>
    <dgm:cxn modelId="{2135AF0B-9E35-42E0-851A-E0C681A0D2F4}" type="presParOf" srcId="{F4769B42-BD4C-47D5-9D4A-6FD874205360}" destId="{048D3427-2080-413C-A4D7-BEF2940FE6F9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887DA16-424D-43F9-A3AC-70070A5C961E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0D9371-1A8F-421B-AF8A-4E6A9047BF13}">
      <dgm:prSet/>
      <dgm:spPr>
        <a:solidFill>
          <a:schemeClr val="accent4"/>
        </a:solidFill>
      </dgm:spPr>
      <dgm:t>
        <a:bodyPr/>
        <a:lstStyle/>
        <a:p>
          <a:r>
            <a:rPr lang="en-US"/>
            <a:t>Decision Trees</a:t>
          </a:r>
        </a:p>
      </dgm:t>
    </dgm:pt>
    <dgm:pt modelId="{E7A5224A-8630-4EE0-8E2A-D19FD56DCC0A}" type="parTrans" cxnId="{E7847A08-3336-4721-836C-E9F8F7D02769}">
      <dgm:prSet/>
      <dgm:spPr/>
      <dgm:t>
        <a:bodyPr/>
        <a:lstStyle/>
        <a:p>
          <a:endParaRPr lang="en-US"/>
        </a:p>
      </dgm:t>
    </dgm:pt>
    <dgm:pt modelId="{FDA300E0-2DB7-4466-A60F-DB1D085A7804}" type="sibTrans" cxnId="{E7847A08-3336-4721-836C-E9F8F7D02769}">
      <dgm:prSet/>
      <dgm:spPr/>
      <dgm:t>
        <a:bodyPr/>
        <a:lstStyle/>
        <a:p>
          <a:endParaRPr lang="en-US"/>
        </a:p>
      </dgm:t>
    </dgm:pt>
    <dgm:pt modelId="{C6C93704-1CAE-401F-89EC-2A400AD9AE7F}">
      <dgm:prSet/>
      <dgm:spPr>
        <a:solidFill>
          <a:schemeClr val="accent4"/>
        </a:solidFill>
      </dgm:spPr>
      <dgm:t>
        <a:bodyPr/>
        <a:lstStyle/>
        <a:p>
          <a:r>
            <a:rPr lang="en-US"/>
            <a:t>Random Forests</a:t>
          </a:r>
        </a:p>
      </dgm:t>
    </dgm:pt>
    <dgm:pt modelId="{9ADC8D39-E38B-4241-B89F-2F7C27A7DB38}" type="parTrans" cxnId="{833A0C93-CDD7-4812-8229-378A294D4987}">
      <dgm:prSet/>
      <dgm:spPr/>
      <dgm:t>
        <a:bodyPr/>
        <a:lstStyle/>
        <a:p>
          <a:endParaRPr lang="en-US"/>
        </a:p>
      </dgm:t>
    </dgm:pt>
    <dgm:pt modelId="{CD7D6383-85F5-434F-A12A-162E41D22510}" type="sibTrans" cxnId="{833A0C93-CDD7-4812-8229-378A294D4987}">
      <dgm:prSet/>
      <dgm:spPr/>
      <dgm:t>
        <a:bodyPr/>
        <a:lstStyle/>
        <a:p>
          <a:endParaRPr lang="en-US"/>
        </a:p>
      </dgm:t>
    </dgm:pt>
    <dgm:pt modelId="{F719866F-AD04-4CA9-A18D-73E7D346F222}">
      <dgm:prSet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en-US"/>
            <a:t>Logistic Regression</a:t>
          </a:r>
        </a:p>
      </dgm:t>
    </dgm:pt>
    <dgm:pt modelId="{653A37F0-8C50-484E-B1C0-781CAA1D2904}" type="parTrans" cxnId="{CB1489C4-5F20-424B-81FE-49D9EAF9FA4D}">
      <dgm:prSet/>
      <dgm:spPr/>
      <dgm:t>
        <a:bodyPr/>
        <a:lstStyle/>
        <a:p>
          <a:endParaRPr lang="en-US"/>
        </a:p>
      </dgm:t>
    </dgm:pt>
    <dgm:pt modelId="{8E3F2A2A-B236-4D0C-BEAE-D4B3638FD766}" type="sibTrans" cxnId="{CB1489C4-5F20-424B-81FE-49D9EAF9FA4D}">
      <dgm:prSet/>
      <dgm:spPr/>
      <dgm:t>
        <a:bodyPr/>
        <a:lstStyle/>
        <a:p>
          <a:endParaRPr lang="en-US"/>
        </a:p>
      </dgm:t>
    </dgm:pt>
    <dgm:pt modelId="{9B1C84A4-65EB-4392-A05C-D33C8D97EE71}">
      <dgm:prSet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kNN</a:t>
          </a:r>
        </a:p>
      </dgm:t>
    </dgm:pt>
    <dgm:pt modelId="{EC688234-F9AE-4C08-BDBB-2C1B4583AEFE}" type="parTrans" cxnId="{670CD23D-697B-437F-BB3E-363220BBEB32}">
      <dgm:prSet/>
      <dgm:spPr/>
      <dgm:t>
        <a:bodyPr/>
        <a:lstStyle/>
        <a:p>
          <a:endParaRPr lang="en-US"/>
        </a:p>
      </dgm:t>
    </dgm:pt>
    <dgm:pt modelId="{FF29B0F6-1F63-4D1E-BA9E-9CEA1CF4D00D}" type="sibTrans" cxnId="{670CD23D-697B-437F-BB3E-363220BBEB32}">
      <dgm:prSet/>
      <dgm:spPr/>
      <dgm:t>
        <a:bodyPr/>
        <a:lstStyle/>
        <a:p>
          <a:endParaRPr lang="en-US"/>
        </a:p>
      </dgm:t>
    </dgm:pt>
    <dgm:pt modelId="{0DD072AE-1E94-4A09-82BD-3D7F4562DDB1}">
      <dgm:prSet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dirty="0"/>
            <a:t>Gradient Boosting</a:t>
          </a:r>
        </a:p>
      </dgm:t>
    </dgm:pt>
    <dgm:pt modelId="{931A4D59-D745-4BF4-8109-0BA5650EC56D}" type="parTrans" cxnId="{08918B94-8691-41AE-8BA6-BC42D62E114C}">
      <dgm:prSet/>
      <dgm:spPr/>
      <dgm:t>
        <a:bodyPr/>
        <a:lstStyle/>
        <a:p>
          <a:endParaRPr lang="en-US"/>
        </a:p>
      </dgm:t>
    </dgm:pt>
    <dgm:pt modelId="{A66D5BCF-D90B-4E81-851F-06A87FBD6E4D}" type="sibTrans" cxnId="{08918B94-8691-41AE-8BA6-BC42D62E114C}">
      <dgm:prSet/>
      <dgm:spPr/>
      <dgm:t>
        <a:bodyPr/>
        <a:lstStyle/>
        <a:p>
          <a:endParaRPr lang="en-US"/>
        </a:p>
      </dgm:t>
    </dgm:pt>
    <dgm:pt modelId="{2F4AD4CC-04EE-490A-8352-2EFF7B57E083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en-US"/>
            <a:t>AdaBoost</a:t>
          </a:r>
        </a:p>
      </dgm:t>
    </dgm:pt>
    <dgm:pt modelId="{43A57ED0-B526-4E29-9C9E-95CFE0F069C1}" type="parTrans" cxnId="{424FB38C-0714-44AD-BF6A-1CE9400B31E2}">
      <dgm:prSet/>
      <dgm:spPr/>
      <dgm:t>
        <a:bodyPr/>
        <a:lstStyle/>
        <a:p>
          <a:endParaRPr lang="en-US"/>
        </a:p>
      </dgm:t>
    </dgm:pt>
    <dgm:pt modelId="{0E793F9A-D302-4F36-823F-73DB0FD693B4}" type="sibTrans" cxnId="{424FB38C-0714-44AD-BF6A-1CE9400B31E2}">
      <dgm:prSet/>
      <dgm:spPr/>
      <dgm:t>
        <a:bodyPr/>
        <a:lstStyle/>
        <a:p>
          <a:endParaRPr lang="en-US"/>
        </a:p>
      </dgm:t>
    </dgm:pt>
    <dgm:pt modelId="{B7E8EAAB-1367-48EB-8CDC-41AF84B8E47E}" type="pres">
      <dgm:prSet presAssocID="{B887DA16-424D-43F9-A3AC-70070A5C961E}" presName="diagram" presStyleCnt="0">
        <dgm:presLayoutVars>
          <dgm:dir/>
          <dgm:resizeHandles val="exact"/>
        </dgm:presLayoutVars>
      </dgm:prSet>
      <dgm:spPr/>
    </dgm:pt>
    <dgm:pt modelId="{11315382-55CC-40E2-B130-C09BC15452D4}" type="pres">
      <dgm:prSet presAssocID="{590D9371-1A8F-421B-AF8A-4E6A9047BF13}" presName="node" presStyleLbl="node1" presStyleIdx="0" presStyleCnt="6">
        <dgm:presLayoutVars>
          <dgm:bulletEnabled val="1"/>
        </dgm:presLayoutVars>
      </dgm:prSet>
      <dgm:spPr/>
    </dgm:pt>
    <dgm:pt modelId="{D492E1F4-1AF7-49D8-9F93-1CB04BFC3DAB}" type="pres">
      <dgm:prSet presAssocID="{FDA300E0-2DB7-4466-A60F-DB1D085A7804}" presName="sibTrans" presStyleCnt="0"/>
      <dgm:spPr/>
    </dgm:pt>
    <dgm:pt modelId="{B7324800-35D4-41D2-A130-94D81D2188CA}" type="pres">
      <dgm:prSet presAssocID="{C6C93704-1CAE-401F-89EC-2A400AD9AE7F}" presName="node" presStyleLbl="node1" presStyleIdx="1" presStyleCnt="6">
        <dgm:presLayoutVars>
          <dgm:bulletEnabled val="1"/>
        </dgm:presLayoutVars>
      </dgm:prSet>
      <dgm:spPr/>
    </dgm:pt>
    <dgm:pt modelId="{3ECF97D1-A6BE-45CE-9E27-48CA9DFDFC29}" type="pres">
      <dgm:prSet presAssocID="{CD7D6383-85F5-434F-A12A-162E41D22510}" presName="sibTrans" presStyleCnt="0"/>
      <dgm:spPr/>
    </dgm:pt>
    <dgm:pt modelId="{1A1C7663-E143-482B-A9EE-B240CD344AB3}" type="pres">
      <dgm:prSet presAssocID="{F719866F-AD04-4CA9-A18D-73E7D346F222}" presName="node" presStyleLbl="node1" presStyleIdx="2" presStyleCnt="6">
        <dgm:presLayoutVars>
          <dgm:bulletEnabled val="1"/>
        </dgm:presLayoutVars>
      </dgm:prSet>
      <dgm:spPr/>
    </dgm:pt>
    <dgm:pt modelId="{1DE6EC67-3B7B-428A-8BA6-7BFE4588DD16}" type="pres">
      <dgm:prSet presAssocID="{8E3F2A2A-B236-4D0C-BEAE-D4B3638FD766}" presName="sibTrans" presStyleCnt="0"/>
      <dgm:spPr/>
    </dgm:pt>
    <dgm:pt modelId="{7DD09CB4-F13B-4AC4-80BC-16AD75FC8914}" type="pres">
      <dgm:prSet presAssocID="{9B1C84A4-65EB-4392-A05C-D33C8D97EE71}" presName="node" presStyleLbl="node1" presStyleIdx="3" presStyleCnt="6">
        <dgm:presLayoutVars>
          <dgm:bulletEnabled val="1"/>
        </dgm:presLayoutVars>
      </dgm:prSet>
      <dgm:spPr/>
    </dgm:pt>
    <dgm:pt modelId="{B49FA0E0-C905-4CA4-87D2-DF2E8B85771B}" type="pres">
      <dgm:prSet presAssocID="{FF29B0F6-1F63-4D1E-BA9E-9CEA1CF4D00D}" presName="sibTrans" presStyleCnt="0"/>
      <dgm:spPr/>
    </dgm:pt>
    <dgm:pt modelId="{8F3B11E7-6722-40FE-A3C0-ABD711CC3E8E}" type="pres">
      <dgm:prSet presAssocID="{0DD072AE-1E94-4A09-82BD-3D7F4562DDB1}" presName="node" presStyleLbl="node1" presStyleIdx="4" presStyleCnt="6">
        <dgm:presLayoutVars>
          <dgm:bulletEnabled val="1"/>
        </dgm:presLayoutVars>
      </dgm:prSet>
      <dgm:spPr/>
    </dgm:pt>
    <dgm:pt modelId="{FCC7BBD8-1C93-44AC-9F8C-3308809C98F2}" type="pres">
      <dgm:prSet presAssocID="{A66D5BCF-D90B-4E81-851F-06A87FBD6E4D}" presName="sibTrans" presStyleCnt="0"/>
      <dgm:spPr/>
    </dgm:pt>
    <dgm:pt modelId="{C5C7B1FB-DE00-442E-9279-1EA1F2CF924F}" type="pres">
      <dgm:prSet presAssocID="{2F4AD4CC-04EE-490A-8352-2EFF7B57E083}" presName="node" presStyleLbl="node1" presStyleIdx="5" presStyleCnt="6">
        <dgm:presLayoutVars>
          <dgm:bulletEnabled val="1"/>
        </dgm:presLayoutVars>
      </dgm:prSet>
      <dgm:spPr/>
    </dgm:pt>
  </dgm:ptLst>
  <dgm:cxnLst>
    <dgm:cxn modelId="{E7847A08-3336-4721-836C-E9F8F7D02769}" srcId="{B887DA16-424D-43F9-A3AC-70070A5C961E}" destId="{590D9371-1A8F-421B-AF8A-4E6A9047BF13}" srcOrd="0" destOrd="0" parTransId="{E7A5224A-8630-4EE0-8E2A-D19FD56DCC0A}" sibTransId="{FDA300E0-2DB7-4466-A60F-DB1D085A7804}"/>
    <dgm:cxn modelId="{759B8C18-3C4E-43E6-8100-A1872DC72D5F}" type="presOf" srcId="{0DD072AE-1E94-4A09-82BD-3D7F4562DDB1}" destId="{8F3B11E7-6722-40FE-A3C0-ABD711CC3E8E}" srcOrd="0" destOrd="0" presId="urn:microsoft.com/office/officeart/2005/8/layout/default"/>
    <dgm:cxn modelId="{670CD23D-697B-437F-BB3E-363220BBEB32}" srcId="{B887DA16-424D-43F9-A3AC-70070A5C961E}" destId="{9B1C84A4-65EB-4392-A05C-D33C8D97EE71}" srcOrd="3" destOrd="0" parTransId="{EC688234-F9AE-4C08-BDBB-2C1B4583AEFE}" sibTransId="{FF29B0F6-1F63-4D1E-BA9E-9CEA1CF4D00D}"/>
    <dgm:cxn modelId="{BC93F673-33CC-4611-A558-29BE93D40022}" type="presOf" srcId="{C6C93704-1CAE-401F-89EC-2A400AD9AE7F}" destId="{B7324800-35D4-41D2-A130-94D81D2188CA}" srcOrd="0" destOrd="0" presId="urn:microsoft.com/office/officeart/2005/8/layout/default"/>
    <dgm:cxn modelId="{7AF5A582-5DF4-47B9-AF62-BF281728E590}" type="presOf" srcId="{590D9371-1A8F-421B-AF8A-4E6A9047BF13}" destId="{11315382-55CC-40E2-B130-C09BC15452D4}" srcOrd="0" destOrd="0" presId="urn:microsoft.com/office/officeart/2005/8/layout/default"/>
    <dgm:cxn modelId="{60EEC084-DA3E-4A59-9E61-D527EF0CB77D}" type="presOf" srcId="{B887DA16-424D-43F9-A3AC-70070A5C961E}" destId="{B7E8EAAB-1367-48EB-8CDC-41AF84B8E47E}" srcOrd="0" destOrd="0" presId="urn:microsoft.com/office/officeart/2005/8/layout/default"/>
    <dgm:cxn modelId="{424FB38C-0714-44AD-BF6A-1CE9400B31E2}" srcId="{B887DA16-424D-43F9-A3AC-70070A5C961E}" destId="{2F4AD4CC-04EE-490A-8352-2EFF7B57E083}" srcOrd="5" destOrd="0" parTransId="{43A57ED0-B526-4E29-9C9E-95CFE0F069C1}" sibTransId="{0E793F9A-D302-4F36-823F-73DB0FD693B4}"/>
    <dgm:cxn modelId="{B77E478D-3B60-4883-9F47-D53C6015E33C}" type="presOf" srcId="{2F4AD4CC-04EE-490A-8352-2EFF7B57E083}" destId="{C5C7B1FB-DE00-442E-9279-1EA1F2CF924F}" srcOrd="0" destOrd="0" presId="urn:microsoft.com/office/officeart/2005/8/layout/default"/>
    <dgm:cxn modelId="{833A0C93-CDD7-4812-8229-378A294D4987}" srcId="{B887DA16-424D-43F9-A3AC-70070A5C961E}" destId="{C6C93704-1CAE-401F-89EC-2A400AD9AE7F}" srcOrd="1" destOrd="0" parTransId="{9ADC8D39-E38B-4241-B89F-2F7C27A7DB38}" sibTransId="{CD7D6383-85F5-434F-A12A-162E41D22510}"/>
    <dgm:cxn modelId="{08918B94-8691-41AE-8BA6-BC42D62E114C}" srcId="{B887DA16-424D-43F9-A3AC-70070A5C961E}" destId="{0DD072AE-1E94-4A09-82BD-3D7F4562DDB1}" srcOrd="4" destOrd="0" parTransId="{931A4D59-D745-4BF4-8109-0BA5650EC56D}" sibTransId="{A66D5BCF-D90B-4E81-851F-06A87FBD6E4D}"/>
    <dgm:cxn modelId="{5FB78FA9-9A0E-40C8-A020-E3326BE16C39}" type="presOf" srcId="{9B1C84A4-65EB-4392-A05C-D33C8D97EE71}" destId="{7DD09CB4-F13B-4AC4-80BC-16AD75FC8914}" srcOrd="0" destOrd="0" presId="urn:microsoft.com/office/officeart/2005/8/layout/default"/>
    <dgm:cxn modelId="{CB1489C4-5F20-424B-81FE-49D9EAF9FA4D}" srcId="{B887DA16-424D-43F9-A3AC-70070A5C961E}" destId="{F719866F-AD04-4CA9-A18D-73E7D346F222}" srcOrd="2" destOrd="0" parTransId="{653A37F0-8C50-484E-B1C0-781CAA1D2904}" sibTransId="{8E3F2A2A-B236-4D0C-BEAE-D4B3638FD766}"/>
    <dgm:cxn modelId="{7CDDD1F0-CA6F-4838-96E9-22F4DB53BA51}" type="presOf" srcId="{F719866F-AD04-4CA9-A18D-73E7D346F222}" destId="{1A1C7663-E143-482B-A9EE-B240CD344AB3}" srcOrd="0" destOrd="0" presId="urn:microsoft.com/office/officeart/2005/8/layout/default"/>
    <dgm:cxn modelId="{89CE0B44-F9C0-4DE8-92DC-6222A10EC06C}" type="presParOf" srcId="{B7E8EAAB-1367-48EB-8CDC-41AF84B8E47E}" destId="{11315382-55CC-40E2-B130-C09BC15452D4}" srcOrd="0" destOrd="0" presId="urn:microsoft.com/office/officeart/2005/8/layout/default"/>
    <dgm:cxn modelId="{FE3CD6C5-DC42-47E4-BEEA-787B8BDC0621}" type="presParOf" srcId="{B7E8EAAB-1367-48EB-8CDC-41AF84B8E47E}" destId="{D492E1F4-1AF7-49D8-9F93-1CB04BFC3DAB}" srcOrd="1" destOrd="0" presId="urn:microsoft.com/office/officeart/2005/8/layout/default"/>
    <dgm:cxn modelId="{4B8871AA-D32D-4AC3-8FF3-08318392400D}" type="presParOf" srcId="{B7E8EAAB-1367-48EB-8CDC-41AF84B8E47E}" destId="{B7324800-35D4-41D2-A130-94D81D2188CA}" srcOrd="2" destOrd="0" presId="urn:microsoft.com/office/officeart/2005/8/layout/default"/>
    <dgm:cxn modelId="{164D0118-E6A0-43C9-B205-B290C21F7BA3}" type="presParOf" srcId="{B7E8EAAB-1367-48EB-8CDC-41AF84B8E47E}" destId="{3ECF97D1-A6BE-45CE-9E27-48CA9DFDFC29}" srcOrd="3" destOrd="0" presId="urn:microsoft.com/office/officeart/2005/8/layout/default"/>
    <dgm:cxn modelId="{13A9D3F4-F4FC-4EED-8D60-7C49F04E1DF3}" type="presParOf" srcId="{B7E8EAAB-1367-48EB-8CDC-41AF84B8E47E}" destId="{1A1C7663-E143-482B-A9EE-B240CD344AB3}" srcOrd="4" destOrd="0" presId="urn:microsoft.com/office/officeart/2005/8/layout/default"/>
    <dgm:cxn modelId="{9336EE52-6D88-419B-8C29-CF4C685CBAB2}" type="presParOf" srcId="{B7E8EAAB-1367-48EB-8CDC-41AF84B8E47E}" destId="{1DE6EC67-3B7B-428A-8BA6-7BFE4588DD16}" srcOrd="5" destOrd="0" presId="urn:microsoft.com/office/officeart/2005/8/layout/default"/>
    <dgm:cxn modelId="{0FF93B14-3E52-4B00-BFB5-2A1032CFD4A1}" type="presParOf" srcId="{B7E8EAAB-1367-48EB-8CDC-41AF84B8E47E}" destId="{7DD09CB4-F13B-4AC4-80BC-16AD75FC8914}" srcOrd="6" destOrd="0" presId="urn:microsoft.com/office/officeart/2005/8/layout/default"/>
    <dgm:cxn modelId="{68222BAA-DFD6-4DEF-A9F1-D19B7DD0685D}" type="presParOf" srcId="{B7E8EAAB-1367-48EB-8CDC-41AF84B8E47E}" destId="{B49FA0E0-C905-4CA4-87D2-DF2E8B85771B}" srcOrd="7" destOrd="0" presId="urn:microsoft.com/office/officeart/2005/8/layout/default"/>
    <dgm:cxn modelId="{F4FC3FCF-B44D-495A-916E-C94554C1953C}" type="presParOf" srcId="{B7E8EAAB-1367-48EB-8CDC-41AF84B8E47E}" destId="{8F3B11E7-6722-40FE-A3C0-ABD711CC3E8E}" srcOrd="8" destOrd="0" presId="urn:microsoft.com/office/officeart/2005/8/layout/default"/>
    <dgm:cxn modelId="{9173DE9F-ACDD-4D67-B52B-04857BC5D9CB}" type="presParOf" srcId="{B7E8EAAB-1367-48EB-8CDC-41AF84B8E47E}" destId="{FCC7BBD8-1C93-44AC-9F8C-3308809C98F2}" srcOrd="9" destOrd="0" presId="urn:microsoft.com/office/officeart/2005/8/layout/default"/>
    <dgm:cxn modelId="{98ADE385-18F1-4F86-9326-7164193A99D5}" type="presParOf" srcId="{B7E8EAAB-1367-48EB-8CDC-41AF84B8E47E}" destId="{C5C7B1FB-DE00-442E-9279-1EA1F2CF924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67AEA-01DE-450D-99AA-34E39802741C}">
      <dsp:nvSpPr>
        <dsp:cNvPr id="0" name=""/>
        <dsp:cNvSpPr/>
      </dsp:nvSpPr>
      <dsp:spPr>
        <a:xfrm>
          <a:off x="901799" y="462981"/>
          <a:ext cx="2196000" cy="2196000"/>
        </a:xfrm>
        <a:prstGeom prst="ellipse">
          <a:avLst/>
        </a:prstGeom>
        <a:solidFill>
          <a:schemeClr val="accent4">
            <a:lumMod val="40000"/>
            <a:lumOff val="60000"/>
          </a:schemeClr>
        </a:solidFill>
        <a:ln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FBC4A9-35A3-4572-ADC7-2547DED7A8C3}">
      <dsp:nvSpPr>
        <dsp:cNvPr id="0" name=""/>
        <dsp:cNvSpPr/>
      </dsp:nvSpPr>
      <dsp:spPr>
        <a:xfrm>
          <a:off x="1369799" y="93098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D1043-CC84-4191-9E60-B73AFB19A768}">
      <dsp:nvSpPr>
        <dsp:cNvPr id="0" name=""/>
        <dsp:cNvSpPr/>
      </dsp:nvSpPr>
      <dsp:spPr>
        <a:xfrm>
          <a:off x="199799" y="33429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Problem statement</a:t>
          </a:r>
        </a:p>
      </dsp:txBody>
      <dsp:txXfrm>
        <a:off x="199799" y="3342981"/>
        <a:ext cx="3600000" cy="720000"/>
      </dsp:txXfrm>
    </dsp:sp>
    <dsp:sp modelId="{1BD64F5A-93F2-4FA3-BF8E-11B620AA806C}">
      <dsp:nvSpPr>
        <dsp:cNvPr id="0" name=""/>
        <dsp:cNvSpPr/>
      </dsp:nvSpPr>
      <dsp:spPr>
        <a:xfrm>
          <a:off x="5131800" y="462981"/>
          <a:ext cx="2196000" cy="2196000"/>
        </a:xfrm>
        <a:prstGeom prst="ellipse">
          <a:avLst/>
        </a:prstGeom>
        <a:solidFill>
          <a:schemeClr val="accent4">
            <a:lumMod val="40000"/>
            <a:lumOff val="60000"/>
          </a:schemeClr>
        </a:solidFill>
        <a:ln>
          <a:solidFill>
            <a:schemeClr val="accent4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B62DA-9BF4-496A-98D7-7A759E7B10D2}">
      <dsp:nvSpPr>
        <dsp:cNvPr id="0" name=""/>
        <dsp:cNvSpPr/>
      </dsp:nvSpPr>
      <dsp:spPr>
        <a:xfrm>
          <a:off x="5599800" y="93098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860C9-A822-4A43-8298-A8544A8BAEC7}">
      <dsp:nvSpPr>
        <dsp:cNvPr id="0" name=""/>
        <dsp:cNvSpPr/>
      </dsp:nvSpPr>
      <dsp:spPr>
        <a:xfrm>
          <a:off x="4429800" y="33429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000" kern="1200" dirty="0"/>
            <a:t>Paper structure</a:t>
          </a:r>
        </a:p>
      </dsp:txBody>
      <dsp:txXfrm>
        <a:off x="4429800" y="3342981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229BBE-379A-4FF8-B123-81DCE5E421E1}">
      <dsp:nvSpPr>
        <dsp:cNvPr id="0" name=""/>
        <dsp:cNvSpPr/>
      </dsp:nvSpPr>
      <dsp:spPr>
        <a:xfrm>
          <a:off x="0" y="34950"/>
          <a:ext cx="5175384" cy="673920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Simple ML models</a:t>
          </a:r>
        </a:p>
      </dsp:txBody>
      <dsp:txXfrm>
        <a:off x="32898" y="67848"/>
        <a:ext cx="5109588" cy="608124"/>
      </dsp:txXfrm>
    </dsp:sp>
    <dsp:sp modelId="{30796659-A5A1-48AF-8C56-9909C2CC6FB0}">
      <dsp:nvSpPr>
        <dsp:cNvPr id="0" name=""/>
        <dsp:cNvSpPr/>
      </dsp:nvSpPr>
      <dsp:spPr>
        <a:xfrm>
          <a:off x="0" y="708870"/>
          <a:ext cx="5175384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RF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DT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kNN</a:t>
          </a:r>
        </a:p>
      </dsp:txBody>
      <dsp:txXfrm>
        <a:off x="0" y="708870"/>
        <a:ext cx="5175384" cy="1291680"/>
      </dsp:txXfrm>
    </dsp:sp>
    <dsp:sp modelId="{E8994146-A7EA-4D82-A4E7-BFCBAB4E1C33}">
      <dsp:nvSpPr>
        <dsp:cNvPr id="0" name=""/>
        <dsp:cNvSpPr/>
      </dsp:nvSpPr>
      <dsp:spPr>
        <a:xfrm>
          <a:off x="0" y="2000550"/>
          <a:ext cx="5175384" cy="673920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Deep learning:</a:t>
          </a:r>
        </a:p>
      </dsp:txBody>
      <dsp:txXfrm>
        <a:off x="32898" y="2033448"/>
        <a:ext cx="5109588" cy="608124"/>
      </dsp:txXfrm>
    </dsp:sp>
    <dsp:sp modelId="{18EEABE3-0708-4675-ABDA-665F1E8FE1BB}">
      <dsp:nvSpPr>
        <dsp:cNvPr id="0" name=""/>
        <dsp:cNvSpPr/>
      </dsp:nvSpPr>
      <dsp:spPr>
        <a:xfrm>
          <a:off x="0" y="2674470"/>
          <a:ext cx="5175384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RNN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GNN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CNN</a:t>
          </a:r>
        </a:p>
      </dsp:txBody>
      <dsp:txXfrm>
        <a:off x="0" y="2674470"/>
        <a:ext cx="5175384" cy="1291680"/>
      </dsp:txXfrm>
    </dsp:sp>
    <dsp:sp modelId="{18F5BFAB-C4C8-444D-99FD-7C838BE097F7}">
      <dsp:nvSpPr>
        <dsp:cNvPr id="0" name=""/>
        <dsp:cNvSpPr/>
      </dsp:nvSpPr>
      <dsp:spPr>
        <a:xfrm>
          <a:off x="0" y="3966150"/>
          <a:ext cx="5175384" cy="673920"/>
        </a:xfrm>
        <a:prstGeom prst="round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Different types of datasets</a:t>
          </a:r>
        </a:p>
      </dsp:txBody>
      <dsp:txXfrm>
        <a:off x="32898" y="3999048"/>
        <a:ext cx="5109588" cy="608124"/>
      </dsp:txXfrm>
    </dsp:sp>
    <dsp:sp modelId="{97007DC8-1B2C-4CD3-918F-231AAA236804}">
      <dsp:nvSpPr>
        <dsp:cNvPr id="0" name=""/>
        <dsp:cNvSpPr/>
      </dsp:nvSpPr>
      <dsp:spPr>
        <a:xfrm>
          <a:off x="0" y="4640070"/>
          <a:ext cx="5175384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Synthetic data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Real-world projects</a:t>
          </a:r>
        </a:p>
      </dsp:txBody>
      <dsp:txXfrm>
        <a:off x="0" y="4640070"/>
        <a:ext cx="5175384" cy="861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FF5FB-72D0-4F00-A0E3-85608070BF2E}">
      <dsp:nvSpPr>
        <dsp:cNvPr id="0" name=""/>
        <dsp:cNvSpPr/>
      </dsp:nvSpPr>
      <dsp:spPr>
        <a:xfrm>
          <a:off x="0" y="0"/>
          <a:ext cx="8229600" cy="4525963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Juliet SATE IV test suite - It consists of thousands of small, isolated C/C++ code samples, each annotated with specific vulnerability types based on the CWE system. </a:t>
          </a:r>
        </a:p>
      </dsp:txBody>
      <dsp:txXfrm>
        <a:off x="0" y="0"/>
        <a:ext cx="8229600" cy="2444020"/>
      </dsp:txXfrm>
    </dsp:sp>
    <dsp:sp modelId="{63952963-8673-43D4-B0CE-DEE3D39BB59F}">
      <dsp:nvSpPr>
        <dsp:cNvPr id="0" name=""/>
        <dsp:cNvSpPr/>
      </dsp:nvSpPr>
      <dsp:spPr>
        <a:xfrm>
          <a:off x="0" y="2353500"/>
          <a:ext cx="2057399" cy="2081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buffer overflows</a:t>
          </a:r>
        </a:p>
      </dsp:txBody>
      <dsp:txXfrm>
        <a:off x="0" y="2353500"/>
        <a:ext cx="2057399" cy="2081942"/>
      </dsp:txXfrm>
    </dsp:sp>
    <dsp:sp modelId="{FA4FA27D-CE8B-4AAF-8543-F304D5D28D17}">
      <dsp:nvSpPr>
        <dsp:cNvPr id="0" name=""/>
        <dsp:cNvSpPr/>
      </dsp:nvSpPr>
      <dsp:spPr>
        <a:xfrm>
          <a:off x="2057400" y="2353500"/>
          <a:ext cx="2057399" cy="2081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memory leaks</a:t>
          </a:r>
        </a:p>
      </dsp:txBody>
      <dsp:txXfrm>
        <a:off x="2057400" y="2353500"/>
        <a:ext cx="2057399" cy="2081942"/>
      </dsp:txXfrm>
    </dsp:sp>
    <dsp:sp modelId="{40047FB4-9E3A-4594-A30B-584FB215D024}">
      <dsp:nvSpPr>
        <dsp:cNvPr id="0" name=""/>
        <dsp:cNvSpPr/>
      </dsp:nvSpPr>
      <dsp:spPr>
        <a:xfrm>
          <a:off x="4114800" y="2353500"/>
          <a:ext cx="2057399" cy="2081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null pointer dereferences</a:t>
          </a:r>
        </a:p>
      </dsp:txBody>
      <dsp:txXfrm>
        <a:off x="4114800" y="2353500"/>
        <a:ext cx="2057399" cy="2081942"/>
      </dsp:txXfrm>
    </dsp:sp>
    <dsp:sp modelId="{DCD06B52-5FD1-45F4-A713-28706D5E440B}">
      <dsp:nvSpPr>
        <dsp:cNvPr id="0" name=""/>
        <dsp:cNvSpPr/>
      </dsp:nvSpPr>
      <dsp:spPr>
        <a:xfrm>
          <a:off x="6172199" y="2353500"/>
          <a:ext cx="2057399" cy="208194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integer overflows </a:t>
          </a:r>
        </a:p>
      </dsp:txBody>
      <dsp:txXfrm>
        <a:off x="6172199" y="2353500"/>
        <a:ext cx="2057399" cy="20819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18727-1095-4B5A-8987-57A04913C784}">
      <dsp:nvSpPr>
        <dsp:cNvPr id="0" name=""/>
        <dsp:cNvSpPr/>
      </dsp:nvSpPr>
      <dsp:spPr>
        <a:xfrm>
          <a:off x="0" y="1938474"/>
          <a:ext cx="787984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18541-3CBD-44EF-AD48-88ED9C93361B}">
      <dsp:nvSpPr>
        <dsp:cNvPr id="0" name=""/>
        <dsp:cNvSpPr/>
      </dsp:nvSpPr>
      <dsp:spPr>
        <a:xfrm rot="8100000">
          <a:off x="63212" y="446742"/>
          <a:ext cx="285107" cy="285107"/>
        </a:xfrm>
        <a:prstGeom prst="teardrop">
          <a:avLst>
            <a:gd name="adj" fmla="val 11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C4863-77A2-42A1-AAC9-B8AD84D6E9D2}">
      <dsp:nvSpPr>
        <dsp:cNvPr id="0" name=""/>
        <dsp:cNvSpPr/>
      </dsp:nvSpPr>
      <dsp:spPr>
        <a:xfrm>
          <a:off x="94885" y="478415"/>
          <a:ext cx="221761" cy="2217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B809B-BADE-4D42-A99B-62A3B5E4AB62}">
      <dsp:nvSpPr>
        <dsp:cNvPr id="0" name=""/>
        <dsp:cNvSpPr/>
      </dsp:nvSpPr>
      <dsp:spPr>
        <a:xfrm>
          <a:off x="407367" y="790897"/>
          <a:ext cx="3274216" cy="114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127000" bIns="190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BigVul</a:t>
          </a:r>
          <a:endParaRPr lang="en-US" sz="2000" kern="1200" dirty="0"/>
        </a:p>
      </dsp:txBody>
      <dsp:txXfrm>
        <a:off x="407367" y="790897"/>
        <a:ext cx="3274216" cy="1147576"/>
      </dsp:txXfrm>
    </dsp:sp>
    <dsp:sp modelId="{A8978944-DDE8-4845-BD6F-2DF754E6AAD8}">
      <dsp:nvSpPr>
        <dsp:cNvPr id="0" name=""/>
        <dsp:cNvSpPr/>
      </dsp:nvSpPr>
      <dsp:spPr>
        <a:xfrm>
          <a:off x="407367" y="387694"/>
          <a:ext cx="3274216" cy="403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dirty="0"/>
            <a:t>2020</a:t>
          </a:r>
        </a:p>
      </dsp:txBody>
      <dsp:txXfrm>
        <a:off x="407367" y="387694"/>
        <a:ext cx="3274216" cy="403202"/>
      </dsp:txXfrm>
    </dsp:sp>
    <dsp:sp modelId="{8C6A2DB5-29F2-4CD4-9FE8-A0948C3CB0F1}">
      <dsp:nvSpPr>
        <dsp:cNvPr id="0" name=""/>
        <dsp:cNvSpPr/>
      </dsp:nvSpPr>
      <dsp:spPr>
        <a:xfrm>
          <a:off x="205765" y="790897"/>
          <a:ext cx="0" cy="1147576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99809-3CD8-4319-9E55-DFF89F498312}">
      <dsp:nvSpPr>
        <dsp:cNvPr id="0" name=""/>
        <dsp:cNvSpPr/>
      </dsp:nvSpPr>
      <dsp:spPr>
        <a:xfrm>
          <a:off x="168553" y="1902185"/>
          <a:ext cx="72576" cy="7257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3C611-8120-4750-98FB-A32DFC51B3C8}">
      <dsp:nvSpPr>
        <dsp:cNvPr id="0" name=""/>
        <dsp:cNvSpPr/>
      </dsp:nvSpPr>
      <dsp:spPr>
        <a:xfrm rot="18900000">
          <a:off x="2026548" y="3145098"/>
          <a:ext cx="285107" cy="285107"/>
        </a:xfrm>
        <a:prstGeom prst="teardrop">
          <a:avLst>
            <a:gd name="adj" fmla="val 11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B48F2-0C80-4375-AFC2-9B10F5F0ABE0}">
      <dsp:nvSpPr>
        <dsp:cNvPr id="0" name=""/>
        <dsp:cNvSpPr/>
      </dsp:nvSpPr>
      <dsp:spPr>
        <a:xfrm>
          <a:off x="2058221" y="3176771"/>
          <a:ext cx="221761" cy="2217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51ADF-8F54-474D-A49D-A6A0EDA0D02D}">
      <dsp:nvSpPr>
        <dsp:cNvPr id="0" name=""/>
        <dsp:cNvSpPr/>
      </dsp:nvSpPr>
      <dsp:spPr>
        <a:xfrm>
          <a:off x="2370703" y="1938474"/>
          <a:ext cx="3274216" cy="114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0500" rIns="0" bIns="127000" numCol="1" spcCol="1270" anchor="b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DiverseVul</a:t>
          </a:r>
          <a:endParaRPr lang="en-US" sz="2000" kern="1200" dirty="0"/>
        </a:p>
      </dsp:txBody>
      <dsp:txXfrm>
        <a:off x="2370703" y="1938474"/>
        <a:ext cx="3274216" cy="1147576"/>
      </dsp:txXfrm>
    </dsp:sp>
    <dsp:sp modelId="{0B300847-3517-4C9F-83CB-602781DFB57B}">
      <dsp:nvSpPr>
        <dsp:cNvPr id="0" name=""/>
        <dsp:cNvSpPr/>
      </dsp:nvSpPr>
      <dsp:spPr>
        <a:xfrm>
          <a:off x="2370703" y="3086050"/>
          <a:ext cx="3274216" cy="403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2023</a:t>
          </a:r>
        </a:p>
      </dsp:txBody>
      <dsp:txXfrm>
        <a:off x="2370703" y="3086050"/>
        <a:ext cx="3274216" cy="403202"/>
      </dsp:txXfrm>
    </dsp:sp>
    <dsp:sp modelId="{3D43182E-AECB-42E4-AEB4-B7568211B764}">
      <dsp:nvSpPr>
        <dsp:cNvPr id="0" name=""/>
        <dsp:cNvSpPr/>
      </dsp:nvSpPr>
      <dsp:spPr>
        <a:xfrm>
          <a:off x="2169102" y="1938474"/>
          <a:ext cx="0" cy="1147576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78A5B3-DEF9-450A-85CD-85A8B58AECE3}">
      <dsp:nvSpPr>
        <dsp:cNvPr id="0" name=""/>
        <dsp:cNvSpPr/>
      </dsp:nvSpPr>
      <dsp:spPr>
        <a:xfrm>
          <a:off x="2131890" y="1902185"/>
          <a:ext cx="72576" cy="7257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504627-0E6F-4520-81C7-58436A21D08B}">
      <dsp:nvSpPr>
        <dsp:cNvPr id="0" name=""/>
        <dsp:cNvSpPr/>
      </dsp:nvSpPr>
      <dsp:spPr>
        <a:xfrm rot="8100000">
          <a:off x="3989885" y="446742"/>
          <a:ext cx="285107" cy="285107"/>
        </a:xfrm>
        <a:prstGeom prst="teardrop">
          <a:avLst>
            <a:gd name="adj" fmla="val 11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78D87-6AF1-42DC-9A81-2B630B6AF796}">
      <dsp:nvSpPr>
        <dsp:cNvPr id="0" name=""/>
        <dsp:cNvSpPr/>
      </dsp:nvSpPr>
      <dsp:spPr>
        <a:xfrm>
          <a:off x="4021558" y="478415"/>
          <a:ext cx="221761" cy="221761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EC2F5B-2A06-464E-BAA1-BCEA72B880D7}">
      <dsp:nvSpPr>
        <dsp:cNvPr id="0" name=""/>
        <dsp:cNvSpPr/>
      </dsp:nvSpPr>
      <dsp:spPr>
        <a:xfrm>
          <a:off x="4334040" y="790897"/>
          <a:ext cx="3274216" cy="1147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7000" rIns="127000" bIns="1905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MegaVul</a:t>
          </a:r>
          <a:endParaRPr lang="en-US" sz="2000" kern="1200" dirty="0"/>
        </a:p>
      </dsp:txBody>
      <dsp:txXfrm>
        <a:off x="4334040" y="790897"/>
        <a:ext cx="3274216" cy="1147576"/>
      </dsp:txXfrm>
    </dsp:sp>
    <dsp:sp modelId="{B7C0BCA5-9DF7-4065-B4A1-7BDD980C6D67}">
      <dsp:nvSpPr>
        <dsp:cNvPr id="0" name=""/>
        <dsp:cNvSpPr/>
      </dsp:nvSpPr>
      <dsp:spPr>
        <a:xfrm>
          <a:off x="4334040" y="387694"/>
          <a:ext cx="3274216" cy="403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2024</a:t>
          </a:r>
        </a:p>
      </dsp:txBody>
      <dsp:txXfrm>
        <a:off x="4334040" y="387694"/>
        <a:ext cx="3274216" cy="403202"/>
      </dsp:txXfrm>
    </dsp:sp>
    <dsp:sp modelId="{1D41E4CA-EDAC-45FA-B6ED-83B1C2FD9F6A}">
      <dsp:nvSpPr>
        <dsp:cNvPr id="0" name=""/>
        <dsp:cNvSpPr/>
      </dsp:nvSpPr>
      <dsp:spPr>
        <a:xfrm>
          <a:off x="4132438" y="790897"/>
          <a:ext cx="0" cy="1147576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FA604A-5D53-474E-9104-6BE49B6DBDE6}">
      <dsp:nvSpPr>
        <dsp:cNvPr id="0" name=""/>
        <dsp:cNvSpPr/>
      </dsp:nvSpPr>
      <dsp:spPr>
        <a:xfrm>
          <a:off x="4095226" y="1902185"/>
          <a:ext cx="72576" cy="7257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15382-55CC-40E2-B130-C09BC15452D4}">
      <dsp:nvSpPr>
        <dsp:cNvPr id="0" name=""/>
        <dsp:cNvSpPr/>
      </dsp:nvSpPr>
      <dsp:spPr>
        <a:xfrm>
          <a:off x="631" y="304203"/>
          <a:ext cx="2463866" cy="1478320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Decision Trees</a:t>
          </a:r>
        </a:p>
      </dsp:txBody>
      <dsp:txXfrm>
        <a:off x="631" y="304203"/>
        <a:ext cx="2463866" cy="1478320"/>
      </dsp:txXfrm>
    </dsp:sp>
    <dsp:sp modelId="{B7324800-35D4-41D2-A130-94D81D2188CA}">
      <dsp:nvSpPr>
        <dsp:cNvPr id="0" name=""/>
        <dsp:cNvSpPr/>
      </dsp:nvSpPr>
      <dsp:spPr>
        <a:xfrm>
          <a:off x="2710885" y="304203"/>
          <a:ext cx="2463866" cy="1478320"/>
        </a:xfrm>
        <a:prstGeom prst="rect">
          <a:avLst/>
        </a:prstGeom>
        <a:solidFill>
          <a:schemeClr val="accent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Random Forests</a:t>
          </a:r>
        </a:p>
      </dsp:txBody>
      <dsp:txXfrm>
        <a:off x="2710885" y="304203"/>
        <a:ext cx="2463866" cy="1478320"/>
      </dsp:txXfrm>
    </dsp:sp>
    <dsp:sp modelId="{1A1C7663-E143-482B-A9EE-B240CD344AB3}">
      <dsp:nvSpPr>
        <dsp:cNvPr id="0" name=""/>
        <dsp:cNvSpPr/>
      </dsp:nvSpPr>
      <dsp:spPr>
        <a:xfrm>
          <a:off x="631" y="2028910"/>
          <a:ext cx="2463866" cy="1478320"/>
        </a:xfrm>
        <a:prstGeom prst="rect">
          <a:avLst/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Logistic Regression</a:t>
          </a:r>
        </a:p>
      </dsp:txBody>
      <dsp:txXfrm>
        <a:off x="631" y="2028910"/>
        <a:ext cx="2463866" cy="1478320"/>
      </dsp:txXfrm>
    </dsp:sp>
    <dsp:sp modelId="{7DD09CB4-F13B-4AC4-80BC-16AD75FC8914}">
      <dsp:nvSpPr>
        <dsp:cNvPr id="0" name=""/>
        <dsp:cNvSpPr/>
      </dsp:nvSpPr>
      <dsp:spPr>
        <a:xfrm>
          <a:off x="2710885" y="2028910"/>
          <a:ext cx="2463866" cy="1478320"/>
        </a:xfrm>
        <a:prstGeom prst="rect">
          <a:avLst/>
        </a:prstGeom>
        <a:solidFill>
          <a:schemeClr val="accent4">
            <a:lumMod val="60000"/>
            <a:lumOff val="4000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kNN</a:t>
          </a:r>
        </a:p>
      </dsp:txBody>
      <dsp:txXfrm>
        <a:off x="2710885" y="2028910"/>
        <a:ext cx="2463866" cy="1478320"/>
      </dsp:txXfrm>
    </dsp:sp>
    <dsp:sp modelId="{8F3B11E7-6722-40FE-A3C0-ABD711CC3E8E}">
      <dsp:nvSpPr>
        <dsp:cNvPr id="0" name=""/>
        <dsp:cNvSpPr/>
      </dsp:nvSpPr>
      <dsp:spPr>
        <a:xfrm>
          <a:off x="631" y="3753617"/>
          <a:ext cx="2463866" cy="1478320"/>
        </a:xfrm>
        <a:prstGeom prst="rect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Gradient Boosting</a:t>
          </a:r>
        </a:p>
      </dsp:txBody>
      <dsp:txXfrm>
        <a:off x="631" y="3753617"/>
        <a:ext cx="2463866" cy="1478320"/>
      </dsp:txXfrm>
    </dsp:sp>
    <dsp:sp modelId="{C5C7B1FB-DE00-442E-9279-1EA1F2CF924F}">
      <dsp:nvSpPr>
        <dsp:cNvPr id="0" name=""/>
        <dsp:cNvSpPr/>
      </dsp:nvSpPr>
      <dsp:spPr>
        <a:xfrm>
          <a:off x="2710885" y="3753617"/>
          <a:ext cx="2463866" cy="1478320"/>
        </a:xfrm>
        <a:prstGeom prst="rect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AdaBoost</a:t>
          </a:r>
        </a:p>
      </dsp:txBody>
      <dsp:txXfrm>
        <a:off x="2710885" y="3753617"/>
        <a:ext cx="2463866" cy="1478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103512-EC0C-8D8E-9300-47AB7A7CEC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860E2-AE89-925C-4265-66BCD04384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5891D-D747-4815-8915-E9CE9850808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4FBA6-0AAA-B36B-FD12-2011095E59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897C3-515D-A016-14D7-F100B5A36F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58EF8-8FB9-400F-85F2-D8AA3161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7842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632A7-C0DF-451C-8A67-4863534D28D1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0E145-EAEA-4D9D-B1C9-0801231DB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934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1C35E-D34A-48C8-9BA6-AC9136A856A8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33B1-B565-4B94-8DD0-4069FD148541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FE521-E772-4A1E-95A5-A5E3DF5F9447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E671-59F9-456E-A553-32515C8C685C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C4B1-7E08-42B7-B54F-CA2DAEDAA9D3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AF26-E0D4-4BB5-BC78-419F47E27529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B4594-82AE-48B4-8545-6BA8741E1D8E}" type="datetime1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E227-AC78-499B-9D7C-4002FD74F02A}" type="datetime1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980B8-86DC-403A-8319-563546583576}" type="datetime1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E3F63-6AB0-4B2C-89C2-426B7250B569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1566F-DCD7-4FD0-8B52-7084A6559ED8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B44AC-CA6F-401B-9C69-6EFD12B45434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Detect Software Vulnerabilities in Source Code Using Machine ...">
            <a:extLst>
              <a:ext uri="{FF2B5EF4-FFF2-40B4-BE49-F238E27FC236}">
                <a16:creationId xmlns:a16="http://schemas.microsoft.com/office/drawing/2014/main" id="{E79CCDE2-FD4C-6C27-50F0-D9A6D2CCA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1" r="13655"/>
          <a:stretch>
            <a:fillRect/>
          </a:stretch>
        </p:blipFill>
        <p:spPr bwMode="auto">
          <a:xfrm>
            <a:off x="-2285" y="10"/>
            <a:ext cx="9143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25549"/>
            <a:ext cx="7543800" cy="6031005"/>
          </a:xfrm>
          <a:solidFill>
            <a:srgbClr val="000000">
              <a:alpha val="40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500" dirty="0">
                <a:solidFill>
                  <a:srgbClr val="FFFFFF"/>
                </a:solidFill>
              </a:rPr>
              <a:t>Detecting Vulnerabilities In C/C++ Source Code Using Machine Learning Approaches</a:t>
            </a:r>
            <a:br>
              <a:rPr lang="en-US" sz="4500" dirty="0">
                <a:solidFill>
                  <a:srgbClr val="FFFFFF"/>
                </a:solidFill>
              </a:rPr>
            </a:br>
            <a:br>
              <a:rPr lang="en-US" sz="45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Sorin-Octavian Furdui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Master of Machine Learning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 err="1">
                <a:solidFill>
                  <a:srgbClr val="FFFFFF"/>
                </a:solidFill>
              </a:rPr>
              <a:t>Politehnica</a:t>
            </a:r>
            <a:r>
              <a:rPr lang="en-US" sz="2200" dirty="0">
                <a:solidFill>
                  <a:srgbClr val="FFFFFF"/>
                </a:solidFill>
              </a:rPr>
              <a:t> University of </a:t>
            </a:r>
            <a:r>
              <a:rPr lang="en-US" sz="2200" dirty="0" err="1">
                <a:solidFill>
                  <a:srgbClr val="FFFFFF"/>
                </a:solidFill>
              </a:rPr>
              <a:t>Timişoara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 err="1">
                <a:solidFill>
                  <a:srgbClr val="FFFFFF"/>
                </a:solidFill>
              </a:rPr>
              <a:t>Timişoara</a:t>
            </a:r>
            <a:r>
              <a:rPr lang="en-US" sz="2200" dirty="0">
                <a:solidFill>
                  <a:srgbClr val="FFFFFF"/>
                </a:solidFill>
              </a:rPr>
              <a:t>, </a:t>
            </a:r>
            <a:r>
              <a:rPr lang="en-US" sz="2200" dirty="0" err="1">
                <a:solidFill>
                  <a:srgbClr val="FFFFFF"/>
                </a:solidFill>
              </a:rPr>
              <a:t>Timiş</a:t>
            </a:r>
            <a:r>
              <a:rPr lang="en-US" sz="2200" dirty="0">
                <a:solidFill>
                  <a:srgbClr val="FFFFFF"/>
                </a:solidFill>
              </a:rPr>
              <a:t>, Romania</a:t>
            </a:r>
            <a:br>
              <a:rPr lang="en-US" sz="2200" dirty="0">
                <a:solidFill>
                  <a:srgbClr val="FFFFFF"/>
                </a:solidFill>
              </a:rPr>
            </a:br>
            <a:r>
              <a:rPr lang="en-US" sz="2200" dirty="0">
                <a:solidFill>
                  <a:srgbClr val="FFFFFF"/>
                </a:solidFill>
              </a:rPr>
              <a:t>sorin.furdui@student.upt.ro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670218"/>
            <a:ext cx="818223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000" dirty="0"/>
              <a:t>Methodology</a:t>
            </a:r>
            <a:br>
              <a:rPr lang="en-US" sz="3100" dirty="0"/>
            </a:br>
            <a:r>
              <a:rPr lang="en-US" sz="2000" dirty="0"/>
              <a:t>DL models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2032" y="1800088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E0E1AA-1EFD-32B2-B6E6-CE0DA498DBD1}"/>
              </a:ext>
            </a:extLst>
          </p:cNvPr>
          <p:cNvGrpSpPr/>
          <p:nvPr/>
        </p:nvGrpSpPr>
        <p:grpSpPr>
          <a:xfrm>
            <a:off x="216006" y="3208404"/>
            <a:ext cx="2818638" cy="2060515"/>
            <a:chOff x="216006" y="3577736"/>
            <a:chExt cx="2818638" cy="2060515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E50A95F-40EC-656B-3A8D-DAC8D2E8F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6006" y="3577736"/>
              <a:ext cx="2818638" cy="1670042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E2A9876-8735-BDAB-B546-AEAF1E04A6DD}"/>
                </a:ext>
              </a:extLst>
            </p:cNvPr>
            <p:cNvSpPr txBox="1"/>
            <p:nvPr/>
          </p:nvSpPr>
          <p:spPr>
            <a:xfrm>
              <a:off x="718519" y="5268919"/>
              <a:ext cx="1813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CNN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AC35EB-6315-30D6-0422-239A1E65CCE7}"/>
              </a:ext>
            </a:extLst>
          </p:cNvPr>
          <p:cNvGrpSpPr/>
          <p:nvPr/>
        </p:nvGrpSpPr>
        <p:grpSpPr>
          <a:xfrm>
            <a:off x="3160956" y="3215451"/>
            <a:ext cx="2818638" cy="2053468"/>
            <a:chOff x="3160956" y="3584783"/>
            <a:chExt cx="2818638" cy="2053468"/>
          </a:xfrm>
        </p:grpSpPr>
        <p:pic>
          <p:nvPicPr>
            <p:cNvPr id="19" name="Picture 18" descr="A diagram of a number of steps&#10;&#10;AI-generated content may be incorrect.">
              <a:extLst>
                <a:ext uri="{FF2B5EF4-FFF2-40B4-BE49-F238E27FC236}">
                  <a16:creationId xmlns:a16="http://schemas.microsoft.com/office/drawing/2014/main" id="{4403D0FB-528F-ABFB-C6AD-B55BED02D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0956" y="3584783"/>
              <a:ext cx="2818638" cy="168413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86362F9-371F-244C-0F94-83D5038D1139}"/>
                </a:ext>
              </a:extLst>
            </p:cNvPr>
            <p:cNvSpPr txBox="1"/>
            <p:nvPr/>
          </p:nvSpPr>
          <p:spPr>
            <a:xfrm>
              <a:off x="3663469" y="5268919"/>
              <a:ext cx="1813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CNN + LSTM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0EE853-D065-ED87-365A-F17E136616F1}"/>
              </a:ext>
            </a:extLst>
          </p:cNvPr>
          <p:cNvGrpSpPr/>
          <p:nvPr/>
        </p:nvGrpSpPr>
        <p:grpSpPr>
          <a:xfrm>
            <a:off x="6105906" y="3215451"/>
            <a:ext cx="2818638" cy="2063251"/>
            <a:chOff x="6105906" y="3584783"/>
            <a:chExt cx="2818638" cy="2063251"/>
          </a:xfrm>
        </p:grpSpPr>
        <p:pic>
          <p:nvPicPr>
            <p:cNvPr id="23" name="Picture 22" descr="A diagram of a graph&#10;&#10;AI-generated content may be incorrect.">
              <a:extLst>
                <a:ext uri="{FF2B5EF4-FFF2-40B4-BE49-F238E27FC236}">
                  <a16:creationId xmlns:a16="http://schemas.microsoft.com/office/drawing/2014/main" id="{E83CDCA1-AFFD-4155-F7C9-7EAE91805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5906" y="3584783"/>
              <a:ext cx="2818638" cy="167708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B695BD-041F-21CC-CB85-5C0CF9114214}"/>
                </a:ext>
              </a:extLst>
            </p:cNvPr>
            <p:cNvSpPr txBox="1"/>
            <p:nvPr/>
          </p:nvSpPr>
          <p:spPr>
            <a:xfrm>
              <a:off x="6608419" y="5278702"/>
              <a:ext cx="18136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GNN + LSTM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F325D68-58D4-5DA5-850A-EC9C2C3C6ABF}"/>
              </a:ext>
            </a:extLst>
          </p:cNvPr>
          <p:cNvSpPr/>
          <p:nvPr/>
        </p:nvSpPr>
        <p:spPr>
          <a:xfrm>
            <a:off x="2377847" y="1673059"/>
            <a:ext cx="4386020" cy="2596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4B223E-6629-E896-9F7A-2C0D6D38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631" y="2023110"/>
            <a:ext cx="2479368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Experiments </a:t>
            </a:r>
            <a:b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ML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361045" y="245695"/>
            <a:ext cx="1715478" cy="64375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563" y="664308"/>
            <a:ext cx="6061974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47951" y="3411145"/>
            <a:ext cx="1719072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48DD18C-5319-FCDD-C034-0D51278A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99" y="1620568"/>
            <a:ext cx="5811794" cy="3616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80EC52-DACD-EFFC-4873-6BE4A96B5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77" y="1423816"/>
            <a:ext cx="7210048" cy="1604234"/>
          </a:xfrm>
          <a:prstGeom prst="rect">
            <a:avLst/>
          </a:prstGeom>
        </p:spPr>
      </p:pic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78" y="3429000"/>
            <a:ext cx="6691254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Experiments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CNN models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CDB00A-68C3-7148-2F17-C11AD1142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and white line&#10;&#10;AI-generated content may be incorrect.">
            <a:extLst>
              <a:ext uri="{FF2B5EF4-FFF2-40B4-BE49-F238E27FC236}">
                <a16:creationId xmlns:a16="http://schemas.microsoft.com/office/drawing/2014/main" id="{B837F710-6966-766C-AEE4-D0D7FCE2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77" y="1405791"/>
            <a:ext cx="7210048" cy="1640285"/>
          </a:xfrm>
          <a:prstGeom prst="rect">
            <a:avLst/>
          </a:prstGeom>
        </p:spPr>
      </p:pic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12FB4-79A7-5C9F-15BF-D6B65BE8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78" y="3429000"/>
            <a:ext cx="6691254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Experiments</a:t>
            </a:r>
            <a:b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GNN models</a:t>
            </a:r>
          </a:p>
        </p:txBody>
      </p:sp>
    </p:spTree>
    <p:extLst>
      <p:ext uri="{BB962C8B-B14F-4D97-AF65-F5344CB8AC3E}">
        <p14:creationId xmlns:p14="http://schemas.microsoft.com/office/powerpoint/2010/main" val="36237856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en-US" sz="4000" dirty="0"/>
              <a:t>Conclusions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313937-E0C6-0F62-648F-841F24981A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42163" y="1463039"/>
            <a:ext cx="4156790" cy="430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Classical ML (DT, RF)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Fast training, easier deployment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Good for explainability-focused applications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Deep Learning (CNNs, LSTMs on ASTs)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Capture complex patterns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Higher accuracy on real-world data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 computational cost, less interpretable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GNNs on CFGs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Promising for dynamic behavior modeling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274341-B823-54B2-E3CB-844028F9F684}"/>
              </a:ext>
            </a:extLst>
          </p:cNvPr>
          <p:cNvSpPr txBox="1"/>
          <p:nvPr/>
        </p:nvSpPr>
        <p:spPr>
          <a:xfrm>
            <a:off x="1143000" y="1293338"/>
            <a:ext cx="6858000" cy="3274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attention!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56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995EE5-CEB6-BC77-C9B7-9D4BFC0F63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63336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anchor="b">
            <a:noAutofit/>
          </a:bodyPr>
          <a:lstStyle/>
          <a:p>
            <a:r>
              <a:rPr lang="en-US" sz="4000" dirty="0"/>
              <a:t>Paper structure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64" y="2031101"/>
            <a:ext cx="3873755" cy="3511943"/>
          </a:xfrm>
        </p:spPr>
        <p:txBody>
          <a:bodyPr anchor="ctr">
            <a:noAutofit/>
          </a:bodyPr>
          <a:lstStyle/>
          <a:p>
            <a:pPr marL="465138" indent="-233363">
              <a:lnSpc>
                <a:spcPct val="90000"/>
              </a:lnSpc>
              <a:buFont typeface="+mj-lt"/>
              <a:buAutoNum type="romanUcPeriod"/>
            </a:pPr>
            <a:r>
              <a:rPr lang="en-US" sz="1200" dirty="0"/>
              <a:t>Introduction</a:t>
            </a:r>
          </a:p>
          <a:p>
            <a:pPr marL="465138" indent="-233363">
              <a:lnSpc>
                <a:spcPct val="90000"/>
              </a:lnSpc>
              <a:buFont typeface="+mj-lt"/>
              <a:buAutoNum type="romanUcPeriod"/>
            </a:pPr>
            <a:r>
              <a:rPr lang="en-US" sz="1200" dirty="0"/>
              <a:t>Literature Review</a:t>
            </a:r>
          </a:p>
          <a:p>
            <a:pPr marL="682625" lvl="1" indent="-217488">
              <a:lnSpc>
                <a:spcPct val="90000"/>
              </a:lnSpc>
              <a:buFont typeface="+mj-lt"/>
              <a:buAutoNum type="alphaUcPeriod"/>
            </a:pPr>
            <a:r>
              <a:rPr lang="en-US" sz="1200" dirty="0"/>
              <a:t>Static and dynamic code analysis techniques   </a:t>
            </a:r>
          </a:p>
          <a:p>
            <a:pPr marL="682625" lvl="1" indent="-217488">
              <a:lnSpc>
                <a:spcPct val="90000"/>
              </a:lnSpc>
              <a:buFont typeface="+mj-lt"/>
              <a:buAutoNum type="alphaUcPeriod"/>
            </a:pPr>
            <a:r>
              <a:rPr lang="en-US" sz="1200" dirty="0"/>
              <a:t>Machine learning in software security</a:t>
            </a:r>
          </a:p>
          <a:p>
            <a:pPr marL="465138" indent="-233363">
              <a:lnSpc>
                <a:spcPct val="90000"/>
              </a:lnSpc>
              <a:buFont typeface="+mj-lt"/>
              <a:buAutoNum type="romanUcPeriod"/>
            </a:pPr>
            <a:r>
              <a:rPr lang="en-US" sz="1200" dirty="0"/>
              <a:t>Dataset</a:t>
            </a:r>
          </a:p>
          <a:p>
            <a:pPr marL="682625" lvl="1" indent="-217488">
              <a:lnSpc>
                <a:spcPct val="90000"/>
              </a:lnSpc>
              <a:buFont typeface="+mj-lt"/>
              <a:buAutoNum type="alphaUcPeriod"/>
            </a:pPr>
            <a:r>
              <a:rPr lang="en-US" sz="1200" dirty="0"/>
              <a:t>Synthetic dataset</a:t>
            </a:r>
          </a:p>
          <a:p>
            <a:pPr marL="682625" lvl="1" indent="-217488">
              <a:lnSpc>
                <a:spcPct val="90000"/>
              </a:lnSpc>
              <a:buFont typeface="+mj-lt"/>
              <a:buAutoNum type="alphaUcPeriod"/>
            </a:pPr>
            <a:r>
              <a:rPr lang="en-US" sz="1200" dirty="0"/>
              <a:t>Real-world functions dataset</a:t>
            </a:r>
          </a:p>
          <a:p>
            <a:pPr marL="682625" lvl="1" indent="-217488">
              <a:lnSpc>
                <a:spcPct val="90000"/>
              </a:lnSpc>
              <a:buFont typeface="+mj-lt"/>
              <a:buAutoNum type="alphaUcPeriod"/>
            </a:pPr>
            <a:r>
              <a:rPr lang="en-US" sz="1200" dirty="0"/>
              <a:t>EDA</a:t>
            </a:r>
          </a:p>
          <a:p>
            <a:pPr marL="465138" indent="-233363">
              <a:lnSpc>
                <a:spcPct val="90000"/>
              </a:lnSpc>
              <a:buFont typeface="+mj-lt"/>
              <a:buAutoNum type="romanUcPeriod"/>
            </a:pPr>
            <a:r>
              <a:rPr lang="en-US" sz="1200" dirty="0"/>
              <a:t>Methodology</a:t>
            </a:r>
          </a:p>
          <a:p>
            <a:pPr marL="682625" lvl="1" indent="-217488">
              <a:lnSpc>
                <a:spcPct val="90000"/>
              </a:lnSpc>
              <a:buFont typeface="+mj-lt"/>
              <a:buAutoNum type="alphaUcPeriod"/>
            </a:pPr>
            <a:r>
              <a:rPr lang="en-US" sz="1200" dirty="0"/>
              <a:t>Feature engineering</a:t>
            </a:r>
          </a:p>
          <a:p>
            <a:pPr marL="682625" lvl="1" indent="-217488">
              <a:lnSpc>
                <a:spcPct val="90000"/>
              </a:lnSpc>
              <a:buFont typeface="+mj-lt"/>
              <a:buAutoNum type="alphaUcPeriod"/>
            </a:pPr>
            <a:r>
              <a:rPr lang="en-US" sz="1200" dirty="0"/>
              <a:t>Classical ML techniques</a:t>
            </a:r>
          </a:p>
          <a:p>
            <a:pPr marL="682625" lvl="1" indent="-217488">
              <a:lnSpc>
                <a:spcPct val="90000"/>
              </a:lnSpc>
              <a:buFont typeface="+mj-lt"/>
              <a:buAutoNum type="alphaUcPeriod"/>
            </a:pPr>
            <a:r>
              <a:rPr lang="en-US" sz="1200" dirty="0"/>
              <a:t>DL techniques</a:t>
            </a:r>
          </a:p>
          <a:p>
            <a:pPr marL="465138" indent="-233363">
              <a:lnSpc>
                <a:spcPct val="90000"/>
              </a:lnSpc>
              <a:buFont typeface="+mj-lt"/>
              <a:buAutoNum type="romanUcPeriod"/>
            </a:pPr>
            <a:r>
              <a:rPr lang="en-US" sz="1200" dirty="0"/>
              <a:t>Experiments</a:t>
            </a:r>
          </a:p>
          <a:p>
            <a:pPr marL="682625" lvl="1" indent="-217488">
              <a:lnSpc>
                <a:spcPct val="90000"/>
              </a:lnSpc>
              <a:buFont typeface="+mj-lt"/>
              <a:buAutoNum type="alphaUcPeriod"/>
            </a:pPr>
            <a:r>
              <a:rPr lang="en-US" sz="1200" dirty="0"/>
              <a:t>Classical ML</a:t>
            </a:r>
          </a:p>
          <a:p>
            <a:pPr marL="682625" lvl="1" indent="-217488">
              <a:lnSpc>
                <a:spcPct val="90000"/>
              </a:lnSpc>
              <a:buFont typeface="+mj-lt"/>
              <a:buAutoNum type="alphaUcPeriod"/>
            </a:pPr>
            <a:r>
              <a:rPr lang="en-US" sz="1200" dirty="0"/>
              <a:t>CNN + LSTM</a:t>
            </a:r>
          </a:p>
          <a:p>
            <a:pPr marL="682625" lvl="1" indent="-217488">
              <a:lnSpc>
                <a:spcPct val="90000"/>
              </a:lnSpc>
              <a:buFont typeface="+mj-lt"/>
              <a:buAutoNum type="alphaUcPeriod"/>
            </a:pPr>
            <a:r>
              <a:rPr lang="en-US" sz="1200" dirty="0"/>
              <a:t>GNN +LSTM</a:t>
            </a:r>
          </a:p>
          <a:p>
            <a:pPr marL="465138" indent="-233363">
              <a:lnSpc>
                <a:spcPct val="90000"/>
              </a:lnSpc>
              <a:buFont typeface="+mj-lt"/>
              <a:buAutoNum type="romanUcPeriod"/>
            </a:pPr>
            <a:r>
              <a:rPr lang="en-US" sz="1200" dirty="0"/>
              <a:t>Conclusion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ople working on ideas">
            <a:extLst>
              <a:ext uri="{FF2B5EF4-FFF2-40B4-BE49-F238E27FC236}">
                <a16:creationId xmlns:a16="http://schemas.microsoft.com/office/drawing/2014/main" id="{47BFB1D3-E4C0-D939-30EA-B60E72D7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56" r="32129" b="2"/>
          <a:stretch>
            <a:fillRect/>
          </a:stretch>
        </p:blipFill>
        <p:spPr>
          <a:xfrm>
            <a:off x="4824595" y="650494"/>
            <a:ext cx="3553429" cy="53241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Literature review</a:t>
            </a:r>
            <a:br>
              <a:rPr lang="en-US" sz="1700" dirty="0"/>
            </a:br>
            <a:r>
              <a:rPr lang="en-US" sz="2200" dirty="0"/>
              <a:t>Static and dynamic code analysis techniques   </a:t>
            </a:r>
            <a:br>
              <a:rPr lang="en-US" sz="1700" dirty="0"/>
            </a:br>
            <a:endParaRPr lang="en-US" sz="17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39" y="2330505"/>
            <a:ext cx="3419569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Static analyzers inspect the code without executing it, aiming to find potential vulnerabilities through code pattern recognition and logic inference.</a:t>
            </a:r>
          </a:p>
          <a:p>
            <a:r>
              <a:rPr lang="en-US" sz="1700" dirty="0"/>
              <a:t>Clang</a:t>
            </a:r>
          </a:p>
          <a:p>
            <a:r>
              <a:rPr lang="en-US" sz="1700" dirty="0"/>
              <a:t>SonarQube</a:t>
            </a:r>
          </a:p>
          <a:p>
            <a:pPr marL="0" indent="0">
              <a:buNone/>
            </a:pPr>
            <a:r>
              <a:rPr lang="en-US" sz="1700" dirty="0"/>
              <a:t>Dynamic analysis, on the other hand, involves executing the code and monitoring its behavior under various inputs.</a:t>
            </a:r>
          </a:p>
          <a:p>
            <a:r>
              <a:rPr lang="en-US" sz="1700" dirty="0" err="1"/>
              <a:t>Valgrind</a:t>
            </a:r>
            <a:endParaRPr lang="en-US" sz="1700" dirty="0"/>
          </a:p>
          <a:p>
            <a:r>
              <a:rPr lang="en-US" sz="1700" dirty="0" err="1"/>
              <a:t>AdressSanitizer</a:t>
            </a:r>
            <a:endParaRPr lang="en-US" sz="17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lose-up of open book against blurred bookshelf background">
            <a:extLst>
              <a:ext uri="{FF2B5EF4-FFF2-40B4-BE49-F238E27FC236}">
                <a16:creationId xmlns:a16="http://schemas.microsoft.com/office/drawing/2014/main" id="{B2F48935-56A2-1C84-67EF-6CA13395BF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778" r="17579" b="1"/>
          <a:stretch>
            <a:fillRect/>
          </a:stretch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Literature Review</a:t>
            </a:r>
            <a:br>
              <a:rPr lang="en-US" sz="4700" dirty="0"/>
            </a:br>
            <a:r>
              <a:rPr lang="en-US" sz="2000" dirty="0"/>
              <a:t>Machine learning in software security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5210C1-3A8C-2868-AE97-32384BE04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2539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463AB82-3457-BEDF-E374-B492661157C9}"/>
              </a:ext>
            </a:extLst>
          </p:cNvPr>
          <p:cNvSpPr/>
          <p:nvPr/>
        </p:nvSpPr>
        <p:spPr>
          <a:xfrm>
            <a:off x="3134543" y="564509"/>
            <a:ext cx="243458" cy="57289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Dataset</a:t>
            </a:r>
            <a:br>
              <a:rPr lang="en-US" dirty="0"/>
            </a:br>
            <a:r>
              <a:rPr lang="en-US" sz="2000" dirty="0"/>
              <a:t>Synthetic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D06757-D763-23D5-9403-A1BD8475B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7678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85800"/>
            <a:ext cx="7879842" cy="115700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Dataset</a:t>
            </a:r>
            <a:br>
              <a:rPr lang="en-US" sz="3600" dirty="0"/>
            </a:br>
            <a:r>
              <a:rPr lang="en-US" sz="2000" dirty="0"/>
              <a:t>Real-world functions dataset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1817" y="122104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95805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E60919-C5B2-FBFD-E66B-186825CAC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635515"/>
              </p:ext>
            </p:extLst>
          </p:nvPr>
        </p:nvGraphicFramePr>
        <p:xfrm>
          <a:off x="628650" y="2295252"/>
          <a:ext cx="7879842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82A50D9-401B-3AF1-7567-120AA44A24E8}"/>
              </a:ext>
            </a:extLst>
          </p:cNvPr>
          <p:cNvSpPr/>
          <p:nvPr/>
        </p:nvSpPr>
        <p:spPr>
          <a:xfrm>
            <a:off x="480447" y="170481"/>
            <a:ext cx="883404" cy="4000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03441" y="-1"/>
            <a:ext cx="5737117" cy="5728133"/>
            <a:chOff x="329184" y="1"/>
            <a:chExt cx="524256" cy="5728133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318045"/>
            <a:ext cx="8249304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174" y="4200041"/>
            <a:ext cx="7553652" cy="67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000" dirty="0"/>
              <a:t>Methodology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4DD443-BB01-36D2-562E-B37E5FB7FE49}"/>
              </a:ext>
            </a:extLst>
          </p:cNvPr>
          <p:cNvGrpSpPr/>
          <p:nvPr/>
        </p:nvGrpSpPr>
        <p:grpSpPr>
          <a:xfrm>
            <a:off x="5167300" y="671201"/>
            <a:ext cx="2807492" cy="2999232"/>
            <a:chOff x="349418" y="320040"/>
            <a:chExt cx="3992036" cy="4264676"/>
          </a:xfrm>
        </p:grpSpPr>
        <p:pic>
          <p:nvPicPr>
            <p:cNvPr id="4" name="Picture 3" descr="A diagram of a function&#10;&#10;AI-generated content may be incorrect.">
              <a:extLst>
                <a:ext uri="{FF2B5EF4-FFF2-40B4-BE49-F238E27FC236}">
                  <a16:creationId xmlns:a16="http://schemas.microsoft.com/office/drawing/2014/main" id="{9E34F9B5-5FB3-9700-46BC-171BD486D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418" y="320040"/>
              <a:ext cx="3992036" cy="389534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FD5967-1769-1276-F244-B94341570E3F}"/>
                </a:ext>
              </a:extLst>
            </p:cNvPr>
            <p:cNvSpPr txBox="1"/>
            <p:nvPr/>
          </p:nvSpPr>
          <p:spPr>
            <a:xfrm>
              <a:off x="1190171" y="4215384"/>
              <a:ext cx="2147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20040">
                <a:spcAft>
                  <a:spcPts val="600"/>
                </a:spcAft>
              </a:pPr>
              <a:r>
                <a:rPr lang="en-US" sz="126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Abstract Syntax Tree</a:t>
              </a:r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2B18FA-0165-9E1C-8C77-ACB1681D2EAF}"/>
              </a:ext>
            </a:extLst>
          </p:cNvPr>
          <p:cNvGrpSpPr/>
          <p:nvPr/>
        </p:nvGrpSpPr>
        <p:grpSpPr>
          <a:xfrm>
            <a:off x="1016727" y="671201"/>
            <a:ext cx="3115312" cy="2999232"/>
            <a:chOff x="4690872" y="533025"/>
            <a:chExt cx="4210812" cy="4053912"/>
          </a:xfrm>
        </p:grpSpPr>
        <p:pic>
          <p:nvPicPr>
            <p:cNvPr id="7" name="Picture 6" descr="A computer screen shot of a computer program&#10;&#10;AI-generated content may be incorrect.">
              <a:extLst>
                <a:ext uri="{FF2B5EF4-FFF2-40B4-BE49-F238E27FC236}">
                  <a16:creationId xmlns:a16="http://schemas.microsoft.com/office/drawing/2014/main" id="{ADE1AB1A-3D33-2D3C-B18D-0E06664AB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0872" y="533025"/>
              <a:ext cx="4210812" cy="346937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5C4C3D-AD33-3AC1-EDCC-ED79F5913566}"/>
                </a:ext>
              </a:extLst>
            </p:cNvPr>
            <p:cNvSpPr txBox="1"/>
            <p:nvPr/>
          </p:nvSpPr>
          <p:spPr>
            <a:xfrm>
              <a:off x="5806440" y="4217605"/>
              <a:ext cx="2147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33756">
                <a:spcAft>
                  <a:spcPts val="600"/>
                </a:spcAft>
              </a:pPr>
              <a:r>
                <a:rPr lang="en-US" sz="1314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Control Flow Graph</a:t>
              </a:r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2" y="640823"/>
            <a:ext cx="3040244" cy="55831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Methodology</a:t>
            </a:r>
            <a:br>
              <a:rPr lang="en-US" sz="3300" dirty="0"/>
            </a:br>
            <a:r>
              <a:rPr lang="en-US" sz="2000" dirty="0"/>
              <a:t>ML Models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1E19EA-E53E-AEF5-9780-977210944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034200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F764EAB-E590-3863-803A-356F19131E05}"/>
              </a:ext>
            </a:extLst>
          </p:cNvPr>
          <p:cNvSpPr/>
          <p:nvPr/>
        </p:nvSpPr>
        <p:spPr>
          <a:xfrm>
            <a:off x="3134543" y="572259"/>
            <a:ext cx="243458" cy="57134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329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Office Theme</vt:lpstr>
      <vt:lpstr>Detecting Vulnerabilities In C/C++ Source Code Using Machine Learning Approaches  Sorin-Octavian Furdui Master of Machine Learning Politehnica University of Timişoara Timişoara, Timiş, Romania sorin.furdui@student.upt.ro</vt:lpstr>
      <vt:lpstr>Introduction</vt:lpstr>
      <vt:lpstr>Paper structure</vt:lpstr>
      <vt:lpstr>Literature review Static and dynamic code analysis techniques    </vt:lpstr>
      <vt:lpstr>Literature Review Machine learning in software security</vt:lpstr>
      <vt:lpstr>Dataset Synthetic dataset</vt:lpstr>
      <vt:lpstr>Dataset Real-world functions dataset</vt:lpstr>
      <vt:lpstr>Methodology</vt:lpstr>
      <vt:lpstr>Methodology ML Models</vt:lpstr>
      <vt:lpstr>Methodology DL models</vt:lpstr>
      <vt:lpstr>Experiments  ML Models</vt:lpstr>
      <vt:lpstr>Experiments CNN models</vt:lpstr>
      <vt:lpstr>Experiments GNN models</vt:lpstr>
      <vt:lpstr>Conclusions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Sorin-Octavian Furdui</cp:lastModifiedBy>
  <cp:revision>144</cp:revision>
  <dcterms:created xsi:type="dcterms:W3CDTF">2013-01-27T09:14:16Z</dcterms:created>
  <dcterms:modified xsi:type="dcterms:W3CDTF">2025-06-09T10:37:17Z</dcterms:modified>
  <cp:category/>
</cp:coreProperties>
</file>