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54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4225-4E45-4BDA-8032-93CC2F15543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27E2A-3318-471E-9C80-7DB728FB2A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statement</a:t>
          </a:r>
        </a:p>
      </dgm:t>
    </dgm:pt>
    <dgm:pt modelId="{76EE7934-8A5F-4277-8E61-418D7BBA9989}" type="parTrans" cxnId="{76B442BE-7137-4739-8333-9F3FB0CC5919}">
      <dgm:prSet/>
      <dgm:spPr/>
      <dgm:t>
        <a:bodyPr/>
        <a:lstStyle/>
        <a:p>
          <a:endParaRPr lang="en-US"/>
        </a:p>
      </dgm:t>
    </dgm:pt>
    <dgm:pt modelId="{70995EEB-BE99-4C25-B2AF-7E9590113586}" type="sibTrans" cxnId="{76B442BE-7137-4739-8333-9F3FB0CC5919}">
      <dgm:prSet/>
      <dgm:spPr/>
      <dgm:t>
        <a:bodyPr/>
        <a:lstStyle/>
        <a:p>
          <a:endParaRPr lang="en-US"/>
        </a:p>
      </dgm:t>
    </dgm:pt>
    <dgm:pt modelId="{EC16F59E-4910-43AE-940C-E3969865BA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Paper structure</a:t>
          </a:r>
        </a:p>
      </dgm:t>
    </dgm:pt>
    <dgm:pt modelId="{10C1FD60-74F7-40F2-9933-094F7D2B9B98}" type="parTrans" cxnId="{AE222C56-1FEC-4B5B-A73E-34DFD600CA16}">
      <dgm:prSet/>
      <dgm:spPr/>
      <dgm:t>
        <a:bodyPr/>
        <a:lstStyle/>
        <a:p>
          <a:endParaRPr lang="en-US"/>
        </a:p>
      </dgm:t>
    </dgm:pt>
    <dgm:pt modelId="{65C08329-7E4D-44D9-B601-7AA7BFA7AF46}" type="sibTrans" cxnId="{AE222C56-1FEC-4B5B-A73E-34DFD600CA16}">
      <dgm:prSet/>
      <dgm:spPr/>
      <dgm:t>
        <a:bodyPr/>
        <a:lstStyle/>
        <a:p>
          <a:endParaRPr lang="en-US"/>
        </a:p>
      </dgm:t>
    </dgm:pt>
    <dgm:pt modelId="{B42BE47B-EA9C-486D-8772-CC7D31A7B52D}" type="pres">
      <dgm:prSet presAssocID="{81264225-4E45-4BDA-8032-93CC2F155438}" presName="root" presStyleCnt="0">
        <dgm:presLayoutVars>
          <dgm:dir/>
          <dgm:resizeHandles val="exact"/>
        </dgm:presLayoutVars>
      </dgm:prSet>
      <dgm:spPr/>
    </dgm:pt>
    <dgm:pt modelId="{148AB479-3BF6-4D96-8D76-71B2E1034A32}" type="pres">
      <dgm:prSet presAssocID="{38127E2A-3318-471E-9C80-7DB728FB2AA3}" presName="compNode" presStyleCnt="0"/>
      <dgm:spPr/>
    </dgm:pt>
    <dgm:pt modelId="{7FB67AEA-01DE-450D-99AA-34E39802741C}" type="pres">
      <dgm:prSet presAssocID="{38127E2A-3318-471E-9C80-7DB728FB2AA3}" presName="iconBgRect" presStyleLbl="bgShp" presStyleIdx="0" presStyleCnt="2"/>
      <dgm:spPr/>
    </dgm:pt>
    <dgm:pt modelId="{E4FBC4A9-35A3-4572-ADC7-2547DED7A8C3}" type="pres">
      <dgm:prSet presAssocID="{38127E2A-3318-471E-9C80-7DB728FB2A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049A90-7A8C-4207-9FAA-A40A69BDEE18}" type="pres">
      <dgm:prSet presAssocID="{38127E2A-3318-471E-9C80-7DB728FB2AA3}" presName="spaceRect" presStyleCnt="0"/>
      <dgm:spPr/>
    </dgm:pt>
    <dgm:pt modelId="{DF6D1043-CC84-4191-9E60-B73AFB19A768}" type="pres">
      <dgm:prSet presAssocID="{38127E2A-3318-471E-9C80-7DB728FB2AA3}" presName="textRect" presStyleLbl="revTx" presStyleIdx="0" presStyleCnt="2">
        <dgm:presLayoutVars>
          <dgm:chMax val="1"/>
          <dgm:chPref val="1"/>
        </dgm:presLayoutVars>
      </dgm:prSet>
      <dgm:spPr/>
    </dgm:pt>
    <dgm:pt modelId="{F9932F9D-8368-4D9E-8A8D-938219C2D91E}" type="pres">
      <dgm:prSet presAssocID="{70995EEB-BE99-4C25-B2AF-7E9590113586}" presName="sibTrans" presStyleCnt="0"/>
      <dgm:spPr/>
    </dgm:pt>
    <dgm:pt modelId="{294BFB08-4E59-496C-89C7-D116CFE8E6BD}" type="pres">
      <dgm:prSet presAssocID="{EC16F59E-4910-43AE-940C-E3969865BA5C}" presName="compNode" presStyleCnt="0"/>
      <dgm:spPr/>
    </dgm:pt>
    <dgm:pt modelId="{1BD64F5A-93F2-4FA3-BF8E-11B620AA806C}" type="pres">
      <dgm:prSet presAssocID="{EC16F59E-4910-43AE-940C-E3969865BA5C}" presName="iconBgRect" presStyleLbl="bgShp" presStyleIdx="1" presStyleCnt="2"/>
      <dgm:spPr/>
    </dgm:pt>
    <dgm:pt modelId="{9AEB62DA-9BF4-496A-98D7-7A759E7B10D2}" type="pres">
      <dgm:prSet presAssocID="{EC16F59E-4910-43AE-940C-E3969865BA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6B1E0AA-4F72-4457-A702-4F7C57294E12}" type="pres">
      <dgm:prSet presAssocID="{EC16F59E-4910-43AE-940C-E3969865BA5C}" presName="spaceRect" presStyleCnt="0"/>
      <dgm:spPr/>
    </dgm:pt>
    <dgm:pt modelId="{3FD860C9-A822-4A43-8298-A8544A8BAEC7}" type="pres">
      <dgm:prSet presAssocID="{EC16F59E-4910-43AE-940C-E3969865BA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8F7E13-CF92-4A39-A595-FF07D0450A9F}" type="presOf" srcId="{81264225-4E45-4BDA-8032-93CC2F155438}" destId="{B42BE47B-EA9C-486D-8772-CC7D31A7B52D}" srcOrd="0" destOrd="0" presId="urn:microsoft.com/office/officeart/2018/5/layout/IconCircleLabelList"/>
    <dgm:cxn modelId="{AE222C56-1FEC-4B5B-A73E-34DFD600CA16}" srcId="{81264225-4E45-4BDA-8032-93CC2F155438}" destId="{EC16F59E-4910-43AE-940C-E3969865BA5C}" srcOrd="1" destOrd="0" parTransId="{10C1FD60-74F7-40F2-9933-094F7D2B9B98}" sibTransId="{65C08329-7E4D-44D9-B601-7AA7BFA7AF46}"/>
    <dgm:cxn modelId="{E7C58BB1-89B7-4F9B-B952-85CC3BAB49CB}" type="presOf" srcId="{EC16F59E-4910-43AE-940C-E3969865BA5C}" destId="{3FD860C9-A822-4A43-8298-A8544A8BAEC7}" srcOrd="0" destOrd="0" presId="urn:microsoft.com/office/officeart/2018/5/layout/IconCircleLabelList"/>
    <dgm:cxn modelId="{76B442BE-7137-4739-8333-9F3FB0CC5919}" srcId="{81264225-4E45-4BDA-8032-93CC2F155438}" destId="{38127E2A-3318-471E-9C80-7DB728FB2AA3}" srcOrd="0" destOrd="0" parTransId="{76EE7934-8A5F-4277-8E61-418D7BBA9989}" sibTransId="{70995EEB-BE99-4C25-B2AF-7E9590113586}"/>
    <dgm:cxn modelId="{72C26BDD-5991-4919-9BE7-BDA0A3A3B4C7}" type="presOf" srcId="{38127E2A-3318-471E-9C80-7DB728FB2AA3}" destId="{DF6D1043-CC84-4191-9E60-B73AFB19A768}" srcOrd="0" destOrd="0" presId="urn:microsoft.com/office/officeart/2018/5/layout/IconCircleLabelList"/>
    <dgm:cxn modelId="{7F5474BC-8111-43F9-AD55-089D302CB00B}" type="presParOf" srcId="{B42BE47B-EA9C-486D-8772-CC7D31A7B52D}" destId="{148AB479-3BF6-4D96-8D76-71B2E1034A32}" srcOrd="0" destOrd="0" presId="urn:microsoft.com/office/officeart/2018/5/layout/IconCircleLabelList"/>
    <dgm:cxn modelId="{BB83B878-B617-45A8-92FD-0D171297DE27}" type="presParOf" srcId="{148AB479-3BF6-4D96-8D76-71B2E1034A32}" destId="{7FB67AEA-01DE-450D-99AA-34E39802741C}" srcOrd="0" destOrd="0" presId="urn:microsoft.com/office/officeart/2018/5/layout/IconCircleLabelList"/>
    <dgm:cxn modelId="{6BB3F01C-6036-4333-9672-1456C8CC6689}" type="presParOf" srcId="{148AB479-3BF6-4D96-8D76-71B2E1034A32}" destId="{E4FBC4A9-35A3-4572-ADC7-2547DED7A8C3}" srcOrd="1" destOrd="0" presId="urn:microsoft.com/office/officeart/2018/5/layout/IconCircleLabelList"/>
    <dgm:cxn modelId="{D9B7FE69-8132-4C28-86AA-127363D116DB}" type="presParOf" srcId="{148AB479-3BF6-4D96-8D76-71B2E1034A32}" destId="{33049A90-7A8C-4207-9FAA-A40A69BDEE18}" srcOrd="2" destOrd="0" presId="urn:microsoft.com/office/officeart/2018/5/layout/IconCircleLabelList"/>
    <dgm:cxn modelId="{4BF4D3CD-12D2-4150-B18E-2504D9ECF359}" type="presParOf" srcId="{148AB479-3BF6-4D96-8D76-71B2E1034A32}" destId="{DF6D1043-CC84-4191-9E60-B73AFB19A768}" srcOrd="3" destOrd="0" presId="urn:microsoft.com/office/officeart/2018/5/layout/IconCircleLabelList"/>
    <dgm:cxn modelId="{03F22B4B-540C-4E04-9787-71EC23647188}" type="presParOf" srcId="{B42BE47B-EA9C-486D-8772-CC7D31A7B52D}" destId="{F9932F9D-8368-4D9E-8A8D-938219C2D91E}" srcOrd="1" destOrd="0" presId="urn:microsoft.com/office/officeart/2018/5/layout/IconCircleLabelList"/>
    <dgm:cxn modelId="{2C1D51BE-C53F-4D54-A54A-764374FE3B24}" type="presParOf" srcId="{B42BE47B-EA9C-486D-8772-CC7D31A7B52D}" destId="{294BFB08-4E59-496C-89C7-D116CFE8E6BD}" srcOrd="2" destOrd="0" presId="urn:microsoft.com/office/officeart/2018/5/layout/IconCircleLabelList"/>
    <dgm:cxn modelId="{B586AC1B-CA59-4DB9-B572-22C44440A5E5}" type="presParOf" srcId="{294BFB08-4E59-496C-89C7-D116CFE8E6BD}" destId="{1BD64F5A-93F2-4FA3-BF8E-11B620AA806C}" srcOrd="0" destOrd="0" presId="urn:microsoft.com/office/officeart/2018/5/layout/IconCircleLabelList"/>
    <dgm:cxn modelId="{4B5B2A5E-1A93-48D6-8912-E70793EF6583}" type="presParOf" srcId="{294BFB08-4E59-496C-89C7-D116CFE8E6BD}" destId="{9AEB62DA-9BF4-496A-98D7-7A759E7B10D2}" srcOrd="1" destOrd="0" presId="urn:microsoft.com/office/officeart/2018/5/layout/IconCircleLabelList"/>
    <dgm:cxn modelId="{E27003EC-ECE4-43FA-BC9D-D8BAF1C1C48A}" type="presParOf" srcId="{294BFB08-4E59-496C-89C7-D116CFE8E6BD}" destId="{46B1E0AA-4F72-4457-A702-4F7C57294E12}" srcOrd="2" destOrd="0" presId="urn:microsoft.com/office/officeart/2018/5/layout/IconCircleLabelList"/>
    <dgm:cxn modelId="{F80CA82F-1692-4C30-B8BB-B34104670D25}" type="presParOf" srcId="{294BFB08-4E59-496C-89C7-D116CFE8E6BD}" destId="{3FD860C9-A822-4A43-8298-A8544A8BAE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63D25-8E6E-42F1-B50B-CC2B328A5E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D4F1D8-8745-4AA3-8C67-1683B6274944}">
      <dgm:prSet custT="1"/>
      <dgm:spPr/>
      <dgm:t>
        <a:bodyPr/>
        <a:lstStyle/>
        <a:p>
          <a:r>
            <a:rPr lang="en-US" sz="2800" dirty="0"/>
            <a:t>Simple ML models</a:t>
          </a:r>
        </a:p>
      </dgm:t>
    </dgm:pt>
    <dgm:pt modelId="{2A9D6292-ADAD-4B83-9DC3-86C2B0CC2A9C}" type="parTrans" cxnId="{F6DC5F8F-F917-4E62-9DB4-8DA4B0E65124}">
      <dgm:prSet/>
      <dgm:spPr/>
      <dgm:t>
        <a:bodyPr/>
        <a:lstStyle/>
        <a:p>
          <a:endParaRPr lang="en-US"/>
        </a:p>
      </dgm:t>
    </dgm:pt>
    <dgm:pt modelId="{36C098D1-CA98-4D4A-952A-EE8B4265B3AE}" type="sibTrans" cxnId="{F6DC5F8F-F917-4E62-9DB4-8DA4B0E65124}">
      <dgm:prSet/>
      <dgm:spPr/>
      <dgm:t>
        <a:bodyPr/>
        <a:lstStyle/>
        <a:p>
          <a:endParaRPr lang="en-US"/>
        </a:p>
      </dgm:t>
    </dgm:pt>
    <dgm:pt modelId="{8F7F0606-EF47-474E-B1A5-541CC0E7D1E1}">
      <dgm:prSet/>
      <dgm:spPr/>
      <dgm:t>
        <a:bodyPr/>
        <a:lstStyle/>
        <a:p>
          <a:r>
            <a:rPr lang="en-US"/>
            <a:t>RF</a:t>
          </a:r>
        </a:p>
      </dgm:t>
    </dgm:pt>
    <dgm:pt modelId="{4521F938-6820-4960-A01F-51FA788800FB}" type="parTrans" cxnId="{2EDC7136-DE36-46B5-A5BC-2B8A2E3A7D0E}">
      <dgm:prSet/>
      <dgm:spPr/>
      <dgm:t>
        <a:bodyPr/>
        <a:lstStyle/>
        <a:p>
          <a:endParaRPr lang="en-US"/>
        </a:p>
      </dgm:t>
    </dgm:pt>
    <dgm:pt modelId="{1C38FD92-6A47-4C44-A926-6F946FEEBA04}" type="sibTrans" cxnId="{2EDC7136-DE36-46B5-A5BC-2B8A2E3A7D0E}">
      <dgm:prSet/>
      <dgm:spPr/>
      <dgm:t>
        <a:bodyPr/>
        <a:lstStyle/>
        <a:p>
          <a:endParaRPr lang="en-US"/>
        </a:p>
      </dgm:t>
    </dgm:pt>
    <dgm:pt modelId="{B2E3C0BB-E382-43E0-8649-83F71673392D}">
      <dgm:prSet/>
      <dgm:spPr/>
      <dgm:t>
        <a:bodyPr/>
        <a:lstStyle/>
        <a:p>
          <a:r>
            <a:rPr lang="en-US" dirty="0"/>
            <a:t>DT</a:t>
          </a:r>
        </a:p>
      </dgm:t>
    </dgm:pt>
    <dgm:pt modelId="{5F0C16B4-7477-4E53-B4CB-88FA777041C8}" type="parTrans" cxnId="{CF2E0F48-2BBA-4030-A484-25778ED0C882}">
      <dgm:prSet/>
      <dgm:spPr/>
      <dgm:t>
        <a:bodyPr/>
        <a:lstStyle/>
        <a:p>
          <a:endParaRPr lang="en-US"/>
        </a:p>
      </dgm:t>
    </dgm:pt>
    <dgm:pt modelId="{8EEACAF5-2B36-4310-9947-D30944D50E2F}" type="sibTrans" cxnId="{CF2E0F48-2BBA-4030-A484-25778ED0C882}">
      <dgm:prSet/>
      <dgm:spPr/>
      <dgm:t>
        <a:bodyPr/>
        <a:lstStyle/>
        <a:p>
          <a:endParaRPr lang="en-US"/>
        </a:p>
      </dgm:t>
    </dgm:pt>
    <dgm:pt modelId="{AFD43656-89B4-49F0-944E-88133DE74F50}">
      <dgm:prSet/>
      <dgm:spPr/>
      <dgm:t>
        <a:bodyPr/>
        <a:lstStyle/>
        <a:p>
          <a:r>
            <a:rPr lang="en-US"/>
            <a:t>kNN</a:t>
          </a:r>
        </a:p>
      </dgm:t>
    </dgm:pt>
    <dgm:pt modelId="{AD3BC882-2591-4465-BEA1-3D37A6A9284B}" type="parTrans" cxnId="{DCEBB870-CBC3-493D-A83A-BC820F6EAB51}">
      <dgm:prSet/>
      <dgm:spPr/>
      <dgm:t>
        <a:bodyPr/>
        <a:lstStyle/>
        <a:p>
          <a:endParaRPr lang="en-US"/>
        </a:p>
      </dgm:t>
    </dgm:pt>
    <dgm:pt modelId="{D550C338-A427-4144-9B85-0C9DE31F8B49}" type="sibTrans" cxnId="{DCEBB870-CBC3-493D-A83A-BC820F6EAB51}">
      <dgm:prSet/>
      <dgm:spPr/>
      <dgm:t>
        <a:bodyPr/>
        <a:lstStyle/>
        <a:p>
          <a:endParaRPr lang="en-US"/>
        </a:p>
      </dgm:t>
    </dgm:pt>
    <dgm:pt modelId="{1AB20166-924B-445F-A6A4-3E756DA1D1BF}">
      <dgm:prSet custT="1"/>
      <dgm:spPr/>
      <dgm:t>
        <a:bodyPr/>
        <a:lstStyle/>
        <a:p>
          <a:r>
            <a:rPr lang="en-US" sz="2800" dirty="0"/>
            <a:t>Deep learning:</a:t>
          </a:r>
        </a:p>
      </dgm:t>
    </dgm:pt>
    <dgm:pt modelId="{9D8A2D16-93D6-41EF-9FF0-9152505C71C9}" type="parTrans" cxnId="{550D732C-83B5-4C2F-A57B-635550FF772B}">
      <dgm:prSet/>
      <dgm:spPr/>
      <dgm:t>
        <a:bodyPr/>
        <a:lstStyle/>
        <a:p>
          <a:endParaRPr lang="en-US"/>
        </a:p>
      </dgm:t>
    </dgm:pt>
    <dgm:pt modelId="{40D0A72C-83D1-49D5-B537-34B507134757}" type="sibTrans" cxnId="{550D732C-83B5-4C2F-A57B-635550FF772B}">
      <dgm:prSet/>
      <dgm:spPr/>
      <dgm:t>
        <a:bodyPr/>
        <a:lstStyle/>
        <a:p>
          <a:endParaRPr lang="en-US"/>
        </a:p>
      </dgm:t>
    </dgm:pt>
    <dgm:pt modelId="{0015C3D0-ABE2-4FEE-8AEC-1B507222A93A}">
      <dgm:prSet/>
      <dgm:spPr/>
      <dgm:t>
        <a:bodyPr/>
        <a:lstStyle/>
        <a:p>
          <a:r>
            <a:rPr lang="en-US" dirty="0"/>
            <a:t>RNN</a:t>
          </a:r>
        </a:p>
      </dgm:t>
    </dgm:pt>
    <dgm:pt modelId="{FE0434D3-CF1F-4C8C-A9AC-2E435C28B769}" type="parTrans" cxnId="{C2DE3BA1-10B2-4A2B-9356-608A005D4763}">
      <dgm:prSet/>
      <dgm:spPr/>
      <dgm:t>
        <a:bodyPr/>
        <a:lstStyle/>
        <a:p>
          <a:endParaRPr lang="en-US"/>
        </a:p>
      </dgm:t>
    </dgm:pt>
    <dgm:pt modelId="{4D55CA16-EFA8-465E-9642-7D634F107EC6}" type="sibTrans" cxnId="{C2DE3BA1-10B2-4A2B-9356-608A005D4763}">
      <dgm:prSet/>
      <dgm:spPr/>
      <dgm:t>
        <a:bodyPr/>
        <a:lstStyle/>
        <a:p>
          <a:endParaRPr lang="en-US"/>
        </a:p>
      </dgm:t>
    </dgm:pt>
    <dgm:pt modelId="{EFE4E8AB-A0BD-4331-8E2C-3A8F872B8D41}">
      <dgm:prSet/>
      <dgm:spPr/>
      <dgm:t>
        <a:bodyPr/>
        <a:lstStyle/>
        <a:p>
          <a:r>
            <a:rPr lang="en-US"/>
            <a:t>GNN</a:t>
          </a:r>
        </a:p>
      </dgm:t>
    </dgm:pt>
    <dgm:pt modelId="{400D4AD8-E314-490C-BA3E-AB9F69C687C7}" type="parTrans" cxnId="{7837071C-F184-4C35-AA9B-9BC27389428A}">
      <dgm:prSet/>
      <dgm:spPr/>
      <dgm:t>
        <a:bodyPr/>
        <a:lstStyle/>
        <a:p>
          <a:endParaRPr lang="en-US"/>
        </a:p>
      </dgm:t>
    </dgm:pt>
    <dgm:pt modelId="{314F38A1-BF86-4081-9BE5-B97B8EAF1CA5}" type="sibTrans" cxnId="{7837071C-F184-4C35-AA9B-9BC27389428A}">
      <dgm:prSet/>
      <dgm:spPr/>
      <dgm:t>
        <a:bodyPr/>
        <a:lstStyle/>
        <a:p>
          <a:endParaRPr lang="en-US"/>
        </a:p>
      </dgm:t>
    </dgm:pt>
    <dgm:pt modelId="{2E367D9C-FEA2-436D-BFF2-FA433C12EF1A}">
      <dgm:prSet/>
      <dgm:spPr/>
      <dgm:t>
        <a:bodyPr/>
        <a:lstStyle/>
        <a:p>
          <a:r>
            <a:rPr lang="en-US"/>
            <a:t>CNN</a:t>
          </a:r>
        </a:p>
      </dgm:t>
    </dgm:pt>
    <dgm:pt modelId="{31D4F732-6CBF-4181-9291-7A4952678326}" type="parTrans" cxnId="{645F264E-D7B0-480E-81F4-BE1D1ABC5176}">
      <dgm:prSet/>
      <dgm:spPr/>
      <dgm:t>
        <a:bodyPr/>
        <a:lstStyle/>
        <a:p>
          <a:endParaRPr lang="en-US"/>
        </a:p>
      </dgm:t>
    </dgm:pt>
    <dgm:pt modelId="{7117E0BA-FDD8-4750-8D5A-77560F062C8D}" type="sibTrans" cxnId="{645F264E-D7B0-480E-81F4-BE1D1ABC5176}">
      <dgm:prSet/>
      <dgm:spPr/>
      <dgm:t>
        <a:bodyPr/>
        <a:lstStyle/>
        <a:p>
          <a:endParaRPr lang="en-US"/>
        </a:p>
      </dgm:t>
    </dgm:pt>
    <dgm:pt modelId="{F098D562-C781-492C-B979-082CEED599DE}">
      <dgm:prSet custT="1"/>
      <dgm:spPr/>
      <dgm:t>
        <a:bodyPr/>
        <a:lstStyle/>
        <a:p>
          <a:r>
            <a:rPr lang="en-US" sz="2800" dirty="0"/>
            <a:t>Different types of datasets</a:t>
          </a:r>
        </a:p>
      </dgm:t>
    </dgm:pt>
    <dgm:pt modelId="{47CB5485-9234-49EE-926D-489B11F9634E}" type="parTrans" cxnId="{BECA66EA-C8A7-4BA9-BA6B-F4777C351BC2}">
      <dgm:prSet/>
      <dgm:spPr/>
      <dgm:t>
        <a:bodyPr/>
        <a:lstStyle/>
        <a:p>
          <a:endParaRPr lang="en-US"/>
        </a:p>
      </dgm:t>
    </dgm:pt>
    <dgm:pt modelId="{6F12E61E-4A13-4666-B529-1C315FD695DD}" type="sibTrans" cxnId="{BECA66EA-C8A7-4BA9-BA6B-F4777C351BC2}">
      <dgm:prSet/>
      <dgm:spPr/>
      <dgm:t>
        <a:bodyPr/>
        <a:lstStyle/>
        <a:p>
          <a:endParaRPr lang="en-US"/>
        </a:p>
      </dgm:t>
    </dgm:pt>
    <dgm:pt modelId="{E4868434-7D2C-458C-9B51-020AD516A408}">
      <dgm:prSet/>
      <dgm:spPr/>
      <dgm:t>
        <a:bodyPr/>
        <a:lstStyle/>
        <a:p>
          <a:r>
            <a:rPr lang="en-US"/>
            <a:t>Synthetic data</a:t>
          </a:r>
        </a:p>
      </dgm:t>
    </dgm:pt>
    <dgm:pt modelId="{3DA18A10-DC7B-4497-BAF8-A7EDE31D8DE0}" type="parTrans" cxnId="{45019629-68FD-4F66-BBCA-BA31E3F9E362}">
      <dgm:prSet/>
      <dgm:spPr/>
      <dgm:t>
        <a:bodyPr/>
        <a:lstStyle/>
        <a:p>
          <a:endParaRPr lang="en-US"/>
        </a:p>
      </dgm:t>
    </dgm:pt>
    <dgm:pt modelId="{CCB6EC73-E6EB-4D90-B1E6-38F78CE0E1AE}" type="sibTrans" cxnId="{45019629-68FD-4F66-BBCA-BA31E3F9E362}">
      <dgm:prSet/>
      <dgm:spPr/>
      <dgm:t>
        <a:bodyPr/>
        <a:lstStyle/>
        <a:p>
          <a:endParaRPr lang="en-US"/>
        </a:p>
      </dgm:t>
    </dgm:pt>
    <dgm:pt modelId="{2F3790F0-4198-47FC-A49B-9A0568638EEA}">
      <dgm:prSet/>
      <dgm:spPr/>
      <dgm:t>
        <a:bodyPr/>
        <a:lstStyle/>
        <a:p>
          <a:r>
            <a:rPr lang="en-US"/>
            <a:t>Real-world projects</a:t>
          </a:r>
        </a:p>
      </dgm:t>
    </dgm:pt>
    <dgm:pt modelId="{6261C65B-F792-4BEC-8983-47BF36571A69}" type="parTrans" cxnId="{A37D61E4-F988-4ACC-A378-457CBDC9D85E}">
      <dgm:prSet/>
      <dgm:spPr/>
      <dgm:t>
        <a:bodyPr/>
        <a:lstStyle/>
        <a:p>
          <a:endParaRPr lang="en-US"/>
        </a:p>
      </dgm:t>
    </dgm:pt>
    <dgm:pt modelId="{A22E482E-AAF2-46CE-B5AF-639FC307F602}" type="sibTrans" cxnId="{A37D61E4-F988-4ACC-A378-457CBDC9D85E}">
      <dgm:prSet/>
      <dgm:spPr/>
      <dgm:t>
        <a:bodyPr/>
        <a:lstStyle/>
        <a:p>
          <a:endParaRPr lang="en-US"/>
        </a:p>
      </dgm:t>
    </dgm:pt>
    <dgm:pt modelId="{84A3648A-8566-4A50-BE0C-D51BD8BFB780}" type="pres">
      <dgm:prSet presAssocID="{DF563D25-8E6E-42F1-B50B-CC2B328A5E32}" presName="linear" presStyleCnt="0">
        <dgm:presLayoutVars>
          <dgm:animLvl val="lvl"/>
          <dgm:resizeHandles val="exact"/>
        </dgm:presLayoutVars>
      </dgm:prSet>
      <dgm:spPr/>
    </dgm:pt>
    <dgm:pt modelId="{50229BBE-379A-4FF8-B123-81DCE5E421E1}" type="pres">
      <dgm:prSet presAssocID="{02D4F1D8-8745-4AA3-8C67-1683B62749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796659-A5A1-48AF-8C56-9909C2CC6FB0}" type="pres">
      <dgm:prSet presAssocID="{02D4F1D8-8745-4AA3-8C67-1683B6274944}" presName="childText" presStyleLbl="revTx" presStyleIdx="0" presStyleCnt="3">
        <dgm:presLayoutVars>
          <dgm:bulletEnabled val="1"/>
        </dgm:presLayoutVars>
      </dgm:prSet>
      <dgm:spPr/>
    </dgm:pt>
    <dgm:pt modelId="{E8994146-A7EA-4D82-A4E7-BFCBAB4E1C33}" type="pres">
      <dgm:prSet presAssocID="{1AB20166-924B-445F-A6A4-3E756DA1D1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EEABE3-0708-4675-ABDA-665F1E8FE1BB}" type="pres">
      <dgm:prSet presAssocID="{1AB20166-924B-445F-A6A4-3E756DA1D1BF}" presName="childText" presStyleLbl="revTx" presStyleIdx="1" presStyleCnt="3">
        <dgm:presLayoutVars>
          <dgm:bulletEnabled val="1"/>
        </dgm:presLayoutVars>
      </dgm:prSet>
      <dgm:spPr/>
    </dgm:pt>
    <dgm:pt modelId="{18F5BFAB-C4C8-444D-99FD-7C838BE097F7}" type="pres">
      <dgm:prSet presAssocID="{F098D562-C781-492C-B979-082CEED599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007DC8-1B2C-4CD3-918F-231AAA236804}" type="pres">
      <dgm:prSet presAssocID="{F098D562-C781-492C-B979-082CEED599D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837071C-F184-4C35-AA9B-9BC27389428A}" srcId="{1AB20166-924B-445F-A6A4-3E756DA1D1BF}" destId="{EFE4E8AB-A0BD-4331-8E2C-3A8F872B8D41}" srcOrd="1" destOrd="0" parTransId="{400D4AD8-E314-490C-BA3E-AB9F69C687C7}" sibTransId="{314F38A1-BF86-4081-9BE5-B97B8EAF1CA5}"/>
    <dgm:cxn modelId="{AEAF1320-A9CA-41EC-8AF1-FC2EC412FE8C}" type="presOf" srcId="{EFE4E8AB-A0BD-4331-8E2C-3A8F872B8D41}" destId="{18EEABE3-0708-4675-ABDA-665F1E8FE1BB}" srcOrd="0" destOrd="1" presId="urn:microsoft.com/office/officeart/2005/8/layout/vList2"/>
    <dgm:cxn modelId="{45019629-68FD-4F66-BBCA-BA31E3F9E362}" srcId="{F098D562-C781-492C-B979-082CEED599DE}" destId="{E4868434-7D2C-458C-9B51-020AD516A408}" srcOrd="0" destOrd="0" parTransId="{3DA18A10-DC7B-4497-BAF8-A7EDE31D8DE0}" sibTransId="{CCB6EC73-E6EB-4D90-B1E6-38F78CE0E1AE}"/>
    <dgm:cxn modelId="{550D732C-83B5-4C2F-A57B-635550FF772B}" srcId="{DF563D25-8E6E-42F1-B50B-CC2B328A5E32}" destId="{1AB20166-924B-445F-A6A4-3E756DA1D1BF}" srcOrd="1" destOrd="0" parTransId="{9D8A2D16-93D6-41EF-9FF0-9152505C71C9}" sibTransId="{40D0A72C-83D1-49D5-B537-34B507134757}"/>
    <dgm:cxn modelId="{EC31F432-17C4-4702-84E6-62F8A8E230A7}" type="presOf" srcId="{8F7F0606-EF47-474E-B1A5-541CC0E7D1E1}" destId="{30796659-A5A1-48AF-8C56-9909C2CC6FB0}" srcOrd="0" destOrd="0" presId="urn:microsoft.com/office/officeart/2005/8/layout/vList2"/>
    <dgm:cxn modelId="{2EDC7136-DE36-46B5-A5BC-2B8A2E3A7D0E}" srcId="{02D4F1D8-8745-4AA3-8C67-1683B6274944}" destId="{8F7F0606-EF47-474E-B1A5-541CC0E7D1E1}" srcOrd="0" destOrd="0" parTransId="{4521F938-6820-4960-A01F-51FA788800FB}" sibTransId="{1C38FD92-6A47-4C44-A926-6F946FEEBA04}"/>
    <dgm:cxn modelId="{88A21A3D-071E-4DE3-B8B4-BC19B92DC727}" type="presOf" srcId="{E4868434-7D2C-458C-9B51-020AD516A408}" destId="{97007DC8-1B2C-4CD3-918F-231AAA236804}" srcOrd="0" destOrd="0" presId="urn:microsoft.com/office/officeart/2005/8/layout/vList2"/>
    <dgm:cxn modelId="{2E46983F-AA0A-45CF-B7DF-3EC3BC7AF040}" type="presOf" srcId="{AFD43656-89B4-49F0-944E-88133DE74F50}" destId="{30796659-A5A1-48AF-8C56-9909C2CC6FB0}" srcOrd="0" destOrd="2" presId="urn:microsoft.com/office/officeart/2005/8/layout/vList2"/>
    <dgm:cxn modelId="{0143B040-50DD-4DFD-89E3-B4523907440B}" type="presOf" srcId="{2F3790F0-4198-47FC-A49B-9A0568638EEA}" destId="{97007DC8-1B2C-4CD3-918F-231AAA236804}" srcOrd="0" destOrd="1" presId="urn:microsoft.com/office/officeart/2005/8/layout/vList2"/>
    <dgm:cxn modelId="{7DA40744-DC13-4765-9E44-8F34123A2980}" type="presOf" srcId="{02D4F1D8-8745-4AA3-8C67-1683B6274944}" destId="{50229BBE-379A-4FF8-B123-81DCE5E421E1}" srcOrd="0" destOrd="0" presId="urn:microsoft.com/office/officeart/2005/8/layout/vList2"/>
    <dgm:cxn modelId="{06082146-168A-4528-B24C-FB8D3C5493CE}" type="presOf" srcId="{B2E3C0BB-E382-43E0-8649-83F71673392D}" destId="{30796659-A5A1-48AF-8C56-9909C2CC6FB0}" srcOrd="0" destOrd="1" presId="urn:microsoft.com/office/officeart/2005/8/layout/vList2"/>
    <dgm:cxn modelId="{CF2E0F48-2BBA-4030-A484-25778ED0C882}" srcId="{02D4F1D8-8745-4AA3-8C67-1683B6274944}" destId="{B2E3C0BB-E382-43E0-8649-83F71673392D}" srcOrd="1" destOrd="0" parTransId="{5F0C16B4-7477-4E53-B4CB-88FA777041C8}" sibTransId="{8EEACAF5-2B36-4310-9947-D30944D50E2F}"/>
    <dgm:cxn modelId="{5A050349-ACEF-4B73-8D2C-3727396AFBDF}" type="presOf" srcId="{2E367D9C-FEA2-436D-BFF2-FA433C12EF1A}" destId="{18EEABE3-0708-4675-ABDA-665F1E8FE1BB}" srcOrd="0" destOrd="2" presId="urn:microsoft.com/office/officeart/2005/8/layout/vList2"/>
    <dgm:cxn modelId="{645F264E-D7B0-480E-81F4-BE1D1ABC5176}" srcId="{1AB20166-924B-445F-A6A4-3E756DA1D1BF}" destId="{2E367D9C-FEA2-436D-BFF2-FA433C12EF1A}" srcOrd="2" destOrd="0" parTransId="{31D4F732-6CBF-4181-9291-7A4952678326}" sibTransId="{7117E0BA-FDD8-4750-8D5A-77560F062C8D}"/>
    <dgm:cxn modelId="{DCEBB870-CBC3-493D-A83A-BC820F6EAB51}" srcId="{02D4F1D8-8745-4AA3-8C67-1683B6274944}" destId="{AFD43656-89B4-49F0-944E-88133DE74F50}" srcOrd="2" destOrd="0" parTransId="{AD3BC882-2591-4465-BEA1-3D37A6A9284B}" sibTransId="{D550C338-A427-4144-9B85-0C9DE31F8B49}"/>
    <dgm:cxn modelId="{F6DC5F8F-F917-4E62-9DB4-8DA4B0E65124}" srcId="{DF563D25-8E6E-42F1-B50B-CC2B328A5E32}" destId="{02D4F1D8-8745-4AA3-8C67-1683B6274944}" srcOrd="0" destOrd="0" parTransId="{2A9D6292-ADAD-4B83-9DC3-86C2B0CC2A9C}" sibTransId="{36C098D1-CA98-4D4A-952A-EE8B4265B3AE}"/>
    <dgm:cxn modelId="{D9D62290-3DEE-4584-B69C-D1E5276E0037}" type="presOf" srcId="{0015C3D0-ABE2-4FEE-8AEC-1B507222A93A}" destId="{18EEABE3-0708-4675-ABDA-665F1E8FE1BB}" srcOrd="0" destOrd="0" presId="urn:microsoft.com/office/officeart/2005/8/layout/vList2"/>
    <dgm:cxn modelId="{C2DE3BA1-10B2-4A2B-9356-608A005D4763}" srcId="{1AB20166-924B-445F-A6A4-3E756DA1D1BF}" destId="{0015C3D0-ABE2-4FEE-8AEC-1B507222A93A}" srcOrd="0" destOrd="0" parTransId="{FE0434D3-CF1F-4C8C-A9AC-2E435C28B769}" sibTransId="{4D55CA16-EFA8-465E-9642-7D634F107EC6}"/>
    <dgm:cxn modelId="{638F3AA7-C57E-42D5-860F-766D1D637BC0}" type="presOf" srcId="{DF563D25-8E6E-42F1-B50B-CC2B328A5E32}" destId="{84A3648A-8566-4A50-BE0C-D51BD8BFB780}" srcOrd="0" destOrd="0" presId="urn:microsoft.com/office/officeart/2005/8/layout/vList2"/>
    <dgm:cxn modelId="{7C4775B9-BB02-4209-B360-318A82ABB7DE}" type="presOf" srcId="{F098D562-C781-492C-B979-082CEED599DE}" destId="{18F5BFAB-C4C8-444D-99FD-7C838BE097F7}" srcOrd="0" destOrd="0" presId="urn:microsoft.com/office/officeart/2005/8/layout/vList2"/>
    <dgm:cxn modelId="{C78CE1E3-0F27-471D-9A68-B391450E1A5C}" type="presOf" srcId="{1AB20166-924B-445F-A6A4-3E756DA1D1BF}" destId="{E8994146-A7EA-4D82-A4E7-BFCBAB4E1C33}" srcOrd="0" destOrd="0" presId="urn:microsoft.com/office/officeart/2005/8/layout/vList2"/>
    <dgm:cxn modelId="{A37D61E4-F988-4ACC-A378-457CBDC9D85E}" srcId="{F098D562-C781-492C-B979-082CEED599DE}" destId="{2F3790F0-4198-47FC-A49B-9A0568638EEA}" srcOrd="1" destOrd="0" parTransId="{6261C65B-F792-4BEC-8983-47BF36571A69}" sibTransId="{A22E482E-AAF2-46CE-B5AF-639FC307F602}"/>
    <dgm:cxn modelId="{BECA66EA-C8A7-4BA9-BA6B-F4777C351BC2}" srcId="{DF563D25-8E6E-42F1-B50B-CC2B328A5E32}" destId="{F098D562-C781-492C-B979-082CEED599DE}" srcOrd="2" destOrd="0" parTransId="{47CB5485-9234-49EE-926D-489B11F9634E}" sibTransId="{6F12E61E-4A13-4666-B529-1C315FD695DD}"/>
    <dgm:cxn modelId="{384FDF63-3B99-4994-9475-2109B1B1E539}" type="presParOf" srcId="{84A3648A-8566-4A50-BE0C-D51BD8BFB780}" destId="{50229BBE-379A-4FF8-B123-81DCE5E421E1}" srcOrd="0" destOrd="0" presId="urn:microsoft.com/office/officeart/2005/8/layout/vList2"/>
    <dgm:cxn modelId="{17A9D774-254A-4B4F-B951-C7EBBDB47E20}" type="presParOf" srcId="{84A3648A-8566-4A50-BE0C-D51BD8BFB780}" destId="{30796659-A5A1-48AF-8C56-9909C2CC6FB0}" srcOrd="1" destOrd="0" presId="urn:microsoft.com/office/officeart/2005/8/layout/vList2"/>
    <dgm:cxn modelId="{2C0B1636-A6D1-417A-88B8-6D6D0D999A23}" type="presParOf" srcId="{84A3648A-8566-4A50-BE0C-D51BD8BFB780}" destId="{E8994146-A7EA-4D82-A4E7-BFCBAB4E1C33}" srcOrd="2" destOrd="0" presId="urn:microsoft.com/office/officeart/2005/8/layout/vList2"/>
    <dgm:cxn modelId="{B317C670-AFBD-4714-82D8-83460B3CFA78}" type="presParOf" srcId="{84A3648A-8566-4A50-BE0C-D51BD8BFB780}" destId="{18EEABE3-0708-4675-ABDA-665F1E8FE1BB}" srcOrd="3" destOrd="0" presId="urn:microsoft.com/office/officeart/2005/8/layout/vList2"/>
    <dgm:cxn modelId="{12454542-8956-499E-8424-4ECD156FDFC2}" type="presParOf" srcId="{84A3648A-8566-4A50-BE0C-D51BD8BFB780}" destId="{18F5BFAB-C4C8-444D-99FD-7C838BE097F7}" srcOrd="4" destOrd="0" presId="urn:microsoft.com/office/officeart/2005/8/layout/vList2"/>
    <dgm:cxn modelId="{7D29FE87-770D-4B80-AD02-D792E1B93DD1}" type="presParOf" srcId="{84A3648A-8566-4A50-BE0C-D51BD8BFB780}" destId="{97007DC8-1B2C-4CD3-918F-231AAA236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DD23F-3ABE-4808-B128-BD4685798E1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716E37-88DF-4E72-9E0D-9E43F9754587}">
      <dgm:prSet/>
      <dgm:spPr/>
      <dgm:t>
        <a:bodyPr/>
        <a:lstStyle/>
        <a:p>
          <a:r>
            <a:rPr lang="en-US" dirty="0"/>
            <a:t>Juliet SATE IV test suite - It consists of thousands of small, isolated C/C++ code samples, each annotated with specific vulnerability types based on the CWE system. </a:t>
          </a:r>
        </a:p>
      </dgm:t>
    </dgm:pt>
    <dgm:pt modelId="{27313698-F92A-4E4E-A061-24DF511C1A91}" type="parTrans" cxnId="{8F25CF42-D2DA-4A6A-973D-49D770117C4C}">
      <dgm:prSet/>
      <dgm:spPr/>
      <dgm:t>
        <a:bodyPr/>
        <a:lstStyle/>
        <a:p>
          <a:endParaRPr lang="en-US"/>
        </a:p>
      </dgm:t>
    </dgm:pt>
    <dgm:pt modelId="{82BA6896-D920-4B26-B6DE-F7673128E7D5}" type="sibTrans" cxnId="{8F25CF42-D2DA-4A6A-973D-49D770117C4C}">
      <dgm:prSet/>
      <dgm:spPr/>
      <dgm:t>
        <a:bodyPr/>
        <a:lstStyle/>
        <a:p>
          <a:endParaRPr lang="en-US"/>
        </a:p>
      </dgm:t>
    </dgm:pt>
    <dgm:pt modelId="{DCD42870-0FC6-4245-AC0C-2531DEEBECD6}">
      <dgm:prSet/>
      <dgm:spPr/>
      <dgm:t>
        <a:bodyPr/>
        <a:lstStyle/>
        <a:p>
          <a:r>
            <a:rPr lang="en-US"/>
            <a:t>buffer overflows</a:t>
          </a:r>
        </a:p>
      </dgm:t>
    </dgm:pt>
    <dgm:pt modelId="{22B1546C-02BC-4C6F-9749-1F552E3E3232}" type="parTrans" cxnId="{A45AF15C-B56C-4730-8BD4-040DA9CC4AEB}">
      <dgm:prSet/>
      <dgm:spPr/>
      <dgm:t>
        <a:bodyPr/>
        <a:lstStyle/>
        <a:p>
          <a:endParaRPr lang="en-US"/>
        </a:p>
      </dgm:t>
    </dgm:pt>
    <dgm:pt modelId="{CF5608D7-C3DF-4177-907C-62870F574CAB}" type="sibTrans" cxnId="{A45AF15C-B56C-4730-8BD4-040DA9CC4AEB}">
      <dgm:prSet/>
      <dgm:spPr/>
      <dgm:t>
        <a:bodyPr/>
        <a:lstStyle/>
        <a:p>
          <a:endParaRPr lang="en-US"/>
        </a:p>
      </dgm:t>
    </dgm:pt>
    <dgm:pt modelId="{35330967-2C83-40FE-AE91-5DB82956DE12}">
      <dgm:prSet/>
      <dgm:spPr/>
      <dgm:t>
        <a:bodyPr/>
        <a:lstStyle/>
        <a:p>
          <a:r>
            <a:rPr lang="en-US"/>
            <a:t>memory leaks</a:t>
          </a:r>
        </a:p>
      </dgm:t>
    </dgm:pt>
    <dgm:pt modelId="{6B0ED900-AEDD-4FB2-A012-2FBF704309C2}" type="parTrans" cxnId="{3FA9F0BA-34BE-46A3-AEBB-B709967BEA5C}">
      <dgm:prSet/>
      <dgm:spPr/>
      <dgm:t>
        <a:bodyPr/>
        <a:lstStyle/>
        <a:p>
          <a:endParaRPr lang="en-US"/>
        </a:p>
      </dgm:t>
    </dgm:pt>
    <dgm:pt modelId="{D8F1FA40-3355-4439-9D22-F08F88DB2675}" type="sibTrans" cxnId="{3FA9F0BA-34BE-46A3-AEBB-B709967BEA5C}">
      <dgm:prSet/>
      <dgm:spPr/>
      <dgm:t>
        <a:bodyPr/>
        <a:lstStyle/>
        <a:p>
          <a:endParaRPr lang="en-US"/>
        </a:p>
      </dgm:t>
    </dgm:pt>
    <dgm:pt modelId="{DBD99484-35A6-423B-BC21-82357B63438E}">
      <dgm:prSet/>
      <dgm:spPr/>
      <dgm:t>
        <a:bodyPr/>
        <a:lstStyle/>
        <a:p>
          <a:r>
            <a:rPr lang="en-US" dirty="0"/>
            <a:t>null pointer dereferences</a:t>
          </a:r>
        </a:p>
      </dgm:t>
    </dgm:pt>
    <dgm:pt modelId="{61E91A3E-A156-463A-AEB3-A948130C1F70}" type="parTrans" cxnId="{8530D767-F219-472D-AC78-CB6334A8A659}">
      <dgm:prSet/>
      <dgm:spPr/>
      <dgm:t>
        <a:bodyPr/>
        <a:lstStyle/>
        <a:p>
          <a:endParaRPr lang="en-US"/>
        </a:p>
      </dgm:t>
    </dgm:pt>
    <dgm:pt modelId="{989DC3EA-B125-4CFD-9BD8-20CC5092F1EA}" type="sibTrans" cxnId="{8530D767-F219-472D-AC78-CB6334A8A659}">
      <dgm:prSet/>
      <dgm:spPr/>
      <dgm:t>
        <a:bodyPr/>
        <a:lstStyle/>
        <a:p>
          <a:endParaRPr lang="en-US"/>
        </a:p>
      </dgm:t>
    </dgm:pt>
    <dgm:pt modelId="{9856BE27-C740-4F0E-ACB8-F6E6CB5DE10A}">
      <dgm:prSet/>
      <dgm:spPr/>
      <dgm:t>
        <a:bodyPr/>
        <a:lstStyle/>
        <a:p>
          <a:r>
            <a:rPr lang="en-US"/>
            <a:t>integer overflows </a:t>
          </a:r>
        </a:p>
      </dgm:t>
    </dgm:pt>
    <dgm:pt modelId="{96DCFEF4-0B26-4DA8-A8FA-90F3CC806D64}" type="parTrans" cxnId="{89D41FE5-D137-4786-B536-4EFA399C27E6}">
      <dgm:prSet/>
      <dgm:spPr/>
      <dgm:t>
        <a:bodyPr/>
        <a:lstStyle/>
        <a:p>
          <a:endParaRPr lang="en-US"/>
        </a:p>
      </dgm:t>
    </dgm:pt>
    <dgm:pt modelId="{D045C9C9-3F7B-443D-AF87-EE79F69EF989}" type="sibTrans" cxnId="{89D41FE5-D137-4786-B536-4EFA399C27E6}">
      <dgm:prSet/>
      <dgm:spPr/>
      <dgm:t>
        <a:bodyPr/>
        <a:lstStyle/>
        <a:p>
          <a:endParaRPr lang="en-US"/>
        </a:p>
      </dgm:t>
    </dgm:pt>
    <dgm:pt modelId="{0D8D5F52-636F-4635-8E4C-CC2C4F44E37E}" type="pres">
      <dgm:prSet presAssocID="{983DD23F-3ABE-4808-B128-BD4685798E15}" presName="Name0" presStyleCnt="0">
        <dgm:presLayoutVars>
          <dgm:dir/>
          <dgm:animLvl val="lvl"/>
          <dgm:resizeHandles val="exact"/>
        </dgm:presLayoutVars>
      </dgm:prSet>
      <dgm:spPr/>
    </dgm:pt>
    <dgm:pt modelId="{8A802D61-A1D2-41BB-A91C-C69ED33D9D00}" type="pres">
      <dgm:prSet presAssocID="{10716E37-88DF-4E72-9E0D-9E43F9754587}" presName="boxAndChildren" presStyleCnt="0"/>
      <dgm:spPr/>
    </dgm:pt>
    <dgm:pt modelId="{4188814C-88BD-4CDB-BEAD-3882C2265FEB}" type="pres">
      <dgm:prSet presAssocID="{10716E37-88DF-4E72-9E0D-9E43F9754587}" presName="parentTextBox" presStyleLbl="node1" presStyleIdx="0" presStyleCnt="1"/>
      <dgm:spPr/>
    </dgm:pt>
    <dgm:pt modelId="{B62FF5FB-72D0-4F00-A0E3-85608070BF2E}" type="pres">
      <dgm:prSet presAssocID="{10716E37-88DF-4E72-9E0D-9E43F9754587}" presName="entireBox" presStyleLbl="node1" presStyleIdx="0" presStyleCnt="1"/>
      <dgm:spPr/>
    </dgm:pt>
    <dgm:pt modelId="{0EE28147-3122-4016-A765-6174E9EDBA47}" type="pres">
      <dgm:prSet presAssocID="{10716E37-88DF-4E72-9E0D-9E43F9754587}" presName="descendantBox" presStyleCnt="0"/>
      <dgm:spPr/>
    </dgm:pt>
    <dgm:pt modelId="{63952963-8673-43D4-B0CE-DEE3D39BB59F}" type="pres">
      <dgm:prSet presAssocID="{DCD42870-0FC6-4245-AC0C-2531DEEBECD6}" presName="childTextBox" presStyleLbl="fgAccFollowNode1" presStyleIdx="0" presStyleCnt="4">
        <dgm:presLayoutVars>
          <dgm:bulletEnabled val="1"/>
        </dgm:presLayoutVars>
      </dgm:prSet>
      <dgm:spPr/>
    </dgm:pt>
    <dgm:pt modelId="{FA4FA27D-CE8B-4AAF-8543-F304D5D28D17}" type="pres">
      <dgm:prSet presAssocID="{35330967-2C83-40FE-AE91-5DB82956DE12}" presName="childTextBox" presStyleLbl="fgAccFollowNode1" presStyleIdx="1" presStyleCnt="4">
        <dgm:presLayoutVars>
          <dgm:bulletEnabled val="1"/>
        </dgm:presLayoutVars>
      </dgm:prSet>
      <dgm:spPr/>
    </dgm:pt>
    <dgm:pt modelId="{40047FB4-9E3A-4594-A30B-584FB215D024}" type="pres">
      <dgm:prSet presAssocID="{DBD99484-35A6-423B-BC21-82357B63438E}" presName="childTextBox" presStyleLbl="fgAccFollowNode1" presStyleIdx="2" presStyleCnt="4">
        <dgm:presLayoutVars>
          <dgm:bulletEnabled val="1"/>
        </dgm:presLayoutVars>
      </dgm:prSet>
      <dgm:spPr/>
    </dgm:pt>
    <dgm:pt modelId="{DCD06B52-5FD1-45F4-A713-28706D5E440B}" type="pres">
      <dgm:prSet presAssocID="{9856BE27-C740-4F0E-ACB8-F6E6CB5DE10A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BF74770D-BFA7-46E6-8F2D-1D40201CE029}" type="presOf" srcId="{35330967-2C83-40FE-AE91-5DB82956DE12}" destId="{FA4FA27D-CE8B-4AAF-8543-F304D5D28D17}" srcOrd="0" destOrd="0" presId="urn:microsoft.com/office/officeart/2005/8/layout/process4"/>
    <dgm:cxn modelId="{9B261738-11F5-424C-B45E-4E477862947C}" type="presOf" srcId="{10716E37-88DF-4E72-9E0D-9E43F9754587}" destId="{4188814C-88BD-4CDB-BEAD-3882C2265FEB}" srcOrd="0" destOrd="0" presId="urn:microsoft.com/office/officeart/2005/8/layout/process4"/>
    <dgm:cxn modelId="{6571423D-6E52-4CA2-8018-F628B6D200DA}" type="presOf" srcId="{10716E37-88DF-4E72-9E0D-9E43F9754587}" destId="{B62FF5FB-72D0-4F00-A0E3-85608070BF2E}" srcOrd="1" destOrd="0" presId="urn:microsoft.com/office/officeart/2005/8/layout/process4"/>
    <dgm:cxn modelId="{A45AF15C-B56C-4730-8BD4-040DA9CC4AEB}" srcId="{10716E37-88DF-4E72-9E0D-9E43F9754587}" destId="{DCD42870-0FC6-4245-AC0C-2531DEEBECD6}" srcOrd="0" destOrd="0" parTransId="{22B1546C-02BC-4C6F-9749-1F552E3E3232}" sibTransId="{CF5608D7-C3DF-4177-907C-62870F574CAB}"/>
    <dgm:cxn modelId="{8F25CF42-D2DA-4A6A-973D-49D770117C4C}" srcId="{983DD23F-3ABE-4808-B128-BD4685798E15}" destId="{10716E37-88DF-4E72-9E0D-9E43F9754587}" srcOrd="0" destOrd="0" parTransId="{27313698-F92A-4E4E-A061-24DF511C1A91}" sibTransId="{82BA6896-D920-4B26-B6DE-F7673128E7D5}"/>
    <dgm:cxn modelId="{8530D767-F219-472D-AC78-CB6334A8A659}" srcId="{10716E37-88DF-4E72-9E0D-9E43F9754587}" destId="{DBD99484-35A6-423B-BC21-82357B63438E}" srcOrd="2" destOrd="0" parTransId="{61E91A3E-A156-463A-AEB3-A948130C1F70}" sibTransId="{989DC3EA-B125-4CFD-9BD8-20CC5092F1EA}"/>
    <dgm:cxn modelId="{C3F7C79E-9FE9-4B0D-A5A7-6F85ED610F03}" type="presOf" srcId="{DCD42870-0FC6-4245-AC0C-2531DEEBECD6}" destId="{63952963-8673-43D4-B0CE-DEE3D39BB59F}" srcOrd="0" destOrd="0" presId="urn:microsoft.com/office/officeart/2005/8/layout/process4"/>
    <dgm:cxn modelId="{3FA9F0BA-34BE-46A3-AEBB-B709967BEA5C}" srcId="{10716E37-88DF-4E72-9E0D-9E43F9754587}" destId="{35330967-2C83-40FE-AE91-5DB82956DE12}" srcOrd="1" destOrd="0" parTransId="{6B0ED900-AEDD-4FB2-A012-2FBF704309C2}" sibTransId="{D8F1FA40-3355-4439-9D22-F08F88DB2675}"/>
    <dgm:cxn modelId="{04D7AFCA-A8C6-4053-9E84-EA2BBEAFF9A9}" type="presOf" srcId="{9856BE27-C740-4F0E-ACB8-F6E6CB5DE10A}" destId="{DCD06B52-5FD1-45F4-A713-28706D5E440B}" srcOrd="0" destOrd="0" presId="urn:microsoft.com/office/officeart/2005/8/layout/process4"/>
    <dgm:cxn modelId="{95582DCD-1641-41C3-BDDE-73A82FB39672}" type="presOf" srcId="{983DD23F-3ABE-4808-B128-BD4685798E15}" destId="{0D8D5F52-636F-4635-8E4C-CC2C4F44E37E}" srcOrd="0" destOrd="0" presId="urn:microsoft.com/office/officeart/2005/8/layout/process4"/>
    <dgm:cxn modelId="{C5C06EDA-ABB0-45E9-BF1B-28DCDB934C9F}" type="presOf" srcId="{DBD99484-35A6-423B-BC21-82357B63438E}" destId="{40047FB4-9E3A-4594-A30B-584FB215D024}" srcOrd="0" destOrd="0" presId="urn:microsoft.com/office/officeart/2005/8/layout/process4"/>
    <dgm:cxn modelId="{89D41FE5-D137-4786-B536-4EFA399C27E6}" srcId="{10716E37-88DF-4E72-9E0D-9E43F9754587}" destId="{9856BE27-C740-4F0E-ACB8-F6E6CB5DE10A}" srcOrd="3" destOrd="0" parTransId="{96DCFEF4-0B26-4DA8-A8FA-90F3CC806D64}" sibTransId="{D045C9C9-3F7B-443D-AF87-EE79F69EF989}"/>
    <dgm:cxn modelId="{FC7A7119-5ED7-494B-A469-3CBDF5B7B2E0}" type="presParOf" srcId="{0D8D5F52-636F-4635-8E4C-CC2C4F44E37E}" destId="{8A802D61-A1D2-41BB-A91C-C69ED33D9D00}" srcOrd="0" destOrd="0" presId="urn:microsoft.com/office/officeart/2005/8/layout/process4"/>
    <dgm:cxn modelId="{6D4D3BF1-14D9-4D98-89F0-1768686468EB}" type="presParOf" srcId="{8A802D61-A1D2-41BB-A91C-C69ED33D9D00}" destId="{4188814C-88BD-4CDB-BEAD-3882C2265FEB}" srcOrd="0" destOrd="0" presId="urn:microsoft.com/office/officeart/2005/8/layout/process4"/>
    <dgm:cxn modelId="{F5EC956A-D769-4A75-A3FD-30A937B78D1B}" type="presParOf" srcId="{8A802D61-A1D2-41BB-A91C-C69ED33D9D00}" destId="{B62FF5FB-72D0-4F00-A0E3-85608070BF2E}" srcOrd="1" destOrd="0" presId="urn:microsoft.com/office/officeart/2005/8/layout/process4"/>
    <dgm:cxn modelId="{ACEA227D-DCB9-45BA-AD1D-5AF3BABE10D2}" type="presParOf" srcId="{8A802D61-A1D2-41BB-A91C-C69ED33D9D00}" destId="{0EE28147-3122-4016-A765-6174E9EDBA47}" srcOrd="2" destOrd="0" presId="urn:microsoft.com/office/officeart/2005/8/layout/process4"/>
    <dgm:cxn modelId="{96820212-47DC-4246-8B5F-9C9D70461AE2}" type="presParOf" srcId="{0EE28147-3122-4016-A765-6174E9EDBA47}" destId="{63952963-8673-43D4-B0CE-DEE3D39BB59F}" srcOrd="0" destOrd="0" presId="urn:microsoft.com/office/officeart/2005/8/layout/process4"/>
    <dgm:cxn modelId="{D68F1977-E604-47C1-983A-8E02F306CB81}" type="presParOf" srcId="{0EE28147-3122-4016-A765-6174E9EDBA47}" destId="{FA4FA27D-CE8B-4AAF-8543-F304D5D28D17}" srcOrd="1" destOrd="0" presId="urn:microsoft.com/office/officeart/2005/8/layout/process4"/>
    <dgm:cxn modelId="{6770D45C-79F4-4293-AF90-4CCA182B1DEB}" type="presParOf" srcId="{0EE28147-3122-4016-A765-6174E9EDBA47}" destId="{40047FB4-9E3A-4594-A30B-584FB215D024}" srcOrd="2" destOrd="0" presId="urn:microsoft.com/office/officeart/2005/8/layout/process4"/>
    <dgm:cxn modelId="{C1D6D130-C1E7-4E82-B0EA-2976AEADA1F0}" type="presParOf" srcId="{0EE28147-3122-4016-A765-6174E9EDBA47}" destId="{DCD06B52-5FD1-45F4-A713-28706D5E440B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261199-281A-48D8-B340-C634888140F1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6083F58-910B-48B8-85FA-520062DF4DFF}">
      <dgm:prSet/>
      <dgm:spPr/>
      <dgm:t>
        <a:bodyPr/>
        <a:lstStyle/>
        <a:p>
          <a:pPr>
            <a:defRPr b="1"/>
          </a:pPr>
          <a:r>
            <a:rPr lang="en-US"/>
            <a:t>2020</a:t>
          </a:r>
        </a:p>
      </dgm:t>
    </dgm:pt>
    <dgm:pt modelId="{60EF1AA4-12DE-4717-9027-E70A48C1528C}" type="parTrans" cxnId="{4F7EA70B-2215-4F6A-AF07-D6791CEB43A8}">
      <dgm:prSet/>
      <dgm:spPr/>
      <dgm:t>
        <a:bodyPr/>
        <a:lstStyle/>
        <a:p>
          <a:endParaRPr lang="en-US"/>
        </a:p>
      </dgm:t>
    </dgm:pt>
    <dgm:pt modelId="{BFF6C77C-996D-4380-8C47-8FAA4A7341D6}" type="sibTrans" cxnId="{4F7EA70B-2215-4F6A-AF07-D6791CEB43A8}">
      <dgm:prSet/>
      <dgm:spPr/>
      <dgm:t>
        <a:bodyPr/>
        <a:lstStyle/>
        <a:p>
          <a:endParaRPr lang="en-US"/>
        </a:p>
      </dgm:t>
    </dgm:pt>
    <dgm:pt modelId="{96ABB588-7286-4876-AD00-D39D47514A5E}">
      <dgm:prSet/>
      <dgm:spPr/>
      <dgm:t>
        <a:bodyPr/>
        <a:lstStyle/>
        <a:p>
          <a:r>
            <a:rPr lang="en-US" dirty="0" err="1"/>
            <a:t>BigVul</a:t>
          </a:r>
          <a:endParaRPr lang="en-US" dirty="0"/>
        </a:p>
      </dgm:t>
    </dgm:pt>
    <dgm:pt modelId="{F63C37D0-7454-4568-AC70-0D0B26D00CD3}" type="parTrans" cxnId="{9E32B8AE-BFF7-4E0F-A749-0F16880955B9}">
      <dgm:prSet/>
      <dgm:spPr/>
      <dgm:t>
        <a:bodyPr/>
        <a:lstStyle/>
        <a:p>
          <a:endParaRPr lang="en-US"/>
        </a:p>
      </dgm:t>
    </dgm:pt>
    <dgm:pt modelId="{222E2A0F-CD93-4636-9F37-8A66700B91BD}" type="sibTrans" cxnId="{9E32B8AE-BFF7-4E0F-A749-0F16880955B9}">
      <dgm:prSet/>
      <dgm:spPr/>
      <dgm:t>
        <a:bodyPr/>
        <a:lstStyle/>
        <a:p>
          <a:endParaRPr lang="en-US"/>
        </a:p>
      </dgm:t>
    </dgm:pt>
    <dgm:pt modelId="{4ABB5BBB-0D43-4D3A-859A-9AB2BCEE5FF5}">
      <dgm:prSet/>
      <dgm:spPr/>
      <dgm:t>
        <a:bodyPr/>
        <a:lstStyle/>
        <a:p>
          <a:pPr>
            <a:defRPr b="1"/>
          </a:pPr>
          <a:r>
            <a:rPr lang="en-US"/>
            <a:t>2023</a:t>
          </a:r>
        </a:p>
      </dgm:t>
    </dgm:pt>
    <dgm:pt modelId="{B2785AF6-4AE6-4DD2-AB34-FCBDAAF840B2}" type="parTrans" cxnId="{A58D367B-7B09-44F4-B220-F9EDD9724121}">
      <dgm:prSet/>
      <dgm:spPr/>
      <dgm:t>
        <a:bodyPr/>
        <a:lstStyle/>
        <a:p>
          <a:endParaRPr lang="en-US"/>
        </a:p>
      </dgm:t>
    </dgm:pt>
    <dgm:pt modelId="{5ADCD3A7-F3FE-4FCB-9FE4-10DBA77CB051}" type="sibTrans" cxnId="{A58D367B-7B09-44F4-B220-F9EDD9724121}">
      <dgm:prSet/>
      <dgm:spPr/>
      <dgm:t>
        <a:bodyPr/>
        <a:lstStyle/>
        <a:p>
          <a:endParaRPr lang="en-US"/>
        </a:p>
      </dgm:t>
    </dgm:pt>
    <dgm:pt modelId="{36E0D752-607E-4825-90BC-5D672244F753}">
      <dgm:prSet/>
      <dgm:spPr/>
      <dgm:t>
        <a:bodyPr/>
        <a:lstStyle/>
        <a:p>
          <a:r>
            <a:rPr lang="en-US" dirty="0" err="1"/>
            <a:t>DiverseVul</a:t>
          </a:r>
          <a:endParaRPr lang="en-US" dirty="0"/>
        </a:p>
      </dgm:t>
    </dgm:pt>
    <dgm:pt modelId="{0087DA8C-A09A-4C44-A413-9D4AD9A6C4AB}" type="parTrans" cxnId="{F4BC408D-D7B4-49AF-B321-343719EF2BEF}">
      <dgm:prSet/>
      <dgm:spPr/>
      <dgm:t>
        <a:bodyPr/>
        <a:lstStyle/>
        <a:p>
          <a:endParaRPr lang="en-US"/>
        </a:p>
      </dgm:t>
    </dgm:pt>
    <dgm:pt modelId="{F9B0C5A8-55E8-4FB5-B57A-D01852A3CA28}" type="sibTrans" cxnId="{F4BC408D-D7B4-49AF-B321-343719EF2BEF}">
      <dgm:prSet/>
      <dgm:spPr/>
      <dgm:t>
        <a:bodyPr/>
        <a:lstStyle/>
        <a:p>
          <a:endParaRPr lang="en-US"/>
        </a:p>
      </dgm:t>
    </dgm:pt>
    <dgm:pt modelId="{3FBA2102-E385-40C4-8A09-7074861AD400}">
      <dgm:prSet/>
      <dgm:spPr/>
      <dgm:t>
        <a:bodyPr/>
        <a:lstStyle/>
        <a:p>
          <a:pPr>
            <a:defRPr b="1"/>
          </a:pPr>
          <a:r>
            <a:rPr lang="en-US"/>
            <a:t>2024</a:t>
          </a:r>
        </a:p>
      </dgm:t>
    </dgm:pt>
    <dgm:pt modelId="{DF4BD906-5B45-4805-8AF8-D120E918499F}" type="parTrans" cxnId="{F6DBA36F-C850-4240-9052-CC3316106F6B}">
      <dgm:prSet/>
      <dgm:spPr/>
      <dgm:t>
        <a:bodyPr/>
        <a:lstStyle/>
        <a:p>
          <a:endParaRPr lang="en-US"/>
        </a:p>
      </dgm:t>
    </dgm:pt>
    <dgm:pt modelId="{CF4F4F8D-3EE7-4A3A-9671-80EB83483DB6}" type="sibTrans" cxnId="{F6DBA36F-C850-4240-9052-CC3316106F6B}">
      <dgm:prSet/>
      <dgm:spPr/>
      <dgm:t>
        <a:bodyPr/>
        <a:lstStyle/>
        <a:p>
          <a:endParaRPr lang="en-US"/>
        </a:p>
      </dgm:t>
    </dgm:pt>
    <dgm:pt modelId="{8713E989-7C85-492B-9BBA-923ACF16FAE5}">
      <dgm:prSet/>
      <dgm:spPr/>
      <dgm:t>
        <a:bodyPr/>
        <a:lstStyle/>
        <a:p>
          <a:r>
            <a:rPr lang="en-US" dirty="0" err="1"/>
            <a:t>MegaVul</a:t>
          </a:r>
          <a:endParaRPr lang="en-US" dirty="0"/>
        </a:p>
      </dgm:t>
    </dgm:pt>
    <dgm:pt modelId="{56E926EE-5526-49E8-8588-17D83A55F817}" type="parTrans" cxnId="{E30733EB-78C8-469C-8478-9F29A4018302}">
      <dgm:prSet/>
      <dgm:spPr/>
      <dgm:t>
        <a:bodyPr/>
        <a:lstStyle/>
        <a:p>
          <a:endParaRPr lang="en-US"/>
        </a:p>
      </dgm:t>
    </dgm:pt>
    <dgm:pt modelId="{DA73F331-FFA1-4442-87A2-C23163ED79D9}" type="sibTrans" cxnId="{E30733EB-78C8-469C-8478-9F29A4018302}">
      <dgm:prSet/>
      <dgm:spPr/>
      <dgm:t>
        <a:bodyPr/>
        <a:lstStyle/>
        <a:p>
          <a:endParaRPr lang="en-US"/>
        </a:p>
      </dgm:t>
    </dgm:pt>
    <dgm:pt modelId="{6083B4A9-C937-4F9E-B74B-F5D6E2993FAE}" type="pres">
      <dgm:prSet presAssocID="{56261199-281A-48D8-B340-C634888140F1}" presName="root" presStyleCnt="0">
        <dgm:presLayoutVars>
          <dgm:chMax/>
          <dgm:chPref/>
          <dgm:animLvl val="lvl"/>
        </dgm:presLayoutVars>
      </dgm:prSet>
      <dgm:spPr/>
    </dgm:pt>
    <dgm:pt modelId="{0E3F360F-1B4E-4643-A810-1097D8F79D71}" type="pres">
      <dgm:prSet presAssocID="{56261199-281A-48D8-B340-C634888140F1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418AA707-EB80-4323-83A5-8E67854633D0}" type="pres">
      <dgm:prSet presAssocID="{56261199-281A-48D8-B340-C634888140F1}" presName="nodes" presStyleCnt="0">
        <dgm:presLayoutVars>
          <dgm:chMax/>
          <dgm:chPref/>
          <dgm:animLvl val="lvl"/>
        </dgm:presLayoutVars>
      </dgm:prSet>
      <dgm:spPr/>
    </dgm:pt>
    <dgm:pt modelId="{724AE792-0206-40B9-A246-43EE9F681EA2}" type="pres">
      <dgm:prSet presAssocID="{56083F58-910B-48B8-85FA-520062DF4DFF}" presName="composite" presStyleCnt="0"/>
      <dgm:spPr/>
    </dgm:pt>
    <dgm:pt modelId="{8C72D4A1-AAED-4EA3-BAAB-8D6669E7DE0F}" type="pres">
      <dgm:prSet presAssocID="{56083F58-910B-48B8-85FA-520062DF4DFF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D66E265-EA46-443D-A44E-C6FCB2D094D4}" type="pres">
      <dgm:prSet presAssocID="{56083F58-910B-48B8-85FA-520062DF4DFF}" presName="DropPinPlaceHolder" presStyleCnt="0"/>
      <dgm:spPr/>
    </dgm:pt>
    <dgm:pt modelId="{8092F968-45C5-4523-A506-2D3E45CCA675}" type="pres">
      <dgm:prSet presAssocID="{56083F58-910B-48B8-85FA-520062DF4DFF}" presName="DropPin" presStyleLbl="alignNode1" presStyleIdx="0" presStyleCnt="3"/>
      <dgm:spPr/>
    </dgm:pt>
    <dgm:pt modelId="{1B9CFD3E-CF83-462E-9FCA-D2205798CAAE}" type="pres">
      <dgm:prSet presAssocID="{56083F58-910B-48B8-85FA-520062DF4DFF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4BB96A1A-C160-46C5-9D37-06A1C108ED7A}" type="pres">
      <dgm:prSet presAssocID="{56083F58-910B-48B8-85FA-520062DF4DFF}" presName="L2TextContainer" presStyleLbl="revTx" presStyleIdx="0" presStyleCnt="6">
        <dgm:presLayoutVars>
          <dgm:bulletEnabled val="1"/>
        </dgm:presLayoutVars>
      </dgm:prSet>
      <dgm:spPr/>
    </dgm:pt>
    <dgm:pt modelId="{32D492F8-630D-4793-8E00-BD4A282EFF70}" type="pres">
      <dgm:prSet presAssocID="{56083F58-910B-48B8-85FA-520062DF4DFF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B26C139E-8936-4FDD-9B7A-943351DD67BE}" type="pres">
      <dgm:prSet presAssocID="{56083F58-910B-48B8-85FA-520062DF4DFF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E5CE12C-C63C-4ED2-9BD3-1A51983718E3}" type="pres">
      <dgm:prSet presAssocID="{56083F58-910B-48B8-85FA-520062DF4DFF}" presName="EmptyPlaceHolder" presStyleCnt="0"/>
      <dgm:spPr/>
    </dgm:pt>
    <dgm:pt modelId="{1941C57B-8336-49EB-A304-86DC737BD4D8}" type="pres">
      <dgm:prSet presAssocID="{BFF6C77C-996D-4380-8C47-8FAA4A7341D6}" presName="spaceBetweenRectangles" presStyleCnt="0"/>
      <dgm:spPr/>
    </dgm:pt>
    <dgm:pt modelId="{961E9C4A-D519-41C0-95FA-9CADFFD96F07}" type="pres">
      <dgm:prSet presAssocID="{4ABB5BBB-0D43-4D3A-859A-9AB2BCEE5FF5}" presName="composite" presStyleCnt="0"/>
      <dgm:spPr/>
    </dgm:pt>
    <dgm:pt modelId="{B6B2A19F-7BD2-46C8-9171-BCCB879636C0}" type="pres">
      <dgm:prSet presAssocID="{4ABB5BBB-0D43-4D3A-859A-9AB2BCEE5FF5}" presName="ConnectorPoint" presStyleLbl="lnNode1" presStyleIdx="1" presStyleCnt="3"/>
      <dgm:spPr>
        <a:solidFill>
          <a:schemeClr val="accent2">
            <a:hueOff val="2340759"/>
            <a:satOff val="-2919"/>
            <a:lumOff val="68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DC08553-C978-44B7-9554-6A1829E1DF1C}" type="pres">
      <dgm:prSet presAssocID="{4ABB5BBB-0D43-4D3A-859A-9AB2BCEE5FF5}" presName="DropPinPlaceHolder" presStyleCnt="0"/>
      <dgm:spPr/>
    </dgm:pt>
    <dgm:pt modelId="{E676F26D-9312-461B-BE34-CC9803313EE5}" type="pres">
      <dgm:prSet presAssocID="{4ABB5BBB-0D43-4D3A-859A-9AB2BCEE5FF5}" presName="DropPin" presStyleLbl="alignNode1" presStyleIdx="1" presStyleCnt="3"/>
      <dgm:spPr/>
    </dgm:pt>
    <dgm:pt modelId="{5A1C26D3-BE5A-44C2-9D72-CAA10353ED68}" type="pres">
      <dgm:prSet presAssocID="{4ABB5BBB-0D43-4D3A-859A-9AB2BCEE5FF5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B4198000-F63F-48E1-A3DA-EF1EE0635AF1}" type="pres">
      <dgm:prSet presAssocID="{4ABB5BBB-0D43-4D3A-859A-9AB2BCEE5FF5}" presName="L2TextContainer" presStyleLbl="revTx" presStyleIdx="2" presStyleCnt="6">
        <dgm:presLayoutVars>
          <dgm:bulletEnabled val="1"/>
        </dgm:presLayoutVars>
      </dgm:prSet>
      <dgm:spPr/>
    </dgm:pt>
    <dgm:pt modelId="{6A1545A0-3207-481E-8E34-7CBD95C5EEBA}" type="pres">
      <dgm:prSet presAssocID="{4ABB5BBB-0D43-4D3A-859A-9AB2BCEE5FF5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27A4FB2E-8693-4F19-905B-155EAEAEF990}" type="pres">
      <dgm:prSet presAssocID="{4ABB5BBB-0D43-4D3A-859A-9AB2BCEE5FF5}" presName="ConnectLine" presStyleLbl="sibTrans1D1" presStyleIdx="1" presStyleCnt="3"/>
      <dgm:spPr>
        <a:noFill/>
        <a:ln w="127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dash"/>
        </a:ln>
        <a:effectLst/>
      </dgm:spPr>
    </dgm:pt>
    <dgm:pt modelId="{87C90C9F-5D61-4074-A061-48C0D15D4DDE}" type="pres">
      <dgm:prSet presAssocID="{4ABB5BBB-0D43-4D3A-859A-9AB2BCEE5FF5}" presName="EmptyPlaceHolder" presStyleCnt="0"/>
      <dgm:spPr/>
    </dgm:pt>
    <dgm:pt modelId="{2E5EA096-5736-4B00-8761-09C975518D7A}" type="pres">
      <dgm:prSet presAssocID="{5ADCD3A7-F3FE-4FCB-9FE4-10DBA77CB051}" presName="spaceBetweenRectangles" presStyleCnt="0"/>
      <dgm:spPr/>
    </dgm:pt>
    <dgm:pt modelId="{CC48DA4D-4547-44EF-8B02-182F4C34D422}" type="pres">
      <dgm:prSet presAssocID="{3FBA2102-E385-40C4-8A09-7074861AD400}" presName="composite" presStyleCnt="0"/>
      <dgm:spPr/>
    </dgm:pt>
    <dgm:pt modelId="{851EE8BA-56AE-42ED-B218-5DB2DF6A97EE}" type="pres">
      <dgm:prSet presAssocID="{3FBA2102-E385-40C4-8A09-7074861AD400}" presName="ConnectorPoint" presStyleLbl="lnNode1" presStyleIdx="2" presStyleCnt="3"/>
      <dgm:spPr>
        <a:solidFill>
          <a:schemeClr val="accent2">
            <a:hueOff val="4681519"/>
            <a:satOff val="-5839"/>
            <a:lumOff val="137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274AEC0-8FDA-4301-BD8D-7A71544FB01C}" type="pres">
      <dgm:prSet presAssocID="{3FBA2102-E385-40C4-8A09-7074861AD400}" presName="DropPinPlaceHolder" presStyleCnt="0"/>
      <dgm:spPr/>
    </dgm:pt>
    <dgm:pt modelId="{43416FB4-F17D-4AE9-A13A-6FA7A317227E}" type="pres">
      <dgm:prSet presAssocID="{3FBA2102-E385-40C4-8A09-7074861AD400}" presName="DropPin" presStyleLbl="alignNode1" presStyleIdx="2" presStyleCnt="3"/>
      <dgm:spPr/>
    </dgm:pt>
    <dgm:pt modelId="{181CC5A6-4A5B-44D9-9025-93AC460F8945}" type="pres">
      <dgm:prSet presAssocID="{3FBA2102-E385-40C4-8A09-7074861AD400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57308A7-30AD-49A7-898E-F093AEE2AB51}" type="pres">
      <dgm:prSet presAssocID="{3FBA2102-E385-40C4-8A09-7074861AD400}" presName="L2TextContainer" presStyleLbl="revTx" presStyleIdx="4" presStyleCnt="6">
        <dgm:presLayoutVars>
          <dgm:bulletEnabled val="1"/>
        </dgm:presLayoutVars>
      </dgm:prSet>
      <dgm:spPr/>
    </dgm:pt>
    <dgm:pt modelId="{455A0D48-7F14-4672-BCA9-52A5B7BDF8D7}" type="pres">
      <dgm:prSet presAssocID="{3FBA2102-E385-40C4-8A09-7074861AD400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7C01BAEB-9221-4C30-8156-C1FCA24A8430}" type="pres">
      <dgm:prSet presAssocID="{3FBA2102-E385-40C4-8A09-7074861AD400}" presName="ConnectLine" presStyleLbl="sibTrans1D1" presStyleIdx="2" presStyleCnt="3"/>
      <dgm:spPr>
        <a:noFill/>
        <a:ln w="127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dash"/>
        </a:ln>
        <a:effectLst/>
      </dgm:spPr>
    </dgm:pt>
    <dgm:pt modelId="{F537DEF6-91EF-4192-9A12-C7248CA0A832}" type="pres">
      <dgm:prSet presAssocID="{3FBA2102-E385-40C4-8A09-7074861AD400}" presName="EmptyPlaceHolder" presStyleCnt="0"/>
      <dgm:spPr/>
    </dgm:pt>
  </dgm:ptLst>
  <dgm:cxnLst>
    <dgm:cxn modelId="{4F7EA70B-2215-4F6A-AF07-D6791CEB43A8}" srcId="{56261199-281A-48D8-B340-C634888140F1}" destId="{56083F58-910B-48B8-85FA-520062DF4DFF}" srcOrd="0" destOrd="0" parTransId="{60EF1AA4-12DE-4717-9027-E70A48C1528C}" sibTransId="{BFF6C77C-996D-4380-8C47-8FAA4A7341D6}"/>
    <dgm:cxn modelId="{5FD4192E-EF9C-4A84-A7F1-60DE468BD978}" type="presOf" srcId="{4ABB5BBB-0D43-4D3A-859A-9AB2BCEE5FF5}" destId="{6A1545A0-3207-481E-8E34-7CBD95C5EEBA}" srcOrd="0" destOrd="0" presId="urn:microsoft.com/office/officeart/2017/3/layout/DropPinTimeline"/>
    <dgm:cxn modelId="{F6DBA36F-C850-4240-9052-CC3316106F6B}" srcId="{56261199-281A-48D8-B340-C634888140F1}" destId="{3FBA2102-E385-40C4-8A09-7074861AD400}" srcOrd="2" destOrd="0" parTransId="{DF4BD906-5B45-4805-8AF8-D120E918499F}" sibTransId="{CF4F4F8D-3EE7-4A3A-9671-80EB83483DB6}"/>
    <dgm:cxn modelId="{A1B81673-6AA1-4A4A-9713-1304F0AAB555}" type="presOf" srcId="{8713E989-7C85-492B-9BBA-923ACF16FAE5}" destId="{057308A7-30AD-49A7-898E-F093AEE2AB51}" srcOrd="0" destOrd="0" presId="urn:microsoft.com/office/officeart/2017/3/layout/DropPinTimeline"/>
    <dgm:cxn modelId="{C4777F55-1D90-495A-B7CA-25A31A2BEBAD}" type="presOf" srcId="{3FBA2102-E385-40C4-8A09-7074861AD400}" destId="{455A0D48-7F14-4672-BCA9-52A5B7BDF8D7}" srcOrd="0" destOrd="0" presId="urn:microsoft.com/office/officeart/2017/3/layout/DropPinTimeline"/>
    <dgm:cxn modelId="{A58D367B-7B09-44F4-B220-F9EDD9724121}" srcId="{56261199-281A-48D8-B340-C634888140F1}" destId="{4ABB5BBB-0D43-4D3A-859A-9AB2BCEE5FF5}" srcOrd="1" destOrd="0" parTransId="{B2785AF6-4AE6-4DD2-AB34-FCBDAAF840B2}" sibTransId="{5ADCD3A7-F3FE-4FCB-9FE4-10DBA77CB051}"/>
    <dgm:cxn modelId="{F4BC408D-D7B4-49AF-B321-343719EF2BEF}" srcId="{4ABB5BBB-0D43-4D3A-859A-9AB2BCEE5FF5}" destId="{36E0D752-607E-4825-90BC-5D672244F753}" srcOrd="0" destOrd="0" parTransId="{0087DA8C-A09A-4C44-A413-9D4AD9A6C4AB}" sibTransId="{F9B0C5A8-55E8-4FB5-B57A-D01852A3CA28}"/>
    <dgm:cxn modelId="{10F90492-474F-4969-998F-DBC0836D7861}" type="presOf" srcId="{56083F58-910B-48B8-85FA-520062DF4DFF}" destId="{32D492F8-630D-4793-8E00-BD4A282EFF70}" srcOrd="0" destOrd="0" presId="urn:microsoft.com/office/officeart/2017/3/layout/DropPinTimeline"/>
    <dgm:cxn modelId="{3D343D96-8C97-4126-AB3D-6F6678103968}" type="presOf" srcId="{56261199-281A-48D8-B340-C634888140F1}" destId="{6083B4A9-C937-4F9E-B74B-F5D6E2993FAE}" srcOrd="0" destOrd="0" presId="urn:microsoft.com/office/officeart/2017/3/layout/DropPinTimeline"/>
    <dgm:cxn modelId="{9E32B8AE-BFF7-4E0F-A749-0F16880955B9}" srcId="{56083F58-910B-48B8-85FA-520062DF4DFF}" destId="{96ABB588-7286-4876-AD00-D39D47514A5E}" srcOrd="0" destOrd="0" parTransId="{F63C37D0-7454-4568-AC70-0D0B26D00CD3}" sibTransId="{222E2A0F-CD93-4636-9F37-8A66700B91BD}"/>
    <dgm:cxn modelId="{9081DCC4-F3C6-4738-9DBE-C3B3CEFA2002}" type="presOf" srcId="{36E0D752-607E-4825-90BC-5D672244F753}" destId="{B4198000-F63F-48E1-A3DA-EF1EE0635AF1}" srcOrd="0" destOrd="0" presId="urn:microsoft.com/office/officeart/2017/3/layout/DropPinTimeline"/>
    <dgm:cxn modelId="{E30733EB-78C8-469C-8478-9F29A4018302}" srcId="{3FBA2102-E385-40C4-8A09-7074861AD400}" destId="{8713E989-7C85-492B-9BBA-923ACF16FAE5}" srcOrd="0" destOrd="0" parTransId="{56E926EE-5526-49E8-8588-17D83A55F817}" sibTransId="{DA73F331-FFA1-4442-87A2-C23163ED79D9}"/>
    <dgm:cxn modelId="{A78DB0FE-2914-4875-91EB-C2433884D8C0}" type="presOf" srcId="{96ABB588-7286-4876-AD00-D39D47514A5E}" destId="{4BB96A1A-C160-46C5-9D37-06A1C108ED7A}" srcOrd="0" destOrd="0" presId="urn:microsoft.com/office/officeart/2017/3/layout/DropPinTimeline"/>
    <dgm:cxn modelId="{F15426AD-2E3C-4A37-BE86-5101E34B0D26}" type="presParOf" srcId="{6083B4A9-C937-4F9E-B74B-F5D6E2993FAE}" destId="{0E3F360F-1B4E-4643-A810-1097D8F79D71}" srcOrd="0" destOrd="0" presId="urn:microsoft.com/office/officeart/2017/3/layout/DropPinTimeline"/>
    <dgm:cxn modelId="{712E5C17-946A-4859-B4CF-93D52F467E91}" type="presParOf" srcId="{6083B4A9-C937-4F9E-B74B-F5D6E2993FAE}" destId="{418AA707-EB80-4323-83A5-8E67854633D0}" srcOrd="1" destOrd="0" presId="urn:microsoft.com/office/officeart/2017/3/layout/DropPinTimeline"/>
    <dgm:cxn modelId="{7DFA0096-B548-45E1-BC22-302E0696552C}" type="presParOf" srcId="{418AA707-EB80-4323-83A5-8E67854633D0}" destId="{724AE792-0206-40B9-A246-43EE9F681EA2}" srcOrd="0" destOrd="0" presId="urn:microsoft.com/office/officeart/2017/3/layout/DropPinTimeline"/>
    <dgm:cxn modelId="{A67853A2-52B4-4FA0-AE24-A38FE8DDEE80}" type="presParOf" srcId="{724AE792-0206-40B9-A246-43EE9F681EA2}" destId="{8C72D4A1-AAED-4EA3-BAAB-8D6669E7DE0F}" srcOrd="0" destOrd="0" presId="urn:microsoft.com/office/officeart/2017/3/layout/DropPinTimeline"/>
    <dgm:cxn modelId="{CF6FD159-DBEB-4153-A249-341EB47B4809}" type="presParOf" srcId="{724AE792-0206-40B9-A246-43EE9F681EA2}" destId="{5D66E265-EA46-443D-A44E-C6FCB2D094D4}" srcOrd="1" destOrd="0" presId="urn:microsoft.com/office/officeart/2017/3/layout/DropPinTimeline"/>
    <dgm:cxn modelId="{F956D8C3-F220-499C-9DD5-E6283929E4FF}" type="presParOf" srcId="{5D66E265-EA46-443D-A44E-C6FCB2D094D4}" destId="{8092F968-45C5-4523-A506-2D3E45CCA675}" srcOrd="0" destOrd="0" presId="urn:microsoft.com/office/officeart/2017/3/layout/DropPinTimeline"/>
    <dgm:cxn modelId="{AF1BDA04-E437-4BA4-840A-53A80A996BDC}" type="presParOf" srcId="{5D66E265-EA46-443D-A44E-C6FCB2D094D4}" destId="{1B9CFD3E-CF83-462E-9FCA-D2205798CAAE}" srcOrd="1" destOrd="0" presId="urn:microsoft.com/office/officeart/2017/3/layout/DropPinTimeline"/>
    <dgm:cxn modelId="{AA601140-FFEB-467A-937C-4041A396CD81}" type="presParOf" srcId="{724AE792-0206-40B9-A246-43EE9F681EA2}" destId="{4BB96A1A-C160-46C5-9D37-06A1C108ED7A}" srcOrd="2" destOrd="0" presId="urn:microsoft.com/office/officeart/2017/3/layout/DropPinTimeline"/>
    <dgm:cxn modelId="{5C27DC8F-C2D5-4074-8589-241B4024CB62}" type="presParOf" srcId="{724AE792-0206-40B9-A246-43EE9F681EA2}" destId="{32D492F8-630D-4793-8E00-BD4A282EFF70}" srcOrd="3" destOrd="0" presId="urn:microsoft.com/office/officeart/2017/3/layout/DropPinTimeline"/>
    <dgm:cxn modelId="{4DDB3311-BF1E-42C2-8BE9-DF3AA3260D18}" type="presParOf" srcId="{724AE792-0206-40B9-A246-43EE9F681EA2}" destId="{B26C139E-8936-4FDD-9B7A-943351DD67BE}" srcOrd="4" destOrd="0" presId="urn:microsoft.com/office/officeart/2017/3/layout/DropPinTimeline"/>
    <dgm:cxn modelId="{9664EE5E-C3DF-42B9-9496-62458713257D}" type="presParOf" srcId="{724AE792-0206-40B9-A246-43EE9F681EA2}" destId="{0E5CE12C-C63C-4ED2-9BD3-1A51983718E3}" srcOrd="5" destOrd="0" presId="urn:microsoft.com/office/officeart/2017/3/layout/DropPinTimeline"/>
    <dgm:cxn modelId="{8164C3FB-F549-472E-BD7E-9E5137CF3384}" type="presParOf" srcId="{418AA707-EB80-4323-83A5-8E67854633D0}" destId="{1941C57B-8336-49EB-A304-86DC737BD4D8}" srcOrd="1" destOrd="0" presId="urn:microsoft.com/office/officeart/2017/3/layout/DropPinTimeline"/>
    <dgm:cxn modelId="{D72FA48C-9F51-4BF2-BE96-63190DB16626}" type="presParOf" srcId="{418AA707-EB80-4323-83A5-8E67854633D0}" destId="{961E9C4A-D519-41C0-95FA-9CADFFD96F07}" srcOrd="2" destOrd="0" presId="urn:microsoft.com/office/officeart/2017/3/layout/DropPinTimeline"/>
    <dgm:cxn modelId="{31C63F08-07B6-4EB6-946A-C46737945F19}" type="presParOf" srcId="{961E9C4A-D519-41C0-95FA-9CADFFD96F07}" destId="{B6B2A19F-7BD2-46C8-9171-BCCB879636C0}" srcOrd="0" destOrd="0" presId="urn:microsoft.com/office/officeart/2017/3/layout/DropPinTimeline"/>
    <dgm:cxn modelId="{77C8B08D-1918-45D6-8AE8-4FA55DCE3D2C}" type="presParOf" srcId="{961E9C4A-D519-41C0-95FA-9CADFFD96F07}" destId="{DDC08553-C978-44B7-9554-6A1829E1DF1C}" srcOrd="1" destOrd="0" presId="urn:microsoft.com/office/officeart/2017/3/layout/DropPinTimeline"/>
    <dgm:cxn modelId="{7500A492-2B0D-4A10-B4A0-8215A4A9D1E6}" type="presParOf" srcId="{DDC08553-C978-44B7-9554-6A1829E1DF1C}" destId="{E676F26D-9312-461B-BE34-CC9803313EE5}" srcOrd="0" destOrd="0" presId="urn:microsoft.com/office/officeart/2017/3/layout/DropPinTimeline"/>
    <dgm:cxn modelId="{849EA0FA-41A5-48C5-99B8-3947065282B5}" type="presParOf" srcId="{DDC08553-C978-44B7-9554-6A1829E1DF1C}" destId="{5A1C26D3-BE5A-44C2-9D72-CAA10353ED68}" srcOrd="1" destOrd="0" presId="urn:microsoft.com/office/officeart/2017/3/layout/DropPinTimeline"/>
    <dgm:cxn modelId="{2194F93A-85A9-4F8D-84CC-6D9574481F58}" type="presParOf" srcId="{961E9C4A-D519-41C0-95FA-9CADFFD96F07}" destId="{B4198000-F63F-48E1-A3DA-EF1EE0635AF1}" srcOrd="2" destOrd="0" presId="urn:microsoft.com/office/officeart/2017/3/layout/DropPinTimeline"/>
    <dgm:cxn modelId="{812C392A-69B5-4D49-81C1-8E377EDC88C4}" type="presParOf" srcId="{961E9C4A-D519-41C0-95FA-9CADFFD96F07}" destId="{6A1545A0-3207-481E-8E34-7CBD95C5EEBA}" srcOrd="3" destOrd="0" presId="urn:microsoft.com/office/officeart/2017/3/layout/DropPinTimeline"/>
    <dgm:cxn modelId="{56BA4BD4-31D2-4A1E-998E-6CC874CA7881}" type="presParOf" srcId="{961E9C4A-D519-41C0-95FA-9CADFFD96F07}" destId="{27A4FB2E-8693-4F19-905B-155EAEAEF990}" srcOrd="4" destOrd="0" presId="urn:microsoft.com/office/officeart/2017/3/layout/DropPinTimeline"/>
    <dgm:cxn modelId="{3A108C52-AA93-483F-9F33-D7FDC0647375}" type="presParOf" srcId="{961E9C4A-D519-41C0-95FA-9CADFFD96F07}" destId="{87C90C9F-5D61-4074-A061-48C0D15D4DDE}" srcOrd="5" destOrd="0" presId="urn:microsoft.com/office/officeart/2017/3/layout/DropPinTimeline"/>
    <dgm:cxn modelId="{D29B5BD1-30A4-43B4-9457-CB130F2EC2FD}" type="presParOf" srcId="{418AA707-EB80-4323-83A5-8E67854633D0}" destId="{2E5EA096-5736-4B00-8761-09C975518D7A}" srcOrd="3" destOrd="0" presId="urn:microsoft.com/office/officeart/2017/3/layout/DropPinTimeline"/>
    <dgm:cxn modelId="{605BCBB5-4EED-4518-BE35-E3D8BA51DDD1}" type="presParOf" srcId="{418AA707-EB80-4323-83A5-8E67854633D0}" destId="{CC48DA4D-4547-44EF-8B02-182F4C34D422}" srcOrd="4" destOrd="0" presId="urn:microsoft.com/office/officeart/2017/3/layout/DropPinTimeline"/>
    <dgm:cxn modelId="{5861DB99-B654-40CE-9CB0-A8AF718BBFF7}" type="presParOf" srcId="{CC48DA4D-4547-44EF-8B02-182F4C34D422}" destId="{851EE8BA-56AE-42ED-B218-5DB2DF6A97EE}" srcOrd="0" destOrd="0" presId="urn:microsoft.com/office/officeart/2017/3/layout/DropPinTimeline"/>
    <dgm:cxn modelId="{7D8DAA97-BCDE-45D9-9FE6-394789E9DA77}" type="presParOf" srcId="{CC48DA4D-4547-44EF-8B02-182F4C34D422}" destId="{B274AEC0-8FDA-4301-BD8D-7A71544FB01C}" srcOrd="1" destOrd="0" presId="urn:microsoft.com/office/officeart/2017/3/layout/DropPinTimeline"/>
    <dgm:cxn modelId="{C1EAD935-F925-4D39-8263-F8D0E3C07629}" type="presParOf" srcId="{B274AEC0-8FDA-4301-BD8D-7A71544FB01C}" destId="{43416FB4-F17D-4AE9-A13A-6FA7A317227E}" srcOrd="0" destOrd="0" presId="urn:microsoft.com/office/officeart/2017/3/layout/DropPinTimeline"/>
    <dgm:cxn modelId="{BE72E070-AB1E-4EA7-9980-C4B1E2AB8F4E}" type="presParOf" srcId="{B274AEC0-8FDA-4301-BD8D-7A71544FB01C}" destId="{181CC5A6-4A5B-44D9-9025-93AC460F8945}" srcOrd="1" destOrd="0" presId="urn:microsoft.com/office/officeart/2017/3/layout/DropPinTimeline"/>
    <dgm:cxn modelId="{34E5E61C-F607-44FB-B194-9473809B6547}" type="presParOf" srcId="{CC48DA4D-4547-44EF-8B02-182F4C34D422}" destId="{057308A7-30AD-49A7-898E-F093AEE2AB51}" srcOrd="2" destOrd="0" presId="urn:microsoft.com/office/officeart/2017/3/layout/DropPinTimeline"/>
    <dgm:cxn modelId="{C528A99A-88AE-493B-8566-CF12E2F77C94}" type="presParOf" srcId="{CC48DA4D-4547-44EF-8B02-182F4C34D422}" destId="{455A0D48-7F14-4672-BCA9-52A5B7BDF8D7}" srcOrd="3" destOrd="0" presId="urn:microsoft.com/office/officeart/2017/3/layout/DropPinTimeline"/>
    <dgm:cxn modelId="{9A34AE20-DC71-4EE4-A0E9-A40EDA9A054C}" type="presParOf" srcId="{CC48DA4D-4547-44EF-8B02-182F4C34D422}" destId="{7C01BAEB-9221-4C30-8156-C1FCA24A8430}" srcOrd="4" destOrd="0" presId="urn:microsoft.com/office/officeart/2017/3/layout/DropPinTimeline"/>
    <dgm:cxn modelId="{FD36E9C3-99AA-4569-978A-820EADBA912B}" type="presParOf" srcId="{CC48DA4D-4547-44EF-8B02-182F4C34D422}" destId="{F537DEF6-91EF-4192-9A12-C7248CA0A832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7AEA-01DE-450D-99AA-34E39802741C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BC4A9-35A3-4572-ADC7-2547DED7A8C3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1043-CC84-4191-9E60-B73AFB19A768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Problem statement</a:t>
          </a:r>
        </a:p>
      </dsp:txBody>
      <dsp:txXfrm>
        <a:off x="199799" y="3342981"/>
        <a:ext cx="3600000" cy="720000"/>
      </dsp:txXfrm>
    </dsp:sp>
    <dsp:sp modelId="{1BD64F5A-93F2-4FA3-BF8E-11B620AA806C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B62DA-9BF4-496A-98D7-7A759E7B10D2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60C9-A822-4A43-8298-A8544A8BAEC7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/>
            <a:t>Paper structure</a:t>
          </a:r>
        </a:p>
      </dsp:txBody>
      <dsp:txXfrm>
        <a:off x="4429800" y="3342981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29BBE-379A-4FF8-B123-81DCE5E421E1}">
      <dsp:nvSpPr>
        <dsp:cNvPr id="0" name=""/>
        <dsp:cNvSpPr/>
      </dsp:nvSpPr>
      <dsp:spPr>
        <a:xfrm>
          <a:off x="0" y="34950"/>
          <a:ext cx="5175384" cy="673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Simple ML models</a:t>
          </a:r>
        </a:p>
      </dsp:txBody>
      <dsp:txXfrm>
        <a:off x="32898" y="67848"/>
        <a:ext cx="5109588" cy="608124"/>
      </dsp:txXfrm>
    </dsp:sp>
    <dsp:sp modelId="{30796659-A5A1-48AF-8C56-9909C2CC6FB0}">
      <dsp:nvSpPr>
        <dsp:cNvPr id="0" name=""/>
        <dsp:cNvSpPr/>
      </dsp:nvSpPr>
      <dsp:spPr>
        <a:xfrm>
          <a:off x="0" y="708870"/>
          <a:ext cx="5175384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DT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kNN</a:t>
          </a:r>
        </a:p>
      </dsp:txBody>
      <dsp:txXfrm>
        <a:off x="0" y="708870"/>
        <a:ext cx="5175384" cy="1291680"/>
      </dsp:txXfrm>
    </dsp:sp>
    <dsp:sp modelId="{E8994146-A7EA-4D82-A4E7-BFCBAB4E1C33}">
      <dsp:nvSpPr>
        <dsp:cNvPr id="0" name=""/>
        <dsp:cNvSpPr/>
      </dsp:nvSpPr>
      <dsp:spPr>
        <a:xfrm>
          <a:off x="0" y="2000550"/>
          <a:ext cx="5175384" cy="6739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Deep learning:</a:t>
          </a:r>
        </a:p>
      </dsp:txBody>
      <dsp:txXfrm>
        <a:off x="32898" y="2033448"/>
        <a:ext cx="5109588" cy="608124"/>
      </dsp:txXfrm>
    </dsp:sp>
    <dsp:sp modelId="{18EEABE3-0708-4675-ABDA-665F1E8FE1BB}">
      <dsp:nvSpPr>
        <dsp:cNvPr id="0" name=""/>
        <dsp:cNvSpPr/>
      </dsp:nvSpPr>
      <dsp:spPr>
        <a:xfrm>
          <a:off x="0" y="2674470"/>
          <a:ext cx="5175384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RNN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GNN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CNN</a:t>
          </a:r>
        </a:p>
      </dsp:txBody>
      <dsp:txXfrm>
        <a:off x="0" y="2674470"/>
        <a:ext cx="5175384" cy="1291680"/>
      </dsp:txXfrm>
    </dsp:sp>
    <dsp:sp modelId="{18F5BFAB-C4C8-444D-99FD-7C838BE097F7}">
      <dsp:nvSpPr>
        <dsp:cNvPr id="0" name=""/>
        <dsp:cNvSpPr/>
      </dsp:nvSpPr>
      <dsp:spPr>
        <a:xfrm>
          <a:off x="0" y="3966150"/>
          <a:ext cx="5175384" cy="6739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Different types of datasets</a:t>
          </a:r>
        </a:p>
      </dsp:txBody>
      <dsp:txXfrm>
        <a:off x="32898" y="3999048"/>
        <a:ext cx="5109588" cy="608124"/>
      </dsp:txXfrm>
    </dsp:sp>
    <dsp:sp modelId="{97007DC8-1B2C-4CD3-918F-231AAA236804}">
      <dsp:nvSpPr>
        <dsp:cNvPr id="0" name=""/>
        <dsp:cNvSpPr/>
      </dsp:nvSpPr>
      <dsp:spPr>
        <a:xfrm>
          <a:off x="0" y="4640070"/>
          <a:ext cx="5175384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Synthetic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Real-world projects</a:t>
          </a:r>
        </a:p>
      </dsp:txBody>
      <dsp:txXfrm>
        <a:off x="0" y="4640070"/>
        <a:ext cx="5175384" cy="86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FF5FB-72D0-4F00-A0E3-85608070BF2E}">
      <dsp:nvSpPr>
        <dsp:cNvPr id="0" name=""/>
        <dsp:cNvSpPr/>
      </dsp:nvSpPr>
      <dsp:spPr>
        <a:xfrm>
          <a:off x="0" y="0"/>
          <a:ext cx="8229600" cy="4525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Juliet SATE IV test suite - It consists of thousands of small, isolated C/C++ code samples, each annotated with specific vulnerability types based on the CWE system. </a:t>
          </a:r>
        </a:p>
      </dsp:txBody>
      <dsp:txXfrm>
        <a:off x="0" y="0"/>
        <a:ext cx="8229600" cy="2444020"/>
      </dsp:txXfrm>
    </dsp:sp>
    <dsp:sp modelId="{63952963-8673-43D4-B0CE-DEE3D39BB59F}">
      <dsp:nvSpPr>
        <dsp:cNvPr id="0" name=""/>
        <dsp:cNvSpPr/>
      </dsp:nvSpPr>
      <dsp:spPr>
        <a:xfrm>
          <a:off x="0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buffer overflows</a:t>
          </a:r>
        </a:p>
      </dsp:txBody>
      <dsp:txXfrm>
        <a:off x="0" y="2353500"/>
        <a:ext cx="2057399" cy="2081942"/>
      </dsp:txXfrm>
    </dsp:sp>
    <dsp:sp modelId="{FA4FA27D-CE8B-4AAF-8543-F304D5D28D17}">
      <dsp:nvSpPr>
        <dsp:cNvPr id="0" name=""/>
        <dsp:cNvSpPr/>
      </dsp:nvSpPr>
      <dsp:spPr>
        <a:xfrm>
          <a:off x="2057400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memory leaks</a:t>
          </a:r>
        </a:p>
      </dsp:txBody>
      <dsp:txXfrm>
        <a:off x="2057400" y="2353500"/>
        <a:ext cx="2057399" cy="2081942"/>
      </dsp:txXfrm>
    </dsp:sp>
    <dsp:sp modelId="{40047FB4-9E3A-4594-A30B-584FB215D024}">
      <dsp:nvSpPr>
        <dsp:cNvPr id="0" name=""/>
        <dsp:cNvSpPr/>
      </dsp:nvSpPr>
      <dsp:spPr>
        <a:xfrm>
          <a:off x="4114800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null pointer dereferences</a:t>
          </a:r>
        </a:p>
      </dsp:txBody>
      <dsp:txXfrm>
        <a:off x="4114800" y="2353500"/>
        <a:ext cx="2057399" cy="2081942"/>
      </dsp:txXfrm>
    </dsp:sp>
    <dsp:sp modelId="{DCD06B52-5FD1-45F4-A713-28706D5E440B}">
      <dsp:nvSpPr>
        <dsp:cNvPr id="0" name=""/>
        <dsp:cNvSpPr/>
      </dsp:nvSpPr>
      <dsp:spPr>
        <a:xfrm>
          <a:off x="6172199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integer overflows </a:t>
          </a:r>
        </a:p>
      </dsp:txBody>
      <dsp:txXfrm>
        <a:off x="6172199" y="2353500"/>
        <a:ext cx="2057399" cy="2081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F360F-1B4E-4643-A810-1097D8F79D71}">
      <dsp:nvSpPr>
        <dsp:cNvPr id="0" name=""/>
        <dsp:cNvSpPr/>
      </dsp:nvSpPr>
      <dsp:spPr>
        <a:xfrm>
          <a:off x="0" y="1974438"/>
          <a:ext cx="78867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2F968-45C5-4523-A506-2D3E45CCA675}">
      <dsp:nvSpPr>
        <dsp:cNvPr id="0" name=""/>
        <dsp:cNvSpPr/>
      </dsp:nvSpPr>
      <dsp:spPr>
        <a:xfrm rot="8100000">
          <a:off x="64791" y="455030"/>
          <a:ext cx="290396" cy="290396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CFD3E-CF83-462E-9FCA-D2205798CAAE}">
      <dsp:nvSpPr>
        <dsp:cNvPr id="0" name=""/>
        <dsp:cNvSpPr/>
      </dsp:nvSpPr>
      <dsp:spPr>
        <a:xfrm>
          <a:off x="97051" y="487291"/>
          <a:ext cx="225875" cy="225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6A1A-C160-46C5-9D37-06A1C108ED7A}">
      <dsp:nvSpPr>
        <dsp:cNvPr id="0" name=""/>
        <dsp:cNvSpPr/>
      </dsp:nvSpPr>
      <dsp:spPr>
        <a:xfrm>
          <a:off x="415331" y="805570"/>
          <a:ext cx="3276801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BigVul</a:t>
          </a:r>
          <a:endParaRPr lang="en-US" sz="1500" kern="1200" dirty="0"/>
        </a:p>
      </dsp:txBody>
      <dsp:txXfrm>
        <a:off x="415331" y="805570"/>
        <a:ext cx="3276801" cy="1168867"/>
      </dsp:txXfrm>
    </dsp:sp>
    <dsp:sp modelId="{32D492F8-630D-4793-8E00-BD4A282EFF70}">
      <dsp:nvSpPr>
        <dsp:cNvPr id="0" name=""/>
        <dsp:cNvSpPr/>
      </dsp:nvSpPr>
      <dsp:spPr>
        <a:xfrm>
          <a:off x="415331" y="394887"/>
          <a:ext cx="3276801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2020</a:t>
          </a:r>
        </a:p>
      </dsp:txBody>
      <dsp:txXfrm>
        <a:off x="415331" y="394887"/>
        <a:ext cx="3276801" cy="410683"/>
      </dsp:txXfrm>
    </dsp:sp>
    <dsp:sp modelId="{B26C139E-8936-4FDD-9B7A-943351DD67BE}">
      <dsp:nvSpPr>
        <dsp:cNvPr id="0" name=""/>
        <dsp:cNvSpPr/>
      </dsp:nvSpPr>
      <dsp:spPr>
        <a:xfrm>
          <a:off x="209989" y="805570"/>
          <a:ext cx="0" cy="116886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72D4A1-AAED-4EA3-BAAB-8D6669E7DE0F}">
      <dsp:nvSpPr>
        <dsp:cNvPr id="0" name=""/>
        <dsp:cNvSpPr/>
      </dsp:nvSpPr>
      <dsp:spPr>
        <a:xfrm>
          <a:off x="172070" y="1937476"/>
          <a:ext cx="73922" cy="739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6F26D-9312-461B-BE34-CC9803313EE5}">
      <dsp:nvSpPr>
        <dsp:cNvPr id="0" name=""/>
        <dsp:cNvSpPr/>
      </dsp:nvSpPr>
      <dsp:spPr>
        <a:xfrm rot="18900000">
          <a:off x="2029516" y="3203448"/>
          <a:ext cx="290396" cy="290396"/>
        </a:xfrm>
        <a:prstGeom prst="teardrop">
          <a:avLst>
            <a:gd name="adj" fmla="val 115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C26D3-BE5A-44C2-9D72-CAA10353ED68}">
      <dsp:nvSpPr>
        <dsp:cNvPr id="0" name=""/>
        <dsp:cNvSpPr/>
      </dsp:nvSpPr>
      <dsp:spPr>
        <a:xfrm>
          <a:off x="2061777" y="3235708"/>
          <a:ext cx="225875" cy="225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98000-F63F-48E1-A3DA-EF1EE0635AF1}">
      <dsp:nvSpPr>
        <dsp:cNvPr id="0" name=""/>
        <dsp:cNvSpPr/>
      </dsp:nvSpPr>
      <dsp:spPr>
        <a:xfrm>
          <a:off x="2380056" y="1974438"/>
          <a:ext cx="3276801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DiverseVul</a:t>
          </a:r>
          <a:endParaRPr lang="en-US" sz="1500" kern="1200" dirty="0"/>
        </a:p>
      </dsp:txBody>
      <dsp:txXfrm>
        <a:off x="2380056" y="1974438"/>
        <a:ext cx="3276801" cy="1168867"/>
      </dsp:txXfrm>
    </dsp:sp>
    <dsp:sp modelId="{6A1545A0-3207-481E-8E34-7CBD95C5EEBA}">
      <dsp:nvSpPr>
        <dsp:cNvPr id="0" name=""/>
        <dsp:cNvSpPr/>
      </dsp:nvSpPr>
      <dsp:spPr>
        <a:xfrm>
          <a:off x="2380056" y="3143305"/>
          <a:ext cx="3276801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2023</a:t>
          </a:r>
        </a:p>
      </dsp:txBody>
      <dsp:txXfrm>
        <a:off x="2380056" y="3143305"/>
        <a:ext cx="3276801" cy="410683"/>
      </dsp:txXfrm>
    </dsp:sp>
    <dsp:sp modelId="{27A4FB2E-8693-4F19-905B-155EAEAEF990}">
      <dsp:nvSpPr>
        <dsp:cNvPr id="0" name=""/>
        <dsp:cNvSpPr/>
      </dsp:nvSpPr>
      <dsp:spPr>
        <a:xfrm>
          <a:off x="2174714" y="1974438"/>
          <a:ext cx="0" cy="1168867"/>
        </a:xfrm>
        <a:prstGeom prst="line">
          <a:avLst/>
        </a:prstGeom>
        <a:noFill/>
        <a:ln w="127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2A19F-7BD2-46C8-9171-BCCB879636C0}">
      <dsp:nvSpPr>
        <dsp:cNvPr id="0" name=""/>
        <dsp:cNvSpPr/>
      </dsp:nvSpPr>
      <dsp:spPr>
        <a:xfrm>
          <a:off x="2136795" y="1937476"/>
          <a:ext cx="73922" cy="73922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16FB4-F17D-4AE9-A13A-6FA7A317227E}">
      <dsp:nvSpPr>
        <dsp:cNvPr id="0" name=""/>
        <dsp:cNvSpPr/>
      </dsp:nvSpPr>
      <dsp:spPr>
        <a:xfrm rot="8100000">
          <a:off x="3994241" y="455030"/>
          <a:ext cx="290396" cy="290396"/>
        </a:xfrm>
        <a:prstGeom prst="teardrop">
          <a:avLst>
            <a:gd name="adj" fmla="val 115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C5A6-4A5B-44D9-9025-93AC460F8945}">
      <dsp:nvSpPr>
        <dsp:cNvPr id="0" name=""/>
        <dsp:cNvSpPr/>
      </dsp:nvSpPr>
      <dsp:spPr>
        <a:xfrm>
          <a:off x="4026502" y="487291"/>
          <a:ext cx="225875" cy="22587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308A7-30AD-49A7-898E-F093AEE2AB51}">
      <dsp:nvSpPr>
        <dsp:cNvPr id="0" name=""/>
        <dsp:cNvSpPr/>
      </dsp:nvSpPr>
      <dsp:spPr>
        <a:xfrm>
          <a:off x="4344781" y="805570"/>
          <a:ext cx="3276801" cy="1168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MegaVul</a:t>
          </a:r>
          <a:endParaRPr lang="en-US" sz="1500" kern="1200" dirty="0"/>
        </a:p>
      </dsp:txBody>
      <dsp:txXfrm>
        <a:off x="4344781" y="805570"/>
        <a:ext cx="3276801" cy="1168867"/>
      </dsp:txXfrm>
    </dsp:sp>
    <dsp:sp modelId="{455A0D48-7F14-4672-BCA9-52A5B7BDF8D7}">
      <dsp:nvSpPr>
        <dsp:cNvPr id="0" name=""/>
        <dsp:cNvSpPr/>
      </dsp:nvSpPr>
      <dsp:spPr>
        <a:xfrm>
          <a:off x="4344781" y="394887"/>
          <a:ext cx="3276801" cy="410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2024</a:t>
          </a:r>
        </a:p>
      </dsp:txBody>
      <dsp:txXfrm>
        <a:off x="4344781" y="394887"/>
        <a:ext cx="3276801" cy="410683"/>
      </dsp:txXfrm>
    </dsp:sp>
    <dsp:sp modelId="{7C01BAEB-9221-4C30-8156-C1FCA24A8430}">
      <dsp:nvSpPr>
        <dsp:cNvPr id="0" name=""/>
        <dsp:cNvSpPr/>
      </dsp:nvSpPr>
      <dsp:spPr>
        <a:xfrm>
          <a:off x="4139440" y="805570"/>
          <a:ext cx="0" cy="1168867"/>
        </a:xfrm>
        <a:prstGeom prst="line">
          <a:avLst/>
        </a:prstGeom>
        <a:noFill/>
        <a:ln w="127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1EE8BA-56AE-42ED-B218-5DB2DF6A97EE}">
      <dsp:nvSpPr>
        <dsp:cNvPr id="0" name=""/>
        <dsp:cNvSpPr/>
      </dsp:nvSpPr>
      <dsp:spPr>
        <a:xfrm>
          <a:off x="4101521" y="1937476"/>
          <a:ext cx="73922" cy="73922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103512-EC0C-8D8E-9300-47AB7A7CE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60E2-AE89-925C-4265-66BCD04384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5891D-D747-4815-8915-E9CE9850808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4FBA6-0AAA-B36B-FD12-2011095E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897C3-515D-A016-14D7-F100B5A36F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58EF8-8FB9-400F-85F2-D8AA316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84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632A7-C0DF-451C-8A67-4863534D28D1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0E145-EAEA-4D9D-B1C9-0801231D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34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35E-D34A-48C8-9BA6-AC9136A856A8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33B1-B565-4B94-8DD0-4069FD148541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521-E772-4A1E-95A5-A5E3DF5F9447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671-59F9-456E-A553-32515C8C685C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4B1-7E08-42B7-B54F-CA2DAEDAA9D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AF26-E0D4-4BB5-BC78-419F47E27529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82AE-48B4-8545-6BA8741E1D8E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E227-AC78-499B-9D7C-4002FD74F02A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80B8-86DC-403A-8319-563546583576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3F63-6AB0-4B2C-89C2-426B7250B569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566F-DCD7-4FD0-8B52-7084A6559ED8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44AC-CA6F-401B-9C69-6EFD12B4543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tect Software Vulnerabilities in Source Code Using Machine ...">
            <a:extLst>
              <a:ext uri="{FF2B5EF4-FFF2-40B4-BE49-F238E27FC236}">
                <a16:creationId xmlns:a16="http://schemas.microsoft.com/office/drawing/2014/main" id="{E79CCDE2-FD4C-6C27-50F0-D9A6D2CC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r="13655"/>
          <a:stretch>
            <a:fillRect/>
          </a:stretch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25549"/>
            <a:ext cx="7543800" cy="6031005"/>
          </a:xfrm>
          <a:solidFill>
            <a:srgbClr val="000000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Detecting Vulnerabilities In C/C++ Source Code Using Machine Learning Approaches</a:t>
            </a: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Sorin-Octavian Furdui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Master of Machine Learning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 err="1">
                <a:solidFill>
                  <a:srgbClr val="FFFFFF"/>
                </a:solidFill>
              </a:rPr>
              <a:t>Politehnica</a:t>
            </a:r>
            <a:r>
              <a:rPr lang="en-US" sz="2200" dirty="0">
                <a:solidFill>
                  <a:srgbClr val="FFFFFF"/>
                </a:solidFill>
              </a:rPr>
              <a:t> University of </a:t>
            </a:r>
            <a:r>
              <a:rPr lang="en-US" sz="2200" dirty="0" err="1">
                <a:solidFill>
                  <a:srgbClr val="FFFFFF"/>
                </a:solidFill>
              </a:rPr>
              <a:t>Timişoara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 err="1">
                <a:solidFill>
                  <a:srgbClr val="FFFFFF"/>
                </a:solidFill>
              </a:rPr>
              <a:t>Timişoara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Timiş</a:t>
            </a:r>
            <a:r>
              <a:rPr lang="en-US" sz="2200" dirty="0">
                <a:solidFill>
                  <a:srgbClr val="FFFFFF"/>
                </a:solidFill>
              </a:rPr>
              <a:t>, Romania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sorin.furdui@student.upt.ro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Classical 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Models: DT, RF, kNN, Boosting</a:t>
            </a:r>
          </a:p>
          <a:p>
            <a:r>
              <a:t>• Metrics: Accuracy, Precision, Recall</a:t>
            </a:r>
          </a:p>
          <a:p>
            <a:r>
              <a:t>• Best: Random Forest (F1: 0.83)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AST-Based Neural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CNN: code token embeddings</a:t>
            </a:r>
          </a:p>
          <a:p>
            <a:r>
              <a:t>• CNN+LSTM: capture sequence and structure</a:t>
            </a:r>
          </a:p>
          <a:p>
            <a:r>
              <a:t>• Visual: training curve, confusion matrix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GNN on CFGs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CFG as graphs: nodes = blocks, edges = control flow</a:t>
            </a:r>
          </a:p>
          <a:p>
            <a:r>
              <a:t>• GNN captures structure &amp; semantics</a:t>
            </a:r>
          </a:p>
          <a:p>
            <a:r>
              <a:t>• Results: Best F1 on real-world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RF (textual): 83% F1</a:t>
            </a:r>
          </a:p>
          <a:p>
            <a:r>
              <a:t>• CNN+LSTM (AST): 87% F1</a:t>
            </a:r>
          </a:p>
          <a:p>
            <a:r>
              <a:t>• GNN (CFG): 89% F1</a:t>
            </a:r>
          </a:p>
          <a:p>
            <a:r>
              <a:t>• Visual: Comparison bar chart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AST and CFG bring structure awareness</a:t>
            </a:r>
          </a:p>
          <a:p>
            <a:r>
              <a:t>• GNN generalizes better</a:t>
            </a:r>
          </a:p>
          <a:p>
            <a:r>
              <a:t>• Limitation: computation cost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</a:t>
            </a:r>
          </a:p>
          <a:p>
            <a:r>
              <a:t>– Structured models outperform text-only ML</a:t>
            </a:r>
          </a:p>
          <a:p>
            <a:r>
              <a:t>Future Work:</a:t>
            </a:r>
          </a:p>
          <a:p>
            <a:r>
              <a:t>– More datasets</a:t>
            </a:r>
          </a:p>
          <a:p>
            <a:r>
              <a:t>– Multi-language support</a:t>
            </a:r>
          </a:p>
          <a:p>
            <a:r>
              <a:t>– Real-time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995EE5-CEB6-BC77-C9B7-9D4BFC0F63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Paper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240" y="2285999"/>
            <a:ext cx="4577120" cy="4409562"/>
          </a:xfrm>
        </p:spPr>
        <p:txBody>
          <a:bodyPr anchor="ctr">
            <a:noAutofit/>
          </a:bodyPr>
          <a:lstStyle/>
          <a:p>
            <a:pPr marL="465138" indent="-233363">
              <a:buFont typeface="+mj-lt"/>
              <a:buAutoNum type="romanUcPeriod"/>
            </a:pPr>
            <a:r>
              <a:rPr lang="en-US" sz="1400" dirty="0"/>
              <a:t>Introduction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Literature Review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Static and dynamic code analysis techniques   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Machine learning in software security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Dataset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Synthetic dataset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Real-world functions dataset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EDA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Methodology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Feature engineering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Classical ML techniques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DL techniques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Experiments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Classical ML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CNN + LSTM</a:t>
            </a:r>
          </a:p>
          <a:p>
            <a:pPr marL="682625" lvl="1" indent="-217488">
              <a:buFont typeface="+mj-lt"/>
              <a:buAutoNum type="alphaUcPeriod"/>
            </a:pPr>
            <a:r>
              <a:rPr lang="en-US" sz="1400" dirty="0"/>
              <a:t>GNN +LSTM</a:t>
            </a:r>
          </a:p>
          <a:p>
            <a:pPr marL="465138" indent="-233363">
              <a:buFont typeface="+mj-lt"/>
              <a:buAutoNum type="romanUcPeriod"/>
            </a:pPr>
            <a:r>
              <a:rPr lang="en-US" sz="1400" dirty="0"/>
              <a:t>Conclusion</a:t>
            </a:r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47BFB1D3-E4C0-D939-30EA-B60E72D7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56" r="32129" b="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lose-up of open book against blurred bookshelf background">
            <a:extLst>
              <a:ext uri="{FF2B5EF4-FFF2-40B4-BE49-F238E27FC236}">
                <a16:creationId xmlns:a16="http://schemas.microsoft.com/office/drawing/2014/main" id="{B2F48935-56A2-1C84-67EF-6CA13395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974" r="23532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1460" y="565977"/>
            <a:ext cx="4098726" cy="1559301"/>
          </a:xfrm>
        </p:spPr>
        <p:txBody>
          <a:bodyPr>
            <a:normAutofit fontScale="90000"/>
          </a:bodyPr>
          <a:lstStyle/>
          <a:p>
            <a:r>
              <a:rPr lang="en-US" sz="3500" dirty="0"/>
              <a:t>Literature review</a:t>
            </a:r>
            <a:br>
              <a:rPr lang="en-US" sz="3500" dirty="0"/>
            </a:br>
            <a:r>
              <a:rPr lang="en-US" sz="2200" dirty="0"/>
              <a:t>Static and dynamic code analysis techniques   </a:t>
            </a:r>
            <a:br>
              <a:rPr lang="en-US" sz="3600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2557220"/>
            <a:ext cx="4078186" cy="36828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Static analyzers </a:t>
            </a:r>
            <a:r>
              <a:rPr lang="en-US" sz="1800" dirty="0"/>
              <a:t>inspect the code without executing it, aiming to find potential vulnerabilities through code pattern recognition and logic inference.</a:t>
            </a:r>
            <a:endParaRPr lang="en-US" sz="1700" dirty="0"/>
          </a:p>
          <a:p>
            <a:r>
              <a:rPr lang="en-US" sz="1700" dirty="0"/>
              <a:t>Clang</a:t>
            </a:r>
          </a:p>
          <a:p>
            <a:r>
              <a:rPr lang="en-US" sz="1700" dirty="0"/>
              <a:t>SonarQube</a:t>
            </a:r>
          </a:p>
          <a:p>
            <a:pPr marL="0" indent="0">
              <a:buNone/>
            </a:pPr>
            <a:r>
              <a:rPr lang="en-US" sz="1800" dirty="0"/>
              <a:t>Dynamic analysis, on the other hand, involves executing the code and monitoring its behavior under various inputs.</a:t>
            </a:r>
            <a:endParaRPr lang="en-US" sz="1700" dirty="0"/>
          </a:p>
          <a:p>
            <a:r>
              <a:rPr lang="en-US" sz="1700" dirty="0" err="1"/>
              <a:t>Valgrind</a:t>
            </a:r>
            <a:endParaRPr lang="en-US" sz="1700" dirty="0"/>
          </a:p>
          <a:p>
            <a:r>
              <a:rPr lang="en-US" sz="1700" dirty="0" err="1"/>
              <a:t>AdressSanitizer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Literature Review</a:t>
            </a:r>
            <a:br>
              <a:rPr lang="en-US" sz="4700" dirty="0"/>
            </a:br>
            <a:r>
              <a:rPr lang="en-US" sz="2500" dirty="0"/>
              <a:t>Machine learning in software security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210C1-3A8C-2868-AE97-32384BE04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42187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Dataset</a:t>
            </a:r>
            <a:br>
              <a:rPr lang="en-US" dirty="0"/>
            </a:br>
            <a:r>
              <a:rPr lang="en-US" sz="2200" dirty="0"/>
              <a:t>Synthetic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06757-D763-23D5-9403-A1BD8475BE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Dataset</a:t>
            </a:r>
            <a:br>
              <a:rPr lang="en-US" sz="4300" dirty="0"/>
            </a:br>
            <a:r>
              <a:rPr lang="en-US" sz="2000" dirty="0"/>
              <a:t>Real-world functions dataset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E60919-C5B2-FBFD-E66B-186825CAC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29367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Dataset</a:t>
            </a:r>
            <a:br>
              <a:rPr lang="en-US" sz="8000" dirty="0"/>
            </a:br>
            <a:r>
              <a:rPr lang="en-US" dirty="0"/>
              <a:t>Exploratory Data Analysis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Classical ML: DT, RF, kNN, LR</a:t>
            </a:r>
          </a:p>
          <a:p>
            <a:r>
              <a:t>• Deep Learning: CNN, CNN+LSTM</a:t>
            </a:r>
          </a:p>
          <a:p>
            <a:r>
              <a:t>• GNN for CFGs</a:t>
            </a:r>
          </a:p>
          <a:p>
            <a:r>
              <a:t>Diagram: End-to-end detection pipeline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430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Detecting Vulnerabilities In C/C++ Source Code Using Machine Learning Approaches  Sorin-Octavian Furdui Master of Machine Learning Politehnica University of Timişoara Timişoara, Timiş, Romania sorin.furdui@student.upt.ro</vt:lpstr>
      <vt:lpstr>Introduction</vt:lpstr>
      <vt:lpstr>Paper structure</vt:lpstr>
      <vt:lpstr>Literature review Static and dynamic code analysis techniques    </vt:lpstr>
      <vt:lpstr>Literature Review Machine learning in software security</vt:lpstr>
      <vt:lpstr>Dataset Synthetic dataset</vt:lpstr>
      <vt:lpstr>Dataset Real-world functions dataset</vt:lpstr>
      <vt:lpstr>Dataset Exploratory Data Analysis</vt:lpstr>
      <vt:lpstr>Methodology Overview</vt:lpstr>
      <vt:lpstr>Classical ML Models</vt:lpstr>
      <vt:lpstr>AST-Based Neural Models</vt:lpstr>
      <vt:lpstr>GNN on CFGs</vt:lpstr>
      <vt:lpstr>Results Summary</vt:lpstr>
      <vt:lpstr>Discussion &amp; Insights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Sorin-Octavian Furdui</cp:lastModifiedBy>
  <cp:revision>96</cp:revision>
  <dcterms:created xsi:type="dcterms:W3CDTF">2013-01-27T09:14:16Z</dcterms:created>
  <dcterms:modified xsi:type="dcterms:W3CDTF">2025-06-04T18:00:06Z</dcterms:modified>
  <cp:category/>
</cp:coreProperties>
</file>