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45F"/>
    <a:srgbClr val="E46B02"/>
    <a:srgbClr val="F4E6E0"/>
    <a:srgbClr val="F4E4DC"/>
    <a:srgbClr val="FCC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22B89-4B69-49A8-8747-7DC523A294DC}" type="doc">
      <dgm:prSet loTypeId="urn:microsoft.com/office/officeart/2005/8/layout/equation1" loCatId="process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6803A3AE-1A7D-4500-B7EC-EF84A5EB9EEB}">
      <dgm:prSet phldrT="[Texto]"/>
      <dgm:spPr/>
      <dgm:t>
        <a:bodyPr/>
        <a:lstStyle/>
        <a:p>
          <a:endParaRPr lang="es-ES" dirty="0"/>
        </a:p>
      </dgm:t>
    </dgm:pt>
    <dgm:pt modelId="{878D917B-3F52-4F86-BB36-4FBC1C0B7C52}" type="parTrans" cxnId="{94727F5F-367B-45AD-8E91-DA5AFA8B07E4}">
      <dgm:prSet/>
      <dgm:spPr/>
      <dgm:t>
        <a:bodyPr/>
        <a:lstStyle/>
        <a:p>
          <a:endParaRPr lang="es-ES"/>
        </a:p>
      </dgm:t>
    </dgm:pt>
    <dgm:pt modelId="{EBA16217-A962-4D2B-A338-7171152BA343}" type="sibTrans" cxnId="{94727F5F-367B-45AD-8E91-DA5AFA8B07E4}">
      <dgm:prSet/>
      <dgm:spPr>
        <a:solidFill>
          <a:srgbClr val="FBB45F"/>
        </a:solidFill>
      </dgm:spPr>
      <dgm:t>
        <a:bodyPr/>
        <a:lstStyle/>
        <a:p>
          <a:endParaRPr lang="es-ES"/>
        </a:p>
      </dgm:t>
    </dgm:pt>
    <dgm:pt modelId="{3CA760AB-DB64-418F-9383-8653CCDB4C8E}">
      <dgm:prSet phldrT="[Texto]"/>
      <dgm:spPr/>
      <dgm:t>
        <a:bodyPr/>
        <a:lstStyle/>
        <a:p>
          <a:endParaRPr lang="es-ES" dirty="0"/>
        </a:p>
      </dgm:t>
    </dgm:pt>
    <dgm:pt modelId="{3995A76E-51E1-46C1-B55A-5D50B16C59E2}" type="parTrans" cxnId="{F2CD7D3F-8E42-4D87-8FED-533FD83E8BBC}">
      <dgm:prSet/>
      <dgm:spPr/>
      <dgm:t>
        <a:bodyPr/>
        <a:lstStyle/>
        <a:p>
          <a:endParaRPr lang="es-ES"/>
        </a:p>
      </dgm:t>
    </dgm:pt>
    <dgm:pt modelId="{DB5D9B4D-CCB5-4863-8D1B-5BD73CC66E75}" type="sibTrans" cxnId="{F2CD7D3F-8E42-4D87-8FED-533FD83E8BBC}">
      <dgm:prSet/>
      <dgm:spPr>
        <a:solidFill>
          <a:srgbClr val="FBB45F"/>
        </a:solidFill>
      </dgm:spPr>
      <dgm:t>
        <a:bodyPr/>
        <a:lstStyle/>
        <a:p>
          <a:endParaRPr lang="es-ES"/>
        </a:p>
      </dgm:t>
    </dgm:pt>
    <dgm:pt modelId="{C100D86E-B9FF-480B-B65E-EE22E89B12AD}">
      <dgm:prSet phldrT="[Texto]"/>
      <dgm:spPr/>
      <dgm:t>
        <a:bodyPr/>
        <a:lstStyle/>
        <a:p>
          <a:endParaRPr lang="es-ES" dirty="0"/>
        </a:p>
      </dgm:t>
    </dgm:pt>
    <dgm:pt modelId="{23647A3B-71F2-4181-A3BD-AA86986AFFE4}" type="parTrans" cxnId="{7EC3C794-C58A-45C7-99C4-EF7D67DD0E17}">
      <dgm:prSet/>
      <dgm:spPr/>
      <dgm:t>
        <a:bodyPr/>
        <a:lstStyle/>
        <a:p>
          <a:endParaRPr lang="es-ES"/>
        </a:p>
      </dgm:t>
    </dgm:pt>
    <dgm:pt modelId="{31817A75-5314-4E7E-AE44-A0A856BEDC63}" type="sibTrans" cxnId="{7EC3C794-C58A-45C7-99C4-EF7D67DD0E17}">
      <dgm:prSet/>
      <dgm:spPr>
        <a:solidFill>
          <a:srgbClr val="FBB45F"/>
        </a:solidFill>
      </dgm:spPr>
      <dgm:t>
        <a:bodyPr/>
        <a:lstStyle/>
        <a:p>
          <a:endParaRPr lang="es-ES"/>
        </a:p>
      </dgm:t>
    </dgm:pt>
    <dgm:pt modelId="{BE2749C0-5374-414E-B161-EAF068BEB80B}">
      <dgm:prSet phldrT="[Texto]"/>
      <dgm:spPr/>
      <dgm:t>
        <a:bodyPr/>
        <a:lstStyle/>
        <a:p>
          <a:endParaRPr lang="es-ES" dirty="0"/>
        </a:p>
      </dgm:t>
    </dgm:pt>
    <dgm:pt modelId="{0D434FE6-7F16-407D-AF29-E7124C15E764}" type="parTrans" cxnId="{16F34C01-1442-4113-A149-D28C17BE5897}">
      <dgm:prSet/>
      <dgm:spPr/>
      <dgm:t>
        <a:bodyPr/>
        <a:lstStyle/>
        <a:p>
          <a:endParaRPr lang="es-ES"/>
        </a:p>
      </dgm:t>
    </dgm:pt>
    <dgm:pt modelId="{68766BD8-B84F-4A22-86B4-0F2D1ED8B41C}" type="sibTrans" cxnId="{16F34C01-1442-4113-A149-D28C17BE5897}">
      <dgm:prSet/>
      <dgm:spPr>
        <a:solidFill>
          <a:srgbClr val="FBB45F"/>
        </a:solidFill>
      </dgm:spPr>
      <dgm:t>
        <a:bodyPr/>
        <a:lstStyle/>
        <a:p>
          <a:endParaRPr lang="es-ES"/>
        </a:p>
      </dgm:t>
    </dgm:pt>
    <dgm:pt modelId="{430AEE9A-8401-4ACD-8F5F-F1697611F730}">
      <dgm:prSet phldrT="[Texto]"/>
      <dgm:spPr/>
      <dgm:t>
        <a:bodyPr/>
        <a:lstStyle/>
        <a:p>
          <a:endParaRPr lang="es-ES" dirty="0"/>
        </a:p>
      </dgm:t>
    </dgm:pt>
    <dgm:pt modelId="{A4FB899B-8305-41F8-AF49-7985F3123A5B}" type="parTrans" cxnId="{075198A7-5183-41F5-9EBF-856D2D870524}">
      <dgm:prSet/>
      <dgm:spPr/>
      <dgm:t>
        <a:bodyPr/>
        <a:lstStyle/>
        <a:p>
          <a:endParaRPr lang="es-ES"/>
        </a:p>
      </dgm:t>
    </dgm:pt>
    <dgm:pt modelId="{414E4828-4588-4CFF-B302-4F862C527651}" type="sibTrans" cxnId="{075198A7-5183-41F5-9EBF-856D2D87052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s-ES" dirty="0"/>
        </a:p>
      </dgm:t>
    </dgm:pt>
    <dgm:pt modelId="{26106CEF-903D-4C56-9CED-4429B69B1293}">
      <dgm:prSet phldrT="[Texto]"/>
      <dgm:spPr/>
      <dgm:t>
        <a:bodyPr/>
        <a:lstStyle/>
        <a:p>
          <a:endParaRPr lang="es-ES" dirty="0"/>
        </a:p>
      </dgm:t>
    </dgm:pt>
    <dgm:pt modelId="{824A7E8F-CF91-4059-938A-C2EFF61111C0}" type="parTrans" cxnId="{AFFBEB4C-A12A-4E95-BADD-64F1394E73E0}">
      <dgm:prSet/>
      <dgm:spPr/>
      <dgm:t>
        <a:bodyPr/>
        <a:lstStyle/>
        <a:p>
          <a:endParaRPr lang="es-ES"/>
        </a:p>
      </dgm:t>
    </dgm:pt>
    <dgm:pt modelId="{24C8147E-1EE0-41E4-87AF-77EC1D6E2CE2}" type="sibTrans" cxnId="{AFFBEB4C-A12A-4E95-BADD-64F1394E73E0}">
      <dgm:prSet/>
      <dgm:spPr/>
      <dgm:t>
        <a:bodyPr/>
        <a:lstStyle/>
        <a:p>
          <a:endParaRPr lang="es-ES"/>
        </a:p>
      </dgm:t>
    </dgm:pt>
    <dgm:pt modelId="{7904C424-2E73-4819-A44D-D7AE303D90AD}">
      <dgm:prSet phldrT="[Texto]"/>
      <dgm:spPr/>
      <dgm:t>
        <a:bodyPr/>
        <a:lstStyle/>
        <a:p>
          <a:endParaRPr lang="es-ES" dirty="0"/>
        </a:p>
      </dgm:t>
    </dgm:pt>
    <dgm:pt modelId="{794912DC-5491-4650-8C44-9CCE9C505435}" type="parTrans" cxnId="{CD152D8F-A219-4D46-9398-0AF05F11424D}">
      <dgm:prSet/>
      <dgm:spPr/>
      <dgm:t>
        <a:bodyPr/>
        <a:lstStyle/>
        <a:p>
          <a:endParaRPr lang="es-ES"/>
        </a:p>
      </dgm:t>
    </dgm:pt>
    <dgm:pt modelId="{1A11D89A-0E6F-4B85-9852-0C61C03563EF}" type="sibTrans" cxnId="{CD152D8F-A219-4D46-9398-0AF05F11424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619474BD-92A4-4C94-B114-DC10EE507351}">
      <dgm:prSet phldrT="[Texto]"/>
      <dgm:spPr/>
      <dgm:t>
        <a:bodyPr/>
        <a:lstStyle/>
        <a:p>
          <a:endParaRPr lang="es-ES" dirty="0"/>
        </a:p>
      </dgm:t>
    </dgm:pt>
    <dgm:pt modelId="{9EF87226-875F-4639-B67D-11D83B19399F}" type="parTrans" cxnId="{ED787FA2-C5B4-467C-9C7F-7CE40BF700EF}">
      <dgm:prSet/>
      <dgm:spPr/>
      <dgm:t>
        <a:bodyPr/>
        <a:lstStyle/>
        <a:p>
          <a:endParaRPr lang="es-ES"/>
        </a:p>
      </dgm:t>
    </dgm:pt>
    <dgm:pt modelId="{C4619BF0-B623-439D-94B8-63E1B1CFA405}" type="sibTrans" cxnId="{ED787FA2-C5B4-467C-9C7F-7CE40BF700EF}">
      <dgm:prSet/>
      <dgm:spPr>
        <a:solidFill>
          <a:srgbClr val="FBB45F"/>
        </a:solidFill>
      </dgm:spPr>
      <dgm:t>
        <a:bodyPr/>
        <a:lstStyle/>
        <a:p>
          <a:endParaRPr lang="es-ES"/>
        </a:p>
      </dgm:t>
    </dgm:pt>
    <dgm:pt modelId="{A36B7A6C-BAA1-47DC-8640-90F612B5C2E9}">
      <dgm:prSet phldrT="[Texto]"/>
      <dgm:spPr/>
      <dgm:t>
        <a:bodyPr/>
        <a:lstStyle/>
        <a:p>
          <a:endParaRPr lang="es-ES" dirty="0"/>
        </a:p>
      </dgm:t>
    </dgm:pt>
    <dgm:pt modelId="{E7260EAD-0AEE-46E7-883A-414CDDD34975}" type="parTrans" cxnId="{45FFF979-BB78-4C66-A3AD-F56566E0A66E}">
      <dgm:prSet/>
      <dgm:spPr/>
      <dgm:t>
        <a:bodyPr/>
        <a:lstStyle/>
        <a:p>
          <a:endParaRPr lang="es-ES"/>
        </a:p>
      </dgm:t>
    </dgm:pt>
    <dgm:pt modelId="{C37FC4A7-44DD-4F5F-8CB5-EEDCAD5FD07C}" type="sibTrans" cxnId="{45FFF979-BB78-4C66-A3AD-F56566E0A66E}">
      <dgm:prSet/>
      <dgm:spPr>
        <a:solidFill>
          <a:srgbClr val="FBB45F"/>
        </a:solidFill>
      </dgm:spPr>
      <dgm:t>
        <a:bodyPr/>
        <a:lstStyle/>
        <a:p>
          <a:endParaRPr lang="es-ES"/>
        </a:p>
      </dgm:t>
    </dgm:pt>
    <dgm:pt modelId="{4A6A4008-8A7F-4CE3-8D16-5D27F3152CDE}" type="pres">
      <dgm:prSet presAssocID="{3BF22B89-4B69-49A8-8747-7DC523A294DC}" presName="linearFlow" presStyleCnt="0">
        <dgm:presLayoutVars>
          <dgm:dir/>
          <dgm:resizeHandles val="exact"/>
        </dgm:presLayoutVars>
      </dgm:prSet>
      <dgm:spPr/>
    </dgm:pt>
    <dgm:pt modelId="{EB4B6441-0644-4914-9CB4-EC6B503BA530}" type="pres">
      <dgm:prSet presAssocID="{A36B7A6C-BAA1-47DC-8640-90F612B5C2E9}" presName="node" presStyleLbl="node1" presStyleIdx="0" presStyleCnt="9" custScaleX="145141" custScaleY="156075" custLinFactNeighborY="-15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3E0116-294F-430D-9D71-50F16DDC1E78}" type="pres">
      <dgm:prSet presAssocID="{C37FC4A7-44DD-4F5F-8CB5-EEDCAD5FD07C}" presName="spacerL" presStyleCnt="0"/>
      <dgm:spPr/>
    </dgm:pt>
    <dgm:pt modelId="{11C572AE-45F4-4A19-87B2-24A0750C1BA0}" type="pres">
      <dgm:prSet presAssocID="{C37FC4A7-44DD-4F5F-8CB5-EEDCAD5FD07C}" presName="sibTrans" presStyleLbl="sibTrans2D1" presStyleIdx="0" presStyleCnt="8" custLinFactX="-378" custLinFactNeighborX="-100000" custLinFactNeighborY="-4170"/>
      <dgm:spPr/>
    </dgm:pt>
    <dgm:pt modelId="{E4C88DE8-8572-4A59-A48A-6AB60AE1A72E}" type="pres">
      <dgm:prSet presAssocID="{C37FC4A7-44DD-4F5F-8CB5-EEDCAD5FD07C}" presName="spacerR" presStyleCnt="0"/>
      <dgm:spPr/>
    </dgm:pt>
    <dgm:pt modelId="{D01002FC-725B-44BC-B109-3451E3562312}" type="pres">
      <dgm:prSet presAssocID="{6803A3AE-1A7D-4500-B7EC-EF84A5EB9EEB}" presName="node" presStyleLbl="node1" presStyleIdx="1" presStyleCnt="9" custScaleX="141913" custScaleY="152976" custLinFactX="-6528" custLinFactNeighborX="-100000" custLinFactNeighborY="-3078">
        <dgm:presLayoutVars>
          <dgm:bulletEnabled val="1"/>
        </dgm:presLayoutVars>
      </dgm:prSet>
      <dgm:spPr/>
    </dgm:pt>
    <dgm:pt modelId="{A46B5B83-A03A-4B25-836C-5AE4BC4DFAF7}" type="pres">
      <dgm:prSet presAssocID="{EBA16217-A962-4D2B-A338-7171152BA343}" presName="spacerL" presStyleCnt="0"/>
      <dgm:spPr/>
    </dgm:pt>
    <dgm:pt modelId="{ADEE20EA-AB71-42D4-A0ED-DD253277BFF7}" type="pres">
      <dgm:prSet presAssocID="{EBA16217-A962-4D2B-A338-7171152BA343}" presName="sibTrans" presStyleLbl="sibTrans2D1" presStyleIdx="1" presStyleCnt="8" custLinFactX="-28756" custLinFactNeighborX="-100000" custLinFactNeighborY="-4170"/>
      <dgm:spPr/>
    </dgm:pt>
    <dgm:pt modelId="{23FDEC27-0AF0-4479-AFC0-2CB8F620B5C1}" type="pres">
      <dgm:prSet presAssocID="{EBA16217-A962-4D2B-A338-7171152BA343}" presName="spacerR" presStyleCnt="0"/>
      <dgm:spPr/>
    </dgm:pt>
    <dgm:pt modelId="{E3449A80-02E0-4EF9-AE9D-28B968E7C8BE}" type="pres">
      <dgm:prSet presAssocID="{3CA760AB-DB64-418F-9383-8653CCDB4C8E}" presName="node" presStyleLbl="node1" presStyleIdx="2" presStyleCnt="9" custScaleX="144988" custScaleY="151339" custLinFactX="-26725" custLinFactNeighborX="-100000" custLinFactNeighborY="-18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6B0D08-1B4D-42E8-8B55-744FD7E00CD1}" type="pres">
      <dgm:prSet presAssocID="{DB5D9B4D-CCB5-4863-8D1B-5BD73CC66E75}" presName="spacerL" presStyleCnt="0"/>
      <dgm:spPr/>
    </dgm:pt>
    <dgm:pt modelId="{BC068D7B-FB67-4D68-94A3-CFB86948A6A8}" type="pres">
      <dgm:prSet presAssocID="{DB5D9B4D-CCB5-4863-8D1B-5BD73CC66E75}" presName="sibTrans" presStyleLbl="sibTrans2D1" presStyleIdx="2" presStyleCnt="8" custLinFactX="-36781" custLinFactNeighborX="-100000" custLinFactNeighborY="-4508"/>
      <dgm:spPr/>
    </dgm:pt>
    <dgm:pt modelId="{E31189F2-E517-47EF-89FE-0A1123ACF23C}" type="pres">
      <dgm:prSet presAssocID="{DB5D9B4D-CCB5-4863-8D1B-5BD73CC66E75}" presName="spacerR" presStyleCnt="0"/>
      <dgm:spPr/>
    </dgm:pt>
    <dgm:pt modelId="{A4E7EAAF-FBD9-4B38-B78F-7A84A36F314B}" type="pres">
      <dgm:prSet presAssocID="{C100D86E-B9FF-480B-B65E-EE22E89B12AD}" presName="node" presStyleLbl="node1" presStyleIdx="3" presStyleCnt="9" custScaleX="153653" custScaleY="153060" custLinFactX="-26349" custLinFactNeighborX="-100000" custLinFactNeighborY="-19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05E9DA-ABEB-450F-9DFC-C6C2003BF082}" type="pres">
      <dgm:prSet presAssocID="{31817A75-5314-4E7E-AE44-A0A856BEDC63}" presName="spacerL" presStyleCnt="0"/>
      <dgm:spPr/>
    </dgm:pt>
    <dgm:pt modelId="{59AA09DF-9395-4238-905F-1740ECA6BB2F}" type="pres">
      <dgm:prSet presAssocID="{31817A75-5314-4E7E-AE44-A0A856BEDC63}" presName="sibTrans" presStyleLbl="sibTrans2D1" presStyleIdx="3" presStyleCnt="8" custScaleX="87667" custLinFactX="900000" custLinFactNeighborX="959142" custLinFactNeighborY="-1221"/>
      <dgm:spPr/>
    </dgm:pt>
    <dgm:pt modelId="{C5A29204-3088-4270-805D-854FC736CF23}" type="pres">
      <dgm:prSet presAssocID="{31817A75-5314-4E7E-AE44-A0A856BEDC63}" presName="spacerR" presStyleCnt="0"/>
      <dgm:spPr/>
    </dgm:pt>
    <dgm:pt modelId="{A3A2E4BB-C26A-4EF7-AC12-DEF46ED825D1}" type="pres">
      <dgm:prSet presAssocID="{BE2749C0-5374-414E-B161-EAF068BEB80B}" presName="node" presStyleLbl="node1" presStyleIdx="4" presStyleCnt="9" custScaleX="292366" custScaleY="283921" custLinFactNeighborX="78597" custLinFactNeighborY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54BDEA-A2D2-465B-976E-9E0F8D9E2ED2}" type="pres">
      <dgm:prSet presAssocID="{68766BD8-B84F-4A22-86B4-0F2D1ED8B41C}" presName="spacerL" presStyleCnt="0"/>
      <dgm:spPr/>
    </dgm:pt>
    <dgm:pt modelId="{EF17CEC5-C3CA-41C6-BE22-1477E85B0887}" type="pres">
      <dgm:prSet presAssocID="{68766BD8-B84F-4A22-86B4-0F2D1ED8B41C}" presName="sibTrans" presStyleLbl="sibTrans2D1" presStyleIdx="4" presStyleCnt="8" custLinFactX="687244" custLinFactNeighborX="700000" custLinFactNeighborY="-1221"/>
      <dgm:spPr/>
    </dgm:pt>
    <dgm:pt modelId="{7AF96973-5EF3-43A5-8D8E-0476D7328C44}" type="pres">
      <dgm:prSet presAssocID="{68766BD8-B84F-4A22-86B4-0F2D1ED8B41C}" presName="spacerR" presStyleCnt="0"/>
      <dgm:spPr/>
    </dgm:pt>
    <dgm:pt modelId="{53E798EB-665F-4CDF-84D7-19F076AAAA92}" type="pres">
      <dgm:prSet presAssocID="{430AEE9A-8401-4ACD-8F5F-F1697611F730}" presName="node" presStyleLbl="node1" presStyleIdx="5" presStyleCnt="9" custScaleX="147257" custScaleY="161505" custLinFactX="18677" custLinFactNeighborX="100000" custLinFactNeighborY="157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47E96A-5DF0-4172-ABAB-DA6A373CE168}" type="pres">
      <dgm:prSet presAssocID="{414E4828-4588-4CFF-B302-4F862C527651}" presName="spacerL" presStyleCnt="0"/>
      <dgm:spPr/>
    </dgm:pt>
    <dgm:pt modelId="{DBCCFC6E-1983-434A-B605-B0FC944CC968}" type="pres">
      <dgm:prSet presAssocID="{414E4828-4588-4CFF-B302-4F862C527651}" presName="sibTrans" presStyleLbl="sibTrans2D1" presStyleIdx="5" presStyleCnt="8" custLinFactX="-300000" custLinFactNeighborX="-303577" custLinFactNeighborY="-1221"/>
      <dgm:spPr>
        <a:prstGeom prst="mathEqual">
          <a:avLst/>
        </a:prstGeom>
      </dgm:spPr>
      <dgm:t>
        <a:bodyPr/>
        <a:lstStyle/>
        <a:p>
          <a:endParaRPr lang="es-ES"/>
        </a:p>
      </dgm:t>
    </dgm:pt>
    <dgm:pt modelId="{5FA47945-F3E4-4CE4-8256-E98C70858529}" type="pres">
      <dgm:prSet presAssocID="{414E4828-4588-4CFF-B302-4F862C527651}" presName="spacerR" presStyleCnt="0"/>
      <dgm:spPr/>
    </dgm:pt>
    <dgm:pt modelId="{BB1BC638-ACE4-4308-866C-55941F5BA85F}" type="pres">
      <dgm:prSet presAssocID="{7904C424-2E73-4819-A44D-D7AE303D90AD}" presName="node" presStyleLbl="node1" presStyleIdx="6" presStyleCnt="9" custScaleX="156006" custScaleY="156231" custLinFactX="4616" custLinFactNeighborX="100000" custLinFactNeighborY="-15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C89544-80CF-4065-B1F4-ECDC1638BC21}" type="pres">
      <dgm:prSet presAssocID="{1A11D89A-0E6F-4B85-9852-0C61C03563EF}" presName="spacerL" presStyleCnt="0"/>
      <dgm:spPr/>
    </dgm:pt>
    <dgm:pt modelId="{2B2F7737-80DF-41DD-8DBC-65039CA6289A}" type="pres">
      <dgm:prSet presAssocID="{1A11D89A-0E6F-4B85-9852-0C61C03563EF}" presName="sibTrans" presStyleLbl="sibTrans2D1" presStyleIdx="6" presStyleCnt="8" custScaleY="104332" custLinFactX="-1237783" custLinFactNeighborX="-1300000" custLinFactNeighborY="-3387"/>
      <dgm:spPr>
        <a:prstGeom prst="mathEqual">
          <a:avLst/>
        </a:prstGeom>
      </dgm:spPr>
    </dgm:pt>
    <dgm:pt modelId="{86FB44A0-ACD7-4934-97F0-68113CAD01BD}" type="pres">
      <dgm:prSet presAssocID="{1A11D89A-0E6F-4B85-9852-0C61C03563EF}" presName="spacerR" presStyleCnt="0"/>
      <dgm:spPr/>
    </dgm:pt>
    <dgm:pt modelId="{24D43CA3-3A18-4177-8EEA-87E152DFDE8D}" type="pres">
      <dgm:prSet presAssocID="{619474BD-92A4-4C94-B114-DC10EE507351}" presName="node" presStyleLbl="node1" presStyleIdx="7" presStyleCnt="9" custScaleX="153713" custScaleY="151532" custLinFactNeighborX="39835" custLinFactNeighborY="123">
        <dgm:presLayoutVars>
          <dgm:bulletEnabled val="1"/>
        </dgm:presLayoutVars>
      </dgm:prSet>
      <dgm:spPr/>
    </dgm:pt>
    <dgm:pt modelId="{B777BDA2-B289-4D14-B9BC-C10774E968A8}" type="pres">
      <dgm:prSet presAssocID="{C4619BF0-B623-439D-94B8-63E1B1CFA405}" presName="spacerL" presStyleCnt="0"/>
      <dgm:spPr/>
    </dgm:pt>
    <dgm:pt modelId="{7E172484-2D5D-41B3-B86A-4092D44BF01B}" type="pres">
      <dgm:prSet presAssocID="{C4619BF0-B623-439D-94B8-63E1B1CFA405}" presName="sibTrans" presStyleLbl="sibTrans2D1" presStyleIdx="7" presStyleCnt="8" custLinFactNeighborX="-99224" custLinFactNeighborY="-1221"/>
      <dgm:spPr>
        <a:prstGeom prst="mathPlus">
          <a:avLst/>
        </a:prstGeom>
      </dgm:spPr>
    </dgm:pt>
    <dgm:pt modelId="{BCA20B21-0F7B-4F4A-A8B9-83AB9354710C}" type="pres">
      <dgm:prSet presAssocID="{C4619BF0-B623-439D-94B8-63E1B1CFA405}" presName="spacerR" presStyleCnt="0"/>
      <dgm:spPr/>
    </dgm:pt>
    <dgm:pt modelId="{B7E6488D-43EC-4925-BACD-4767D4B38BE0}" type="pres">
      <dgm:prSet presAssocID="{26106CEF-903D-4C56-9CED-4429B69B1293}" presName="node" presStyleLbl="node1" presStyleIdx="8" presStyleCnt="9" custScaleX="151731" custScaleY="158508" custLinFactX="-7557" custLinFactNeighborX="-100000" custLinFactNeighborY="-2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4727F5F-367B-45AD-8E91-DA5AFA8B07E4}" srcId="{3BF22B89-4B69-49A8-8747-7DC523A294DC}" destId="{6803A3AE-1A7D-4500-B7EC-EF84A5EB9EEB}" srcOrd="1" destOrd="0" parTransId="{878D917B-3F52-4F86-BB36-4FBC1C0B7C52}" sibTransId="{EBA16217-A962-4D2B-A338-7171152BA343}"/>
    <dgm:cxn modelId="{B80D224D-FCE6-4A5A-AD19-703ABA47F1F1}" type="presOf" srcId="{7904C424-2E73-4819-A44D-D7AE303D90AD}" destId="{BB1BC638-ACE4-4308-866C-55941F5BA85F}" srcOrd="0" destOrd="0" presId="urn:microsoft.com/office/officeart/2005/8/layout/equation1"/>
    <dgm:cxn modelId="{C870291F-A3B3-412B-801B-7651D47712BF}" type="presOf" srcId="{DB5D9B4D-CCB5-4863-8D1B-5BD73CC66E75}" destId="{BC068D7B-FB67-4D68-94A3-CFB86948A6A8}" srcOrd="0" destOrd="0" presId="urn:microsoft.com/office/officeart/2005/8/layout/equation1"/>
    <dgm:cxn modelId="{3E841C2E-36C4-4842-9CBA-D4EB68BB73F1}" type="presOf" srcId="{C37FC4A7-44DD-4F5F-8CB5-EEDCAD5FD07C}" destId="{11C572AE-45F4-4A19-87B2-24A0750C1BA0}" srcOrd="0" destOrd="0" presId="urn:microsoft.com/office/officeart/2005/8/layout/equation1"/>
    <dgm:cxn modelId="{7EC3C794-C58A-45C7-99C4-EF7D67DD0E17}" srcId="{3BF22B89-4B69-49A8-8747-7DC523A294DC}" destId="{C100D86E-B9FF-480B-B65E-EE22E89B12AD}" srcOrd="3" destOrd="0" parTransId="{23647A3B-71F2-4181-A3BD-AA86986AFFE4}" sibTransId="{31817A75-5314-4E7E-AE44-A0A856BEDC63}"/>
    <dgm:cxn modelId="{ED787FA2-C5B4-467C-9C7F-7CE40BF700EF}" srcId="{3BF22B89-4B69-49A8-8747-7DC523A294DC}" destId="{619474BD-92A4-4C94-B114-DC10EE507351}" srcOrd="7" destOrd="0" parTransId="{9EF87226-875F-4639-B67D-11D83B19399F}" sibTransId="{C4619BF0-B623-439D-94B8-63E1B1CFA405}"/>
    <dgm:cxn modelId="{B4DC87F0-2186-4172-9BFE-5FA77B92189A}" type="presOf" srcId="{C100D86E-B9FF-480B-B65E-EE22E89B12AD}" destId="{A4E7EAAF-FBD9-4B38-B78F-7A84A36F314B}" srcOrd="0" destOrd="0" presId="urn:microsoft.com/office/officeart/2005/8/layout/equation1"/>
    <dgm:cxn modelId="{45FFF979-BB78-4C66-A3AD-F56566E0A66E}" srcId="{3BF22B89-4B69-49A8-8747-7DC523A294DC}" destId="{A36B7A6C-BAA1-47DC-8640-90F612B5C2E9}" srcOrd="0" destOrd="0" parTransId="{E7260EAD-0AEE-46E7-883A-414CDDD34975}" sibTransId="{C37FC4A7-44DD-4F5F-8CB5-EEDCAD5FD07C}"/>
    <dgm:cxn modelId="{576CD662-5BDA-4CA6-8063-7BF3467E5AC5}" type="presOf" srcId="{430AEE9A-8401-4ACD-8F5F-F1697611F730}" destId="{53E798EB-665F-4CDF-84D7-19F076AAAA92}" srcOrd="0" destOrd="0" presId="urn:microsoft.com/office/officeart/2005/8/layout/equation1"/>
    <dgm:cxn modelId="{919EAFE3-DBAE-4337-A6DA-23C5315FEFCC}" type="presOf" srcId="{6803A3AE-1A7D-4500-B7EC-EF84A5EB9EEB}" destId="{D01002FC-725B-44BC-B109-3451E3562312}" srcOrd="0" destOrd="0" presId="urn:microsoft.com/office/officeart/2005/8/layout/equation1"/>
    <dgm:cxn modelId="{DABDCD20-4820-442E-A9BC-C5FEDEE3818B}" type="presOf" srcId="{619474BD-92A4-4C94-B114-DC10EE507351}" destId="{24D43CA3-3A18-4177-8EEA-87E152DFDE8D}" srcOrd="0" destOrd="0" presId="urn:microsoft.com/office/officeart/2005/8/layout/equation1"/>
    <dgm:cxn modelId="{C3C68D40-E07B-4679-A350-2CC8BA30464C}" type="presOf" srcId="{26106CEF-903D-4C56-9CED-4429B69B1293}" destId="{B7E6488D-43EC-4925-BACD-4767D4B38BE0}" srcOrd="0" destOrd="0" presId="urn:microsoft.com/office/officeart/2005/8/layout/equation1"/>
    <dgm:cxn modelId="{E3FAD77B-F3F5-4285-B13B-96D8C6C74192}" type="presOf" srcId="{3BF22B89-4B69-49A8-8747-7DC523A294DC}" destId="{4A6A4008-8A7F-4CE3-8D16-5D27F3152CDE}" srcOrd="0" destOrd="0" presId="urn:microsoft.com/office/officeart/2005/8/layout/equation1"/>
    <dgm:cxn modelId="{6131621C-6651-4284-AE80-B56002725188}" type="presOf" srcId="{EBA16217-A962-4D2B-A338-7171152BA343}" destId="{ADEE20EA-AB71-42D4-A0ED-DD253277BFF7}" srcOrd="0" destOrd="0" presId="urn:microsoft.com/office/officeart/2005/8/layout/equation1"/>
    <dgm:cxn modelId="{D790652C-2FA0-4EC6-BCE2-4D8E1E6ED973}" type="presOf" srcId="{BE2749C0-5374-414E-B161-EAF068BEB80B}" destId="{A3A2E4BB-C26A-4EF7-AC12-DEF46ED825D1}" srcOrd="0" destOrd="0" presId="urn:microsoft.com/office/officeart/2005/8/layout/equation1"/>
    <dgm:cxn modelId="{C5ABE6DC-FC87-448A-B84E-2DAF1B5896CA}" type="presOf" srcId="{A36B7A6C-BAA1-47DC-8640-90F612B5C2E9}" destId="{EB4B6441-0644-4914-9CB4-EC6B503BA530}" srcOrd="0" destOrd="0" presId="urn:microsoft.com/office/officeart/2005/8/layout/equation1"/>
    <dgm:cxn modelId="{075198A7-5183-41F5-9EBF-856D2D870524}" srcId="{3BF22B89-4B69-49A8-8747-7DC523A294DC}" destId="{430AEE9A-8401-4ACD-8F5F-F1697611F730}" srcOrd="5" destOrd="0" parTransId="{A4FB899B-8305-41F8-AF49-7985F3123A5B}" sibTransId="{414E4828-4588-4CFF-B302-4F862C527651}"/>
    <dgm:cxn modelId="{9D663A3E-E13D-4D99-8CC9-9BCE46C7AC78}" type="presOf" srcId="{68766BD8-B84F-4A22-86B4-0F2D1ED8B41C}" destId="{EF17CEC5-C3CA-41C6-BE22-1477E85B0887}" srcOrd="0" destOrd="0" presId="urn:microsoft.com/office/officeart/2005/8/layout/equation1"/>
    <dgm:cxn modelId="{2B5B8880-5DBC-4B3C-A92F-A574C88B8C34}" type="presOf" srcId="{C4619BF0-B623-439D-94B8-63E1B1CFA405}" destId="{7E172484-2D5D-41B3-B86A-4092D44BF01B}" srcOrd="0" destOrd="0" presId="urn:microsoft.com/office/officeart/2005/8/layout/equation1"/>
    <dgm:cxn modelId="{CD152D8F-A219-4D46-9398-0AF05F11424D}" srcId="{3BF22B89-4B69-49A8-8747-7DC523A294DC}" destId="{7904C424-2E73-4819-A44D-D7AE303D90AD}" srcOrd="6" destOrd="0" parTransId="{794912DC-5491-4650-8C44-9CCE9C505435}" sibTransId="{1A11D89A-0E6F-4B85-9852-0C61C03563EF}"/>
    <dgm:cxn modelId="{BA414959-BD29-4EB3-998B-7949F88555AD}" type="presOf" srcId="{414E4828-4588-4CFF-B302-4F862C527651}" destId="{DBCCFC6E-1983-434A-B605-B0FC944CC968}" srcOrd="0" destOrd="0" presId="urn:microsoft.com/office/officeart/2005/8/layout/equation1"/>
    <dgm:cxn modelId="{2B4A7C1E-1243-4835-BB2B-F9C6044B72E1}" type="presOf" srcId="{31817A75-5314-4E7E-AE44-A0A856BEDC63}" destId="{59AA09DF-9395-4238-905F-1740ECA6BB2F}" srcOrd="0" destOrd="0" presId="urn:microsoft.com/office/officeart/2005/8/layout/equation1"/>
    <dgm:cxn modelId="{8EB8719B-57E7-4321-B5E5-55CF64C7B611}" type="presOf" srcId="{3CA760AB-DB64-418F-9383-8653CCDB4C8E}" destId="{E3449A80-02E0-4EF9-AE9D-28B968E7C8BE}" srcOrd="0" destOrd="0" presId="urn:microsoft.com/office/officeart/2005/8/layout/equation1"/>
    <dgm:cxn modelId="{F2CD7D3F-8E42-4D87-8FED-533FD83E8BBC}" srcId="{3BF22B89-4B69-49A8-8747-7DC523A294DC}" destId="{3CA760AB-DB64-418F-9383-8653CCDB4C8E}" srcOrd="2" destOrd="0" parTransId="{3995A76E-51E1-46C1-B55A-5D50B16C59E2}" sibTransId="{DB5D9B4D-CCB5-4863-8D1B-5BD73CC66E75}"/>
    <dgm:cxn modelId="{AFFBEB4C-A12A-4E95-BADD-64F1394E73E0}" srcId="{3BF22B89-4B69-49A8-8747-7DC523A294DC}" destId="{26106CEF-903D-4C56-9CED-4429B69B1293}" srcOrd="8" destOrd="0" parTransId="{824A7E8F-CF91-4059-938A-C2EFF61111C0}" sibTransId="{24C8147E-1EE0-41E4-87AF-77EC1D6E2CE2}"/>
    <dgm:cxn modelId="{842C2553-6153-441D-BD69-7657670AA20C}" type="presOf" srcId="{1A11D89A-0E6F-4B85-9852-0C61C03563EF}" destId="{2B2F7737-80DF-41DD-8DBC-65039CA6289A}" srcOrd="0" destOrd="0" presId="urn:microsoft.com/office/officeart/2005/8/layout/equation1"/>
    <dgm:cxn modelId="{16F34C01-1442-4113-A149-D28C17BE5897}" srcId="{3BF22B89-4B69-49A8-8747-7DC523A294DC}" destId="{BE2749C0-5374-414E-B161-EAF068BEB80B}" srcOrd="4" destOrd="0" parTransId="{0D434FE6-7F16-407D-AF29-E7124C15E764}" sibTransId="{68766BD8-B84F-4A22-86B4-0F2D1ED8B41C}"/>
    <dgm:cxn modelId="{47A96424-F1AF-4130-A910-C5BE4B7CD71E}" type="presParOf" srcId="{4A6A4008-8A7F-4CE3-8D16-5D27F3152CDE}" destId="{EB4B6441-0644-4914-9CB4-EC6B503BA530}" srcOrd="0" destOrd="0" presId="urn:microsoft.com/office/officeart/2005/8/layout/equation1"/>
    <dgm:cxn modelId="{A832A475-AD08-4BC6-8DE1-8A774EF2CF96}" type="presParOf" srcId="{4A6A4008-8A7F-4CE3-8D16-5D27F3152CDE}" destId="{053E0116-294F-430D-9D71-50F16DDC1E78}" srcOrd="1" destOrd="0" presId="urn:microsoft.com/office/officeart/2005/8/layout/equation1"/>
    <dgm:cxn modelId="{F4363A89-02C9-4EB6-AF30-FDA8D89A5CF5}" type="presParOf" srcId="{4A6A4008-8A7F-4CE3-8D16-5D27F3152CDE}" destId="{11C572AE-45F4-4A19-87B2-24A0750C1BA0}" srcOrd="2" destOrd="0" presId="urn:microsoft.com/office/officeart/2005/8/layout/equation1"/>
    <dgm:cxn modelId="{8BEA4BD8-E52A-474A-A9A9-176F20DF5923}" type="presParOf" srcId="{4A6A4008-8A7F-4CE3-8D16-5D27F3152CDE}" destId="{E4C88DE8-8572-4A59-A48A-6AB60AE1A72E}" srcOrd="3" destOrd="0" presId="urn:microsoft.com/office/officeart/2005/8/layout/equation1"/>
    <dgm:cxn modelId="{F17EDAB5-C884-4886-8C21-1B585B8FB725}" type="presParOf" srcId="{4A6A4008-8A7F-4CE3-8D16-5D27F3152CDE}" destId="{D01002FC-725B-44BC-B109-3451E3562312}" srcOrd="4" destOrd="0" presId="urn:microsoft.com/office/officeart/2005/8/layout/equation1"/>
    <dgm:cxn modelId="{075E9AEC-FC29-481E-BD42-18F254C3B59F}" type="presParOf" srcId="{4A6A4008-8A7F-4CE3-8D16-5D27F3152CDE}" destId="{A46B5B83-A03A-4B25-836C-5AE4BC4DFAF7}" srcOrd="5" destOrd="0" presId="urn:microsoft.com/office/officeart/2005/8/layout/equation1"/>
    <dgm:cxn modelId="{1E77DC56-6205-4FBB-9530-359B6B7453B5}" type="presParOf" srcId="{4A6A4008-8A7F-4CE3-8D16-5D27F3152CDE}" destId="{ADEE20EA-AB71-42D4-A0ED-DD253277BFF7}" srcOrd="6" destOrd="0" presId="urn:microsoft.com/office/officeart/2005/8/layout/equation1"/>
    <dgm:cxn modelId="{D55787A2-44D7-410C-9EF8-D8F9185953F3}" type="presParOf" srcId="{4A6A4008-8A7F-4CE3-8D16-5D27F3152CDE}" destId="{23FDEC27-0AF0-4479-AFC0-2CB8F620B5C1}" srcOrd="7" destOrd="0" presId="urn:microsoft.com/office/officeart/2005/8/layout/equation1"/>
    <dgm:cxn modelId="{0EA973E0-5AE0-40E5-A115-6F2E2B097969}" type="presParOf" srcId="{4A6A4008-8A7F-4CE3-8D16-5D27F3152CDE}" destId="{E3449A80-02E0-4EF9-AE9D-28B968E7C8BE}" srcOrd="8" destOrd="0" presId="urn:microsoft.com/office/officeart/2005/8/layout/equation1"/>
    <dgm:cxn modelId="{418EB574-526D-4F38-8AE7-99FAF0FDD751}" type="presParOf" srcId="{4A6A4008-8A7F-4CE3-8D16-5D27F3152CDE}" destId="{B16B0D08-1B4D-42E8-8B55-744FD7E00CD1}" srcOrd="9" destOrd="0" presId="urn:microsoft.com/office/officeart/2005/8/layout/equation1"/>
    <dgm:cxn modelId="{6F1732FB-2938-4A01-AD32-5E6B01F1BDE0}" type="presParOf" srcId="{4A6A4008-8A7F-4CE3-8D16-5D27F3152CDE}" destId="{BC068D7B-FB67-4D68-94A3-CFB86948A6A8}" srcOrd="10" destOrd="0" presId="urn:microsoft.com/office/officeart/2005/8/layout/equation1"/>
    <dgm:cxn modelId="{7712B917-62AB-4A89-9697-A53A2457D0BE}" type="presParOf" srcId="{4A6A4008-8A7F-4CE3-8D16-5D27F3152CDE}" destId="{E31189F2-E517-47EF-89FE-0A1123ACF23C}" srcOrd="11" destOrd="0" presId="urn:microsoft.com/office/officeart/2005/8/layout/equation1"/>
    <dgm:cxn modelId="{5C1A8068-D3EA-4752-A072-D7C99BA92E42}" type="presParOf" srcId="{4A6A4008-8A7F-4CE3-8D16-5D27F3152CDE}" destId="{A4E7EAAF-FBD9-4B38-B78F-7A84A36F314B}" srcOrd="12" destOrd="0" presId="urn:microsoft.com/office/officeart/2005/8/layout/equation1"/>
    <dgm:cxn modelId="{CA858568-D66E-45BE-8E17-4EC41426EE5F}" type="presParOf" srcId="{4A6A4008-8A7F-4CE3-8D16-5D27F3152CDE}" destId="{EB05E9DA-ABEB-450F-9DFC-C6C2003BF082}" srcOrd="13" destOrd="0" presId="urn:microsoft.com/office/officeart/2005/8/layout/equation1"/>
    <dgm:cxn modelId="{0A6E9505-89D4-41A7-8F15-A74A93A07129}" type="presParOf" srcId="{4A6A4008-8A7F-4CE3-8D16-5D27F3152CDE}" destId="{59AA09DF-9395-4238-905F-1740ECA6BB2F}" srcOrd="14" destOrd="0" presId="urn:microsoft.com/office/officeart/2005/8/layout/equation1"/>
    <dgm:cxn modelId="{944D8036-A7CE-48EF-9930-F2C8C04D974C}" type="presParOf" srcId="{4A6A4008-8A7F-4CE3-8D16-5D27F3152CDE}" destId="{C5A29204-3088-4270-805D-854FC736CF23}" srcOrd="15" destOrd="0" presId="urn:microsoft.com/office/officeart/2005/8/layout/equation1"/>
    <dgm:cxn modelId="{3512853D-C683-4EA5-A4F1-242F46F9F25B}" type="presParOf" srcId="{4A6A4008-8A7F-4CE3-8D16-5D27F3152CDE}" destId="{A3A2E4BB-C26A-4EF7-AC12-DEF46ED825D1}" srcOrd="16" destOrd="0" presId="urn:microsoft.com/office/officeart/2005/8/layout/equation1"/>
    <dgm:cxn modelId="{E92267F8-E16D-4A5D-BD85-DF4C790E9F66}" type="presParOf" srcId="{4A6A4008-8A7F-4CE3-8D16-5D27F3152CDE}" destId="{3B54BDEA-A2D2-465B-976E-9E0F8D9E2ED2}" srcOrd="17" destOrd="0" presId="urn:microsoft.com/office/officeart/2005/8/layout/equation1"/>
    <dgm:cxn modelId="{2429D64D-823D-429E-A8A3-C31B2B33C1E1}" type="presParOf" srcId="{4A6A4008-8A7F-4CE3-8D16-5D27F3152CDE}" destId="{EF17CEC5-C3CA-41C6-BE22-1477E85B0887}" srcOrd="18" destOrd="0" presId="urn:microsoft.com/office/officeart/2005/8/layout/equation1"/>
    <dgm:cxn modelId="{D0A6050C-F255-48EF-93E4-E86495699BF8}" type="presParOf" srcId="{4A6A4008-8A7F-4CE3-8D16-5D27F3152CDE}" destId="{7AF96973-5EF3-43A5-8D8E-0476D7328C44}" srcOrd="19" destOrd="0" presId="urn:microsoft.com/office/officeart/2005/8/layout/equation1"/>
    <dgm:cxn modelId="{F8727C3C-CED4-4084-9D87-9D9BAD70289D}" type="presParOf" srcId="{4A6A4008-8A7F-4CE3-8D16-5D27F3152CDE}" destId="{53E798EB-665F-4CDF-84D7-19F076AAAA92}" srcOrd="20" destOrd="0" presId="urn:microsoft.com/office/officeart/2005/8/layout/equation1"/>
    <dgm:cxn modelId="{1E870554-A0FD-44BB-A045-6410DB119D0F}" type="presParOf" srcId="{4A6A4008-8A7F-4CE3-8D16-5D27F3152CDE}" destId="{FE47E96A-5DF0-4172-ABAB-DA6A373CE168}" srcOrd="21" destOrd="0" presId="urn:microsoft.com/office/officeart/2005/8/layout/equation1"/>
    <dgm:cxn modelId="{7EC47569-6CDC-4443-B82F-43117CE21A8C}" type="presParOf" srcId="{4A6A4008-8A7F-4CE3-8D16-5D27F3152CDE}" destId="{DBCCFC6E-1983-434A-B605-B0FC944CC968}" srcOrd="22" destOrd="0" presId="urn:microsoft.com/office/officeart/2005/8/layout/equation1"/>
    <dgm:cxn modelId="{172F3CA0-537C-4737-A4D5-0388EC9A3513}" type="presParOf" srcId="{4A6A4008-8A7F-4CE3-8D16-5D27F3152CDE}" destId="{5FA47945-F3E4-4CE4-8256-E98C70858529}" srcOrd="23" destOrd="0" presId="urn:microsoft.com/office/officeart/2005/8/layout/equation1"/>
    <dgm:cxn modelId="{5C498D5C-EB8B-406B-8CD1-1FB67CDFA5AB}" type="presParOf" srcId="{4A6A4008-8A7F-4CE3-8D16-5D27F3152CDE}" destId="{BB1BC638-ACE4-4308-866C-55941F5BA85F}" srcOrd="24" destOrd="0" presId="urn:microsoft.com/office/officeart/2005/8/layout/equation1"/>
    <dgm:cxn modelId="{B269C910-4701-4BCE-A23A-09916E8BFC8C}" type="presParOf" srcId="{4A6A4008-8A7F-4CE3-8D16-5D27F3152CDE}" destId="{16C89544-80CF-4065-B1F4-ECDC1638BC21}" srcOrd="25" destOrd="0" presId="urn:microsoft.com/office/officeart/2005/8/layout/equation1"/>
    <dgm:cxn modelId="{39804BEC-9BCC-4A00-B2A6-6D834D924061}" type="presParOf" srcId="{4A6A4008-8A7F-4CE3-8D16-5D27F3152CDE}" destId="{2B2F7737-80DF-41DD-8DBC-65039CA6289A}" srcOrd="26" destOrd="0" presId="urn:microsoft.com/office/officeart/2005/8/layout/equation1"/>
    <dgm:cxn modelId="{522AC970-EB0F-4308-93C7-9A449B0EBEB2}" type="presParOf" srcId="{4A6A4008-8A7F-4CE3-8D16-5D27F3152CDE}" destId="{86FB44A0-ACD7-4934-97F0-68113CAD01BD}" srcOrd="27" destOrd="0" presId="urn:microsoft.com/office/officeart/2005/8/layout/equation1"/>
    <dgm:cxn modelId="{1CF98F2B-9CFC-48C8-9685-EBE2088975E9}" type="presParOf" srcId="{4A6A4008-8A7F-4CE3-8D16-5D27F3152CDE}" destId="{24D43CA3-3A18-4177-8EEA-87E152DFDE8D}" srcOrd="28" destOrd="0" presId="urn:microsoft.com/office/officeart/2005/8/layout/equation1"/>
    <dgm:cxn modelId="{FE5F887D-37A4-427D-9EA5-C61EAC594E0F}" type="presParOf" srcId="{4A6A4008-8A7F-4CE3-8D16-5D27F3152CDE}" destId="{B777BDA2-B289-4D14-B9BC-C10774E968A8}" srcOrd="29" destOrd="0" presId="urn:microsoft.com/office/officeart/2005/8/layout/equation1"/>
    <dgm:cxn modelId="{2CA7B536-200D-49E2-927F-E06F3E7E6F0A}" type="presParOf" srcId="{4A6A4008-8A7F-4CE3-8D16-5D27F3152CDE}" destId="{7E172484-2D5D-41B3-B86A-4092D44BF01B}" srcOrd="30" destOrd="0" presId="urn:microsoft.com/office/officeart/2005/8/layout/equation1"/>
    <dgm:cxn modelId="{F7B9CD83-F2D1-4628-AD05-6433D02E47FD}" type="presParOf" srcId="{4A6A4008-8A7F-4CE3-8D16-5D27F3152CDE}" destId="{BCA20B21-0F7B-4F4A-A8B9-83AB9354710C}" srcOrd="31" destOrd="0" presId="urn:microsoft.com/office/officeart/2005/8/layout/equation1"/>
    <dgm:cxn modelId="{E2E9DD4C-307D-49BE-9EE6-9F63C045D72A}" type="presParOf" srcId="{4A6A4008-8A7F-4CE3-8D16-5D27F3152CDE}" destId="{B7E6488D-43EC-4925-BACD-4767D4B38BE0}" srcOrd="3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B6441-0644-4914-9CB4-EC6B503BA530}">
      <dsp:nvSpPr>
        <dsp:cNvPr id="0" name=""/>
        <dsp:cNvSpPr/>
      </dsp:nvSpPr>
      <dsp:spPr>
        <a:xfrm>
          <a:off x="1143" y="953478"/>
          <a:ext cx="853241" cy="9175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900" kern="1200" dirty="0"/>
        </a:p>
      </dsp:txBody>
      <dsp:txXfrm>
        <a:off x="126097" y="1087846"/>
        <a:ext cx="603333" cy="648783"/>
      </dsp:txXfrm>
    </dsp:sp>
    <dsp:sp modelId="{11C572AE-45F4-4A19-87B2-24A0750C1BA0}">
      <dsp:nvSpPr>
        <dsp:cNvPr id="0" name=""/>
        <dsp:cNvSpPr/>
      </dsp:nvSpPr>
      <dsp:spPr>
        <a:xfrm>
          <a:off x="853097" y="1236585"/>
          <a:ext cx="340965" cy="340965"/>
        </a:xfrm>
        <a:prstGeom prst="mathPlus">
          <a:avLst/>
        </a:prstGeom>
        <a:solidFill>
          <a:srgbClr val="FBB45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98292" y="1366970"/>
        <a:ext cx="250575" cy="80195"/>
      </dsp:txXfrm>
    </dsp:sp>
    <dsp:sp modelId="{D01002FC-725B-44BC-B109-3451E3562312}">
      <dsp:nvSpPr>
        <dsp:cNvPr id="0" name=""/>
        <dsp:cNvSpPr/>
      </dsp:nvSpPr>
      <dsp:spPr>
        <a:xfrm>
          <a:off x="1204709" y="953540"/>
          <a:ext cx="834265" cy="89930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800" kern="1200" dirty="0"/>
        </a:p>
      </dsp:txBody>
      <dsp:txXfrm>
        <a:off x="1326884" y="1085240"/>
        <a:ext cx="589915" cy="635901"/>
      </dsp:txXfrm>
    </dsp:sp>
    <dsp:sp modelId="{ADEE20EA-AB71-42D4-A0ED-DD253277BFF7}">
      <dsp:nvSpPr>
        <dsp:cNvPr id="0" name=""/>
        <dsp:cNvSpPr/>
      </dsp:nvSpPr>
      <dsp:spPr>
        <a:xfrm>
          <a:off x="2027038" y="1236585"/>
          <a:ext cx="340965" cy="340965"/>
        </a:xfrm>
        <a:prstGeom prst="mathPlus">
          <a:avLst/>
        </a:prstGeom>
        <a:solidFill>
          <a:srgbClr val="FBB45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072233" y="1366970"/>
        <a:ext cx="250575" cy="80195"/>
      </dsp:txXfrm>
    </dsp:sp>
    <dsp:sp modelId="{E3449A80-02E0-4EF9-AE9D-28B968E7C8BE}">
      <dsp:nvSpPr>
        <dsp:cNvPr id="0" name=""/>
        <dsp:cNvSpPr/>
      </dsp:nvSpPr>
      <dsp:spPr>
        <a:xfrm>
          <a:off x="2356678" y="965559"/>
          <a:ext cx="852342" cy="8896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800" kern="1200" dirty="0"/>
        </a:p>
      </dsp:txBody>
      <dsp:txXfrm>
        <a:off x="2481501" y="1095849"/>
        <a:ext cx="602696" cy="629098"/>
      </dsp:txXfrm>
    </dsp:sp>
    <dsp:sp modelId="{BC068D7B-FB67-4D68-94A3-CFB86948A6A8}">
      <dsp:nvSpPr>
        <dsp:cNvPr id="0" name=""/>
        <dsp:cNvSpPr/>
      </dsp:nvSpPr>
      <dsp:spPr>
        <a:xfrm>
          <a:off x="3288454" y="1235432"/>
          <a:ext cx="340965" cy="340965"/>
        </a:xfrm>
        <a:prstGeom prst="mathPlus">
          <a:avLst/>
        </a:prstGeom>
        <a:solidFill>
          <a:srgbClr val="FBB45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333649" y="1365817"/>
        <a:ext cx="250575" cy="80195"/>
      </dsp:txXfrm>
    </dsp:sp>
    <dsp:sp modelId="{A4E7EAAF-FBD9-4B38-B78F-7A84A36F314B}">
      <dsp:nvSpPr>
        <dsp:cNvPr id="0" name=""/>
        <dsp:cNvSpPr/>
      </dsp:nvSpPr>
      <dsp:spPr>
        <a:xfrm>
          <a:off x="3647666" y="960036"/>
          <a:ext cx="903281" cy="89979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800" kern="1200" dirty="0"/>
        </a:p>
      </dsp:txBody>
      <dsp:txXfrm>
        <a:off x="3779948" y="1091808"/>
        <a:ext cx="638717" cy="636251"/>
      </dsp:txXfrm>
    </dsp:sp>
    <dsp:sp modelId="{59AA09DF-9395-4238-905F-1740ECA6BB2F}">
      <dsp:nvSpPr>
        <dsp:cNvPr id="0" name=""/>
        <dsp:cNvSpPr/>
      </dsp:nvSpPr>
      <dsp:spPr>
        <a:xfrm>
          <a:off x="8327851" y="1246640"/>
          <a:ext cx="298913" cy="340965"/>
        </a:xfrm>
        <a:prstGeom prst="mathPlus">
          <a:avLst/>
        </a:prstGeom>
        <a:solidFill>
          <a:srgbClr val="FBB45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367472" y="1381970"/>
        <a:ext cx="219671" cy="70305"/>
      </dsp:txXfrm>
    </dsp:sp>
    <dsp:sp modelId="{A3A2E4BB-C26A-4EF7-AC12-DEF46ED825D1}">
      <dsp:nvSpPr>
        <dsp:cNvPr id="0" name=""/>
        <dsp:cNvSpPr/>
      </dsp:nvSpPr>
      <dsp:spPr>
        <a:xfrm>
          <a:off x="5185484" y="586741"/>
          <a:ext cx="1718735" cy="166908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>
        <a:off x="5437187" y="831173"/>
        <a:ext cx="1215329" cy="1180225"/>
      </dsp:txXfrm>
    </dsp:sp>
    <dsp:sp modelId="{EF17CEC5-C3CA-41C6-BE22-1477E85B0887}">
      <dsp:nvSpPr>
        <dsp:cNvPr id="0" name=""/>
        <dsp:cNvSpPr/>
      </dsp:nvSpPr>
      <dsp:spPr>
        <a:xfrm>
          <a:off x="9591844" y="1246640"/>
          <a:ext cx="340965" cy="340965"/>
        </a:xfrm>
        <a:prstGeom prst="mathPlus">
          <a:avLst/>
        </a:prstGeom>
        <a:solidFill>
          <a:srgbClr val="FBB45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637039" y="1377025"/>
        <a:ext cx="250575" cy="80195"/>
      </dsp:txXfrm>
    </dsp:sp>
    <dsp:sp modelId="{53E798EB-665F-4CDF-84D7-19F076AAAA92}">
      <dsp:nvSpPr>
        <dsp:cNvPr id="0" name=""/>
        <dsp:cNvSpPr/>
      </dsp:nvSpPr>
      <dsp:spPr>
        <a:xfrm>
          <a:off x="7460668" y="955824"/>
          <a:ext cx="865681" cy="9494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000" kern="1200" dirty="0"/>
        </a:p>
      </dsp:txBody>
      <dsp:txXfrm>
        <a:off x="7587444" y="1094866"/>
        <a:ext cx="612129" cy="671357"/>
      </dsp:txXfrm>
    </dsp:sp>
    <dsp:sp modelId="{DBCCFC6E-1983-434A-B605-B0FC944CC968}">
      <dsp:nvSpPr>
        <dsp:cNvPr id="0" name=""/>
        <dsp:cNvSpPr/>
      </dsp:nvSpPr>
      <dsp:spPr>
        <a:xfrm>
          <a:off x="7048744" y="1246640"/>
          <a:ext cx="340965" cy="340965"/>
        </a:xfrm>
        <a:prstGeom prst="mathEqual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7093939" y="1316879"/>
        <a:ext cx="250575" cy="200487"/>
      </dsp:txXfrm>
    </dsp:sp>
    <dsp:sp modelId="{BB1BC638-ACE4-4308-866C-55941F5BA85F}">
      <dsp:nvSpPr>
        <dsp:cNvPr id="0" name=""/>
        <dsp:cNvSpPr/>
      </dsp:nvSpPr>
      <dsp:spPr>
        <a:xfrm>
          <a:off x="8680124" y="952879"/>
          <a:ext cx="917114" cy="9184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900" kern="1200" dirty="0"/>
        </a:p>
      </dsp:txBody>
      <dsp:txXfrm>
        <a:off x="8814432" y="1087381"/>
        <a:ext cx="648498" cy="649432"/>
      </dsp:txXfrm>
    </dsp:sp>
    <dsp:sp modelId="{2B2F7737-80DF-41DD-8DBC-65039CA6289A}">
      <dsp:nvSpPr>
        <dsp:cNvPr id="0" name=""/>
        <dsp:cNvSpPr/>
      </dsp:nvSpPr>
      <dsp:spPr>
        <a:xfrm>
          <a:off x="4729136" y="1231869"/>
          <a:ext cx="340965" cy="355735"/>
        </a:xfrm>
        <a:prstGeom prst="mathEqual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4774331" y="1305150"/>
        <a:ext cx="250575" cy="209173"/>
      </dsp:txXfrm>
    </dsp:sp>
    <dsp:sp modelId="{24D43CA3-3A18-4177-8EEA-87E152DFDE8D}">
      <dsp:nvSpPr>
        <dsp:cNvPr id="0" name=""/>
        <dsp:cNvSpPr/>
      </dsp:nvSpPr>
      <dsp:spPr>
        <a:xfrm>
          <a:off x="9977818" y="976602"/>
          <a:ext cx="903634" cy="89081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800" kern="1200" dirty="0"/>
        </a:p>
      </dsp:txBody>
      <dsp:txXfrm>
        <a:off x="10110152" y="1107058"/>
        <a:ext cx="638966" cy="629900"/>
      </dsp:txXfrm>
    </dsp:sp>
    <dsp:sp modelId="{7E172484-2D5D-41B3-B86A-4092D44BF01B}">
      <dsp:nvSpPr>
        <dsp:cNvPr id="0" name=""/>
        <dsp:cNvSpPr/>
      </dsp:nvSpPr>
      <dsp:spPr>
        <a:xfrm>
          <a:off x="10862807" y="1246640"/>
          <a:ext cx="340965" cy="340965"/>
        </a:xfrm>
        <a:prstGeom prst="mathPlus">
          <a:avLst/>
        </a:prstGeom>
        <a:solidFill>
          <a:srgbClr val="FBB45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0908002" y="1377025"/>
        <a:ext cx="250575" cy="80195"/>
      </dsp:txXfrm>
    </dsp:sp>
    <dsp:sp modelId="{B7E6488D-43EC-4925-BACD-4767D4B38BE0}">
      <dsp:nvSpPr>
        <dsp:cNvPr id="0" name=""/>
        <dsp:cNvSpPr/>
      </dsp:nvSpPr>
      <dsp:spPr>
        <a:xfrm>
          <a:off x="11206711" y="954193"/>
          <a:ext cx="891982" cy="9318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900" kern="1200" dirty="0"/>
        </a:p>
      </dsp:txBody>
      <dsp:txXfrm>
        <a:off x="11337339" y="1090655"/>
        <a:ext cx="630726" cy="658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6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5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0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7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51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99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4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39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BC0B-43D0-4692-8CA2-F3290BA94C56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ACB9-6573-4945-822F-C9F5B2B52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66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a 29"/>
          <p:cNvGraphicFramePr/>
          <p:nvPr>
            <p:extLst>
              <p:ext uri="{D42A27DB-BD31-4B8C-83A1-F6EECF244321}">
                <p14:modId xmlns:p14="http://schemas.microsoft.com/office/powerpoint/2010/main" val="3114487223"/>
              </p:ext>
            </p:extLst>
          </p:nvPr>
        </p:nvGraphicFramePr>
        <p:xfrm>
          <a:off x="43508" y="4442547"/>
          <a:ext cx="12191999" cy="28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9" name="Imagen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" y="5466993"/>
            <a:ext cx="781534" cy="781534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31" y="5504444"/>
            <a:ext cx="698361" cy="69836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68" y="5369451"/>
            <a:ext cx="859412" cy="859412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78" y="5540119"/>
            <a:ext cx="616397" cy="616397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18" y="5023910"/>
            <a:ext cx="1761563" cy="174635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90" y="5424993"/>
            <a:ext cx="777812" cy="777812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30" y="5405491"/>
            <a:ext cx="1649895" cy="866195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8" y="5207102"/>
            <a:ext cx="1340797" cy="1340797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753" y="5369451"/>
            <a:ext cx="945738" cy="9827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1879" y="-3591617"/>
            <a:ext cx="4824732" cy="1214849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53" y="219730"/>
            <a:ext cx="10058400" cy="50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Agencia Tributaria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Viejo</dc:creator>
  <cp:lastModifiedBy>Tatiana Viejo</cp:lastModifiedBy>
  <cp:revision>23</cp:revision>
  <dcterms:created xsi:type="dcterms:W3CDTF">2021-03-28T11:32:45Z</dcterms:created>
  <dcterms:modified xsi:type="dcterms:W3CDTF">2021-03-29T15:15:50Z</dcterms:modified>
</cp:coreProperties>
</file>