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84130" y="1516601"/>
            <a:ext cx="11423737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Estrutura Básica de um Dicionário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dicionário de dados tipicamente contém as seguintes informações para cada objeto de dados (como uma tabela ou coluna):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da Coluna: Explicação sobre o que a coluna representa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Restrições e Regras de Integridade: Restrições, como chaves primárias, chaves estrangeiras, valores nulos ou não nulos, valores únicos, entre outras.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384130" y="1516601"/>
            <a:ext cx="11423737" cy="409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Estrutura Básica de um Dicionário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dicionário de dados tipicamente contém as seguintes informações para cada objeto de dados (como uma tabela ou coluna):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Padrão: Valor padrão atribuído à coluna (se houver).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Relacionamentos: Descrição de como a coluna se relaciona com outras tabelas ou colunas.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84130" y="1516601"/>
            <a:ext cx="11423737" cy="495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Exemplo Prático de Dicionário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Imaginemos um banco de dados para uma loja de e-commerce, que possui as seguintes tabelas principais: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84130" y="1516601"/>
            <a:ext cx="1142373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1: Clientes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912" y="2101336"/>
            <a:ext cx="9715838" cy="441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384130" y="1516601"/>
            <a:ext cx="1142373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2: Produtos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926" y="2101335"/>
            <a:ext cx="10325574" cy="42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384130" y="1516601"/>
            <a:ext cx="1142373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3: Pedidos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622" y="2132899"/>
            <a:ext cx="10073028" cy="440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384130" y="1516601"/>
            <a:ext cx="11423737" cy="4031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Benefícios do Uso de Dicionário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Aumento da Eficiência no Desenvolvimento: Desenvolvedores e analistas podem rapidamente entender a estrutura de dados e como as tabelas e campos estão relacionados.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Redução de Erros: Ao ter um documento claro sobre os dados, as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chances de erro na manipulação e consulta dos dados são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reduzidas.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384130" y="1516601"/>
            <a:ext cx="11423737" cy="4031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Benefícios do Uso de Dicionário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 startAt="3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Facilidade de Alterações: Quando há mudanças nas tabelas ou na estrutura de dados, o dicionário de dados pode ser atualizado, proporcionando uma referência clara e consistente.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 startAt="3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Comunicação Melhorada: Em equipes multidisciplinares, o dicionário de dados serve como uma linguagem comum entre desenvolvedores, analistas e outras partes envolvidas.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384130" y="1516601"/>
            <a:ext cx="11423737" cy="5386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Ferramentas para Criar um Dicionário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Embora o dicionário de dados possa ser criado manualmente usando planilhas ou documentos de texto, existem ferramentas especializadas para gerar e manter o dicionário de dados de forma automatizada, como: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Workbench (para MySQL)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Server Management Studio (SSMS) (para SQL Server)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Oracle SQL Developer (para Oracle)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DBeaver (ferramenta de código aberto para múltiplos bancos de dados)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/>
        </p:nvSpPr>
        <p:spPr>
          <a:xfrm>
            <a:off x="876822" y="23931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384130" y="1122451"/>
            <a:ext cx="11423737" cy="581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5. Ferramentas para Criar um Dicionário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Embora o dicionário de dados possa ser criado manualmente usando planilhas ou documentos de texto, existem ferramentas especializadas para gerar e manter o dicionário de dados de forma automatizada, como: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ER/Studio (ferramenta profissional para modelagem de dados)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DbSchema (ferramenta visual para bancos de dados)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Essas ferramentas podem gerar diagramas ER (Entidade-Relacionamento) e permitir que você exporte a documentação diretamente para formatos como PDF ou HTML.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1104275" y="23308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237957" y="2928097"/>
            <a:ext cx="9509760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Documentação da Estrutura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de um Banco de Dados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por Meio de Dicionário de Dados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876822" y="23931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84130" y="1879201"/>
            <a:ext cx="11423737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Conclusão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documentação da estrutura de um banco de dados por meio de um dicionário de dados é uma prática essencial para garantir a clareza e a consistência no desenvolvimento e manutenção de sistemas. Um bom dicionário de dados não só facilita o trabalho de quem interage com o banco, mas também melhora a governança e a qualidade dos dados. Ele proporciona uma referência clara sobre o que cada dado significa, como ele é armazenado e como se relaciona com outros dados no banco.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/>
        </p:nvSpPr>
        <p:spPr>
          <a:xfrm>
            <a:off x="876822" y="23931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79818" y="1343167"/>
            <a:ext cx="12032366" cy="5386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Código SQL para gerar a bibliotéca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S.name as 'Schema',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T.name as Tabela,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C.name as Coluna,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TY.name as Tipo,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C.max_length as 'Tamanho Máximo', -- Tamanho em bytes, para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nvarchar normalmente se divide este valor por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C.precision as 'Precisão', -- Para tipos numeric e decimal (tamanho)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C.scale as 'Escala' -- Para tipos numeric e decimal (números após a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virgula)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/>
        </p:nvSpPr>
        <p:spPr>
          <a:xfrm>
            <a:off x="876822" y="23931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384130" y="1343167"/>
            <a:ext cx="11423737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Código SQL para gerar a bibliotéca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FROM sys.columns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INNER JOIN sys.tables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ON T.object_id = C.object_id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INNER JOIN sys.types 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ON TY.user_type_id = C.user_type_id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LEFT JOIN sys.schemas 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on T.schema_id = S.schema_id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ORDER BY T.name, C.name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84130" y="1516601"/>
            <a:ext cx="11423737" cy="526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Compreender o conceito de dicionário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Entender a importância do dicionário de dados na documentação de um banco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Aprender como criar um dicionário de dados para um banco de dados relacional.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Explorar exemplos práticos de dicionário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84130" y="1516601"/>
            <a:ext cx="11423737" cy="28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 ao Dicionário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dicionário de dados é um repositório centralizado que contém informações detalhadas sobre os dados em um banco de dados. Ele documenta a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estrutura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os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dados, as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restrições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as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relações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entre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banco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84130" y="1516601"/>
            <a:ext cx="11423737" cy="28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 ao Dicionário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objetivo principal do dicionário de dados é garantir que todos os envolvidos no projeto (desenvolvedores, administradores de banco de dados, analistas de sistemas, etc.) compreendam claramente a organização e as regras dos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876822" y="326037"/>
            <a:ext cx="839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84130" y="1081903"/>
            <a:ext cx="114237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Funções do Dicionário de Dados: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Organização e Descrição dos Dados: Identifica as tabelas, colunas, tipos de dados e suas descrições.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Facilidade de Manutenção: Ajuda na manutenção do banco de dados, uma vez que qualquer alteração pode ser facilmente documentada.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Facilidade de Acesso: Serve como um guia para desenvolvedores, analistas e outros profissionais que interagem com o banco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84130" y="1462903"/>
            <a:ext cx="11423737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do Dicionário de Dados: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Auditoria e Conformidade: Auxilia na verificação da conformidade com padrões e regras de governança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84130" y="1516601"/>
            <a:ext cx="11423737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Estrutura Básica de um Dicionário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dicionário de dados tipicamente contém as seguintes informações para cada objeto de dados (como uma tabela ou coluna):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da Tabela: Nome único da tabela no banco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da Tabela: Explicação do propósito ou uso da tabela.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da Coluna: Nome da coluna que compõe a tabela.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84130" y="1516601"/>
            <a:ext cx="11423737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Estrutura Básica de um Dicionário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dicionário de dados tipicamente contém as seguintes informações para cada objeto de dados (como uma tabela ou coluna):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Dado: Tipo de dado armazenado na coluna (por exemplo, INT, VARCHAR, DATE).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Tamanho da Coluna: O tamanho máximo de dados permitido para uma coluna, caso se aplique.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