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4130" y="1784623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Exemplos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559" y="2704234"/>
            <a:ext cx="11011153" cy="292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84130" y="1784623"/>
            <a:ext cx="11423737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Funções de Data/Hora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 Principais Funções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CURRENT_DATE(): Retorna a data atual.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DATEADD(): Adiciona um intervalo de tempo a uma data.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DATEDIFF(): Calcula a diferença entre duas datas.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940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84130" y="1784623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 Exemplos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559" y="2500610"/>
            <a:ext cx="10759029" cy="260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84130" y="1784623"/>
            <a:ext cx="11423737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Funções de Agregação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 Principais Funções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SUM(): Calcula a soma de valores.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AVG(): Calcula a média de valores.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COUNT(): Conta o número de registros.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MAX() e MIN(): Retornam o maior e o menor valor, respectivamente.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940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84130" y="1784623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6.2 Exemplos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559" y="2461197"/>
            <a:ext cx="9984124" cy="305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84130" y="1784623"/>
            <a:ext cx="11423737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Funções de Conversão de Tipo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7.1 Principais Funções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CAST() e CONVERT(): Convertem o tipo de dado de uma expressão.AVG(): Calcula a média de valores.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7.2 Exemplos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559" y="4979202"/>
            <a:ext cx="8970144" cy="16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84130" y="1784623"/>
            <a:ext cx="11423737" cy="4832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Prática: Exercícios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Matemática: Calcule o valor absoluto e arredondado do preço de produtos com preços negativos.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Texto: Transforme todas as letras dos nomes de produtos em maiúsculas.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Data/Hora: Calcule quantos dias faltam para o próximo mês para cada registro de vendas.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384130" y="1784623"/>
            <a:ext cx="11423737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Prática: Exercícios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4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de Agregação: Encontre o maior, o menor e a média de preços dos produtos.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4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de Conversão: Converta o valor da coluna DataDeCompra de texto para o formato DATE.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04275" y="23308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37957" y="2928097"/>
            <a:ext cx="950976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 de Dados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4130" y="1784623"/>
            <a:ext cx="11423737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e aplicar funções nativas oferecidas por sistemas de gerenciamento de banco de dados para manipulação e transformação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4130" y="1784623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às Funções Nativas em Bancos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 que são Funções Nativas?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nativas são funções pré-definidas que estão prontas para serem utilizadas dentro do banco de dados.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Permitem realizar operações como manipulação de texto, operações matemáticas, conversões de dados, agregações e funções de data/hora.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84130" y="1784623"/>
            <a:ext cx="11423737" cy="4832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às Funções Nativas em Bancos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Vantagens do Uso de Funções Nativas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Desempenho: Funções nativas são otimizadas e, geralmente, executadas mais rapidamente.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Facilidade: Simplificam a escrita de queries complexas.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Flexibilidade: Possibilitam transformar e analisar dados diretamente na consulta.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84130" y="1784623"/>
            <a:ext cx="11423737" cy="4832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Tipos de Funções Nativas Comuns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Matemáticas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Texto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Data/Hora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Agregação</a:t>
            </a:r>
            <a:endParaRPr/>
          </a:p>
          <a:p>
            <a:pPr indent="-3365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3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Conversão de Tipo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84130" y="1784623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Funções Matemáticas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Principais Funções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ABS(): Retorna o valor absoluto.</a:t>
            </a:r>
            <a:endParaRPr/>
          </a:p>
          <a:p>
            <a:pPr indent="-2794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ROUND(): Arredonda um valor numérico para o número especificado de casas decimais.</a:t>
            </a:r>
            <a:endParaRPr/>
          </a:p>
          <a:p>
            <a:pPr indent="-2794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POWER(): Calcula a potência de um número.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84130" y="1784623"/>
            <a:ext cx="11423737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Exemplos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4476" y="2500555"/>
            <a:ext cx="9687393" cy="350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567559" y="554637"/>
            <a:ext cx="8701701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Funções Nativas em Bancos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4130" y="1784623"/>
            <a:ext cx="11423737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Funções de Texto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Principais Funções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UPPER() e LOWER(): Converte texto para maiúsculas e minúsculas, respectivamente.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CONCAT(): Concatena strings.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SUBSTRING(): Extrai uma parte de uma string.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