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84130" y="1516601"/>
            <a:ext cx="11794431" cy="48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Comando ALTER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Estrutura Geral do Comando ALTER TABLEUtilizado para 	modificar 	tabelas já existentes.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Exemplos de 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Modificar o tipo de dado de uma coluna: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Clientes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MODIFY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Telefone VARCHAR(20);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84130" y="1516601"/>
            <a:ext cx="11794431" cy="446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Comando ALTER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Estrutura Geral do Comando ALTER TABLEUtilizado para 	modificar 	tabelas já existentes.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Exemplos de 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Remover uma coluna: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Clientes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Telefone;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84130" y="1516601"/>
            <a:ext cx="11794431" cy="495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Comando DROP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objetos do banco de dados permanentemente.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Exemplo de 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DROP TABLE </a:t>
            </a:r>
            <a:r>
              <a:rPr b="0" i="0" lang="pt-BR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Clientes;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Atenção: O uso do DROP é irreversível, então é importante ter certeza antes de executar.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84130" y="1516601"/>
            <a:ext cx="11794431" cy="495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Comando TRUNCATE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5.1 Diferença entre TRUNCATE e DELETE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TRUNCATE: Remove todos os dados de uma tabela sem apagar a tabela em si. É mais rápido e não gera logs transacionais.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DELETE: Permite deletar registros específicos e pode ser revertido.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5.2 Exemplo de Uso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TRUNCATE TABLE </a:t>
            </a:r>
            <a:r>
              <a:rPr b="0" i="0" lang="pt-BR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Clientes;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84130" y="1516601"/>
            <a:ext cx="11794431" cy="40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Resumo e Boas Práticas com DDL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Sempre planeje antes de criar ou alterar estruturas para evitar retrabalho.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backups antes de executar comandos DROP e TRUNCATE.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constraints como PRIMARY KEY, FOREIGN KEY, UNIQUE para garantir a integridade dos dados.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1104275" y="233082"/>
            <a:ext cx="8412587" cy="110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Banco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37957" y="2928097"/>
            <a:ext cx="950976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inguagem de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efinição de </a:t>
            </a:r>
            <a:r>
              <a:rPr b="1" i="0" lang="pt-BR" sz="3600" u="none" cap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DDL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76822" y="554637"/>
            <a:ext cx="8392438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Linguagem de Definição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4130" y="1642729"/>
            <a:ext cx="11423737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o que é DDL, como ela se aplica em bancos de dados e praticar a criação, modificação e exclusão de estruturas de dados usando comandos SQL.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4130" y="1516601"/>
            <a:ext cx="11423737" cy="4739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à Linguagem de Definição de Dados (DDL)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 O que é DDL?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Definição: DDL (Data Definition Language) é um subconjunto da linguagem SQL que permite criar e modificar a estrutura de bancos de dados, como tabelas, índices e constraints.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Função: Utilizada para definir e organizar a estrutura de dados dentro do banco, mas não manipula os dados propriamente ditos.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84130" y="1516601"/>
            <a:ext cx="11423737" cy="495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 à Linguagem de Definição de Dados (DDL)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 Principais Comandos DDL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CREATE: Cria novos objetos no banco de dados, como tabelas, índices e visões.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ALTER: Modifica a estrutura dos objetos existentes.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TRUNCATE: Remove todos os dados de uma tabela, mantendo sua estrutura.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84130" y="1516601"/>
            <a:ext cx="11423737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Comando CREATE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 Estrutura Geral do Comando CREATE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Apresentar a sintaxe básica: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1234" y="3528965"/>
            <a:ext cx="5823523" cy="305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84130" y="1516601"/>
            <a:ext cx="11423737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Comando CREATE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Exemplos de Uso      Apresentar a sintaxe básica: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Criando uma tabela de exemplo chamada Clientes: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7813" y="3632656"/>
            <a:ext cx="4407042" cy="3103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384130" y="1516601"/>
            <a:ext cx="11423737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Explicação dos Componentes: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ClienteID: Chave primária.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Nome: Campo obrigatório (NOT NULL).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Campo único (UNIQUE).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 Outras Aplicações do CREATE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INDEX: Cria um índice para otimizar consultas.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VIEW: Cria uma visão baseada em uma consulta SQL.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3852996" y="-137860"/>
            <a:ext cx="4486007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1" i="0" lang="pt-BR" sz="1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" y="9047"/>
            <a:ext cx="12165123" cy="683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8759" y="4883930"/>
            <a:ext cx="2143424" cy="186716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876822" y="554637"/>
            <a:ext cx="83924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111A2B"/>
                </a:solidFill>
                <a:latin typeface="Roboto"/>
                <a:ea typeface="Roboto"/>
                <a:cs typeface="Roboto"/>
                <a:sym typeface="Roboto"/>
              </a:rPr>
              <a:t>Normalização da Estrutura em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84130" y="1516601"/>
            <a:ext cx="11794431" cy="48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Comando ALTER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Estrutura Geral do Comando ALTER TABLEUtilizado para 	modificar 	tabelas já existentes.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Exemplos de Uso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Adicionar uma nova coluna: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i="0" lang="pt-BR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Telefone VARCHAR(15);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