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84130" y="1846345"/>
            <a:ext cx="1142373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aplicar a 1NF: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384129" y="6033791"/>
            <a:ext cx="1142373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Agora, cada célula contém apenas um valor, satisfazendo a 1NF.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129" y="2800411"/>
            <a:ext cx="11101431" cy="313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84130" y="1846345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3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Segunda Forma Normal (2NF)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2NF envolve garantir que uma tabela esteja em 1NF e, além 	disso, que não haja dependências parciais, ou seja, a chave 	primária não deve depender parcialmente de apenas uma parte 	de uma chave composta (em tabelas com chaves compostas).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Em resumo, a 2NF resolve problemas de dependência parcial, 	onde partes da chave primária (em tabelas com chave 	composta) não determinam o valor de outras colunas.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84130" y="1846345"/>
            <a:ext cx="1142373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da 2NF (tabela em 1NF, mas com dependência parcial):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84129" y="5031711"/>
            <a:ext cx="11423737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chave primária seria composta pelas colunas PedidoID e ProdutoID. Porém, o nome do produto (ProdutoNome) depende apenas do ProdutoID, e não de toda a chave composta. Isso viola a 2NF.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805" y="2833581"/>
            <a:ext cx="10782197" cy="210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01249" y="1483091"/>
            <a:ext cx="11206618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aplicar a 2NF: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57" y="2419537"/>
            <a:ext cx="8743772" cy="145100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750957" y="3928597"/>
            <a:ext cx="1105690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957" y="4522543"/>
            <a:ext cx="8743772" cy="142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01249" y="1483091"/>
            <a:ext cx="1120661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ItensPedido (tabela associativa):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76104" y="3989955"/>
            <a:ext cx="11056908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Agora, a dependência de ProdutoNome está apenas na tabela Produtos, e a dependência dos detalhes do pedido está na tabela ItensPedido, atendendo a 2NF.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57" y="2082835"/>
            <a:ext cx="7755664" cy="153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84130" y="1846345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4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(3NF)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3NF trata das dependências transitivas. Para que uma tabela 	esteja em 3NF, ela deve: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Estar em 2NF.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5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2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Não ter dependências transitivas, ou seja, as colunas não-chave 	devem depender exclusivamente da chave primária e não de 	outras colunas não-chave.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84130" y="1846345"/>
            <a:ext cx="11423737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4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(3NF)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se uma coluna não-chave depende de outra coluna 	não-chave, há uma dependência transitiva, o que deve ser 	eliminado na 3NF.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84130" y="1846345"/>
            <a:ext cx="1142373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da 3NF (tabela em 2NF com dependência transitiva):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384129" y="5031711"/>
            <a:ext cx="11423737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Aqui, ClienteEndereco depende de ClienteID (que é chave primária), mas ClienteNome depende de ClienteID e ClienteEndereco depende de ClienteNome, o que caracteriza uma dependência transitiva.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281" y="2885998"/>
            <a:ext cx="11073294" cy="156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601249" y="1483091"/>
            <a:ext cx="11206618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aplicar a 3NF: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750957" y="3928597"/>
            <a:ext cx="11056908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957" y="2477127"/>
            <a:ext cx="8518303" cy="13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645" y="4514406"/>
            <a:ext cx="8472615" cy="1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688446" y="5817510"/>
            <a:ext cx="1142373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Agora, a dependência transitiva foi removida, e a tabela está em 3NF.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84130" y="1846345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5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Benefícios da Normalização: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Redundância: Menos dados duplicados.</a:t>
            </a:r>
            <a:endParaRPr/>
          </a:p>
          <a:p>
            <a:pPr indent="-4572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Integridade dos Dados: Menor chance de inconsistências nos 	dados.</a:t>
            </a:r>
            <a:endParaRPr/>
          </a:p>
          <a:p>
            <a:pPr indent="-4572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Facilidade de Manutenção: Alterações feitas em uma tabela não 	afetam outras tabelas de maneira indesejada.</a:t>
            </a:r>
            <a:endParaRPr/>
          </a:p>
          <a:p>
            <a:pPr indent="-4572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Otimização de Performance: A normalização pode melhorar a 	consulta aos dados, especialmente em bancos de dados 	grandes.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04275" y="23308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" y="2928097"/>
            <a:ext cx="121920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na Estrutura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 do Banco de Dados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384130" y="1846345"/>
            <a:ext cx="11423737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6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Conclusão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Dados atômicos e sem grupos repetitivos.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2NF: Elimina dependências parciais em relação à chave 	primária.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3NF: Elimina dependências transitivas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84130" y="2497697"/>
            <a:ext cx="1142373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1NF</a:t>
            </a: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2NF</a:t>
            </a: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3NF</a:t>
            </a: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104275" y="23308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4130" y="1846345"/>
            <a:ext cx="11423737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desta aula é explicar os conceitos e as técnicas de normalização de banco de dados, abordando as três primeiras formas normais (1NF, 2NF e 3NF). A normalização é uma prática importante para garantir a integridade dos dados, a eliminação de redundâncias e a otimização da estrutura do banco de dados.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84130" y="1846345"/>
            <a:ext cx="11423737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Normalização?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normalização é um processo usado no design de banco de 	dados para organizar os dados de maneira eficiente. Seu 	objetivo é: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Eliminar redundâncias (dados duplicados).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Reduzir a possibilidade de inconsistências.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Melhorar a manutenção e performance do banco de dados.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84130" y="1846345"/>
            <a:ext cx="11423737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Normalização?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processo de normalização envolve dividir grandes tabelas em tabelas menores e definir relações entre elas, com base em regras específicas. As formas normais (FN) são critérios que ajudam a guiar esse processo. Vamos estudar as três primeiras formas normais: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2NF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3NF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84130" y="1846345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2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(1NF)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1NF trata da estrutura de uma tabela, garantindo que ela tenha 	uma organização clara e sem repetições. Para que uma tabela 	esteja em 1NF, ela precisa: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Eliminar os grupos repetitivos: Não deve haver colunas que 	armazenem múltiplos valores em uma única célula. Ou seja, 	cada campo (coluna) deve conter apenas um valor atômico.	Reduzir a possibilidade de inconsistências.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84130" y="1846345"/>
            <a:ext cx="11423737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 startAt="2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(1NF)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2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 uma chave primária: Cada linha (registro) da tabela deve ser identificada de forma única. Isso é feito através de uma chave primária.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84130" y="1846345"/>
            <a:ext cx="1142373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da 1NF (tabela não normalizada):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130" y="3066345"/>
            <a:ext cx="11101431" cy="171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384129" y="5031711"/>
            <a:ext cx="1142373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tabela acima, a coluna Telefones contém múltiplos valores 	(não atômicos), o que viola a 1NF.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