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2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08B9-C507-42C5-B144-76F6A1C03C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183F-DAF3-4DDF-AAF7-60963118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D18-1394/" TargetMode="External"/><Relationship Id="rId2" Type="http://schemas.openxmlformats.org/officeDocument/2006/relationships/hyperlink" Target="https://aclanthology.org/W17-521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lantholog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Implementarea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tool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colecatrea</a:t>
            </a:r>
            <a:r>
              <a:rPr lang="en-US" b="1" dirty="0"/>
              <a:t> meta-</a:t>
            </a:r>
            <a:r>
              <a:rPr lang="en-US" b="1" dirty="0" err="1"/>
              <a:t>datelor</a:t>
            </a:r>
            <a:r>
              <a:rPr lang="en-US" b="1" dirty="0"/>
              <a:t> video-</a:t>
            </a:r>
            <a:r>
              <a:rPr lang="en-US" b="1" dirty="0" err="1"/>
              <a:t>urilor</a:t>
            </a:r>
            <a:r>
              <a:rPr lang="en-US" b="1" dirty="0"/>
              <a:t> de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Youtube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Bianca </a:t>
            </a:r>
            <a:r>
              <a:rPr lang="en-US" dirty="0" err="1" smtClean="0"/>
              <a:t>Mihaela</a:t>
            </a:r>
            <a:r>
              <a:rPr lang="en-US" dirty="0" smtClean="0"/>
              <a:t> Stan, Neagoe Gabriel-Octavian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Introducere</a:t>
            </a:r>
            <a:r>
              <a:rPr lang="en-US" b="1" dirty="0" smtClean="0"/>
              <a:t> – De </a:t>
            </a:r>
            <a:r>
              <a:rPr lang="en-US" b="1" dirty="0" err="1" smtClean="0"/>
              <a:t>ce</a:t>
            </a:r>
            <a:r>
              <a:rPr lang="en-US" b="1" dirty="0" smtClean="0"/>
              <a:t> Selenium?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8601"/>
          </a:xfrm>
        </p:spPr>
        <p:txBody>
          <a:bodyPr>
            <a:normAutofit/>
          </a:bodyPr>
          <a:lstStyle/>
          <a:p>
            <a:r>
              <a:rPr lang="en-US" dirty="0" smtClean="0"/>
              <a:t>Selenium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solutie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r>
              <a:rPr lang="en-US" dirty="0" smtClean="0"/>
              <a:t> a </a:t>
            </a:r>
            <a:r>
              <a:rPr lang="en-US" dirty="0" err="1" smtClean="0"/>
              <a:t>paginilor</a:t>
            </a:r>
            <a:r>
              <a:rPr lang="en-US" dirty="0" smtClean="0"/>
              <a:t> web, 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deseori</a:t>
            </a:r>
            <a:r>
              <a:rPr lang="en-US" dirty="0" smtClean="0"/>
              <a:t> </a:t>
            </a:r>
            <a:r>
              <a:rPr lang="en-US" dirty="0" err="1" smtClean="0"/>
              <a:t>utilizata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web-scraping</a:t>
            </a:r>
          </a:p>
          <a:p>
            <a:r>
              <a:rPr lang="en-US" dirty="0" smtClean="0"/>
              <a:t>Selenium,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deosebire</a:t>
            </a:r>
            <a:r>
              <a:rPr lang="en-US" dirty="0" smtClean="0"/>
              <a:t> de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solutii</a:t>
            </a:r>
            <a:r>
              <a:rPr lang="en-US" dirty="0" smtClean="0"/>
              <a:t> de web-scraping,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randarea</a:t>
            </a:r>
            <a:r>
              <a:rPr lang="en-US" dirty="0" smtClean="0"/>
              <a:t> </a:t>
            </a:r>
            <a:r>
              <a:rPr lang="en-US" dirty="0" err="1" smtClean="0"/>
              <a:t>paginilor</a:t>
            </a:r>
            <a:r>
              <a:rPr lang="en-US" dirty="0" smtClean="0"/>
              <a:t> care </a:t>
            </a:r>
            <a:r>
              <a:rPr lang="en-US" dirty="0" err="1" smtClean="0"/>
              <a:t>utilizeaza</a:t>
            </a:r>
            <a:r>
              <a:rPr lang="en-US" dirty="0" smtClean="0"/>
              <a:t> call-</a:t>
            </a:r>
            <a:r>
              <a:rPr lang="en-US" dirty="0" err="1" smtClean="0"/>
              <a:t>uri</a:t>
            </a:r>
            <a:r>
              <a:rPr lang="en-US" dirty="0" smtClean="0"/>
              <a:t> ajax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modalitati</a:t>
            </a:r>
            <a:r>
              <a:rPr lang="en-US" dirty="0" smtClean="0"/>
              <a:t> de a </a:t>
            </a:r>
            <a:r>
              <a:rPr lang="en-US" dirty="0" err="1" smtClean="0"/>
              <a:t>randa</a:t>
            </a:r>
            <a:r>
              <a:rPr lang="en-US" dirty="0" smtClean="0"/>
              <a:t> date </a:t>
            </a:r>
            <a:r>
              <a:rPr lang="en-US" dirty="0" err="1" smtClean="0"/>
              <a:t>dinamic</a:t>
            </a:r>
            <a:r>
              <a:rPr lang="en-US" dirty="0" smtClean="0"/>
              <a:t>, cum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Youtube</a:t>
            </a:r>
            <a:r>
              <a:rPr lang="en-US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13" y="4447388"/>
            <a:ext cx="4174121" cy="1892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28" y="3938853"/>
            <a:ext cx="2813237" cy="24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r>
              <a:rPr lang="en-US" dirty="0" smtClean="0"/>
              <a:t> - </a:t>
            </a:r>
            <a:r>
              <a:rPr lang="en-US" dirty="0" err="1" smtClean="0"/>
              <a:t>Scop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Principalul</a:t>
            </a:r>
            <a:r>
              <a:rPr lang="en-US" dirty="0"/>
              <a:t> </a:t>
            </a:r>
            <a:r>
              <a:rPr lang="en-US" dirty="0" err="1"/>
              <a:t>scop</a:t>
            </a:r>
            <a:r>
              <a:rPr lang="en-US" dirty="0"/>
              <a:t> al </a:t>
            </a:r>
            <a:r>
              <a:rPr lang="en-US" dirty="0" err="1"/>
              <a:t>acestui</a:t>
            </a:r>
            <a:r>
              <a:rPr lang="en-US" dirty="0"/>
              <a:t> corpus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ajute</a:t>
            </a:r>
            <a:r>
              <a:rPr lang="en-US" dirty="0"/>
              <a:t> in </a:t>
            </a:r>
            <a:r>
              <a:rPr lang="en-US" dirty="0" err="1"/>
              <a:t>lucrari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 legate de 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limbajului</a:t>
            </a:r>
            <a:r>
              <a:rPr lang="en-US" dirty="0"/>
              <a:t> natural,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trendurilor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sentimentelor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relevant aspect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in </a:t>
            </a:r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titlu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la </a:t>
            </a:r>
            <a:r>
              <a:rPr lang="en-US" dirty="0" err="1"/>
              <a:t>numarul</a:t>
            </a:r>
            <a:r>
              <a:rPr lang="en-US" dirty="0"/>
              <a:t> de view-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like-</a:t>
            </a:r>
            <a:r>
              <a:rPr lang="en-US" dirty="0" err="1"/>
              <a:t>uri</a:t>
            </a:r>
            <a:r>
              <a:rPr lang="en-US" dirty="0"/>
              <a:t>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1" y="4099973"/>
            <a:ext cx="3209989" cy="2142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62" y="3817159"/>
            <a:ext cx="4179729" cy="28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smtClean="0"/>
              <a:t>meta-data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ales </a:t>
            </a:r>
            <a:r>
              <a:rPr lang="en-US" dirty="0" err="1"/>
              <a:t>acest</a:t>
            </a:r>
            <a:r>
              <a:rPr lang="en-US" dirty="0"/>
              <a:t> format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credem</a:t>
            </a:r>
            <a:r>
              <a:rPr lang="en-US" dirty="0"/>
              <a:t> ca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analiza</a:t>
            </a:r>
            <a:r>
              <a:rPr lang="en-US" dirty="0"/>
              <a:t>. </a:t>
            </a:r>
            <a:r>
              <a:rPr lang="en-US" dirty="0" err="1"/>
              <a:t>Consideram</a:t>
            </a:r>
            <a:r>
              <a:rPr lang="en-US" dirty="0"/>
              <a:t> ca </a:t>
            </a:r>
            <a:r>
              <a:rPr lang="en-US" dirty="0" err="1"/>
              <a:t>titlurile</a:t>
            </a:r>
            <a:r>
              <a:rPr lang="en-US" dirty="0"/>
              <a:t> video-</a:t>
            </a:r>
            <a:r>
              <a:rPr lang="en-US" dirty="0" err="1"/>
              <a:t>urilor</a:t>
            </a:r>
            <a:r>
              <a:rPr lang="en-US" dirty="0"/>
              <a:t>, in mod special, au un format </a:t>
            </a:r>
            <a:r>
              <a:rPr lang="en-US" dirty="0" err="1"/>
              <a:t>unic</a:t>
            </a:r>
            <a:r>
              <a:rPr lang="en-US" dirty="0"/>
              <a:t> de </a:t>
            </a:r>
            <a:r>
              <a:rPr lang="en-US" dirty="0" err="1"/>
              <a:t>limbaj</a:t>
            </a:r>
            <a:r>
              <a:rPr lang="en-US" dirty="0"/>
              <a:t> formal (</a:t>
            </a:r>
            <a:r>
              <a:rPr lang="en-US" dirty="0" err="1"/>
              <a:t>asemanatoare</a:t>
            </a:r>
            <a:r>
              <a:rPr lang="en-US" dirty="0"/>
              <a:t> cu </a:t>
            </a:r>
            <a:r>
              <a:rPr lang="en-US" dirty="0" err="1"/>
              <a:t>titlurile</a:t>
            </a:r>
            <a:r>
              <a:rPr lang="en-US" dirty="0"/>
              <a:t> de </a:t>
            </a:r>
            <a:r>
              <a:rPr lang="en-US" dirty="0" err="1"/>
              <a:t>stiri</a:t>
            </a:r>
            <a:r>
              <a:rPr lang="en-US" dirty="0"/>
              <a:t>), </a:t>
            </a:r>
            <a:r>
              <a:rPr lang="en-US" dirty="0" err="1"/>
              <a:t>sau</a:t>
            </a:r>
            <a:r>
              <a:rPr lang="en-US" dirty="0"/>
              <a:t> informal.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48" y="3362070"/>
            <a:ext cx="5674343" cy="31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Setul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Tvr</a:t>
            </a:r>
            <a:r>
              <a:rPr lang="en-US" dirty="0"/>
              <a:t> (</a:t>
            </a:r>
            <a:r>
              <a:rPr lang="en-US" dirty="0" err="1"/>
              <a:t>formatul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cu </a:t>
            </a:r>
            <a:r>
              <a:rPr lang="en-US" dirty="0" err="1"/>
              <a:t>stirile</a:t>
            </a:r>
            <a:r>
              <a:rPr lang="en-US" dirty="0"/>
              <a:t> </a:t>
            </a:r>
            <a:r>
              <a:rPr lang="en-US" dirty="0" err="1"/>
              <a:t>televizate</a:t>
            </a:r>
            <a:r>
              <a:rPr lang="en-US" dirty="0"/>
              <a:t>)</a:t>
            </a:r>
            <a:endParaRPr lang="en-US" b="1" dirty="0"/>
          </a:p>
          <a:p>
            <a:pPr lvl="0"/>
            <a:r>
              <a:rPr lang="en-US" dirty="0" err="1"/>
              <a:t>Stirile</a:t>
            </a:r>
            <a:r>
              <a:rPr lang="en-US" dirty="0"/>
              <a:t> </a:t>
            </a:r>
            <a:r>
              <a:rPr lang="en-US" dirty="0" err="1"/>
              <a:t>ProTv</a:t>
            </a:r>
            <a:r>
              <a:rPr lang="en-US" dirty="0"/>
              <a:t> (</a:t>
            </a:r>
            <a:r>
              <a:rPr lang="en-US" dirty="0" err="1"/>
              <a:t>formatul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cu </a:t>
            </a:r>
            <a:r>
              <a:rPr lang="en-US" dirty="0" err="1"/>
              <a:t>stirile</a:t>
            </a:r>
            <a:r>
              <a:rPr lang="en-US" dirty="0"/>
              <a:t> </a:t>
            </a:r>
            <a:r>
              <a:rPr lang="en-US" dirty="0" err="1"/>
              <a:t>televizate</a:t>
            </a:r>
            <a:r>
              <a:rPr lang="en-US" dirty="0"/>
              <a:t>)</a:t>
            </a:r>
            <a:endParaRPr lang="en-US" b="1" dirty="0"/>
          </a:p>
          <a:p>
            <a:pPr lvl="0"/>
            <a:r>
              <a:rPr lang="en-US" dirty="0"/>
              <a:t>Digi24HD (</a:t>
            </a:r>
            <a:r>
              <a:rPr lang="en-US" dirty="0" err="1"/>
              <a:t>formatul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cu </a:t>
            </a:r>
            <a:r>
              <a:rPr lang="en-US" dirty="0" err="1"/>
              <a:t>stirile</a:t>
            </a:r>
            <a:r>
              <a:rPr lang="en-US" dirty="0"/>
              <a:t> </a:t>
            </a:r>
            <a:r>
              <a:rPr lang="en-US" dirty="0" err="1"/>
              <a:t>televizate</a:t>
            </a:r>
            <a:r>
              <a:rPr lang="en-US" dirty="0"/>
              <a:t>)</a:t>
            </a:r>
            <a:endParaRPr lang="en-US" b="1" dirty="0"/>
          </a:p>
          <a:p>
            <a:pPr lvl="0"/>
            <a:r>
              <a:rPr lang="en-US" dirty="0"/>
              <a:t>Dorian </a:t>
            </a:r>
            <a:r>
              <a:rPr lang="en-US" dirty="0" err="1"/>
              <a:t>Popa</a:t>
            </a:r>
            <a:r>
              <a:rPr lang="en-US" dirty="0"/>
              <a:t> (Vlogger, </a:t>
            </a:r>
            <a:r>
              <a:rPr lang="en-US" dirty="0" err="1"/>
              <a:t>stil</a:t>
            </a:r>
            <a:r>
              <a:rPr lang="en-US" dirty="0"/>
              <a:t> informal)</a:t>
            </a:r>
            <a:endParaRPr lang="en-US" b="1" dirty="0"/>
          </a:p>
          <a:p>
            <a:pPr lvl="0"/>
            <a:r>
              <a:rPr lang="en-US" dirty="0" err="1"/>
              <a:t>Selly</a:t>
            </a:r>
            <a:r>
              <a:rPr lang="en-US" dirty="0"/>
              <a:t> (Vlogger, </a:t>
            </a:r>
            <a:r>
              <a:rPr lang="en-US" dirty="0" err="1"/>
              <a:t>stil</a:t>
            </a:r>
            <a:r>
              <a:rPr lang="en-US" dirty="0"/>
              <a:t> informal)</a:t>
            </a:r>
            <a:endParaRPr lang="en-US" b="1" dirty="0"/>
          </a:p>
          <a:p>
            <a:pPr lvl="0"/>
            <a:r>
              <a:rPr lang="en-US" dirty="0"/>
              <a:t>Radio </a:t>
            </a:r>
            <a:r>
              <a:rPr lang="en-US" dirty="0" err="1"/>
              <a:t>Zu</a:t>
            </a:r>
            <a:r>
              <a:rPr lang="en-US" dirty="0"/>
              <a:t> (</a:t>
            </a:r>
            <a:r>
              <a:rPr lang="en-US" dirty="0" err="1"/>
              <a:t>stil</a:t>
            </a:r>
            <a:r>
              <a:rPr lang="en-US" dirty="0"/>
              <a:t> semi-formal)</a:t>
            </a:r>
            <a:endParaRPr lang="en-US" b="1" dirty="0"/>
          </a:p>
          <a:p>
            <a:pPr lvl="0"/>
            <a:r>
              <a:rPr lang="en-US" dirty="0"/>
              <a:t>Kiss </a:t>
            </a:r>
            <a:r>
              <a:rPr lang="en-US" dirty="0" err="1"/>
              <a:t>Fm</a:t>
            </a:r>
            <a:r>
              <a:rPr lang="en-US" dirty="0"/>
              <a:t> (</a:t>
            </a:r>
            <a:r>
              <a:rPr lang="en-US" dirty="0" err="1"/>
              <a:t>stil</a:t>
            </a:r>
            <a:r>
              <a:rPr lang="en-US" dirty="0"/>
              <a:t> semi-formal)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703" y="1825625"/>
            <a:ext cx="830084" cy="460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12" y="2369124"/>
            <a:ext cx="479931" cy="479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12" y="2898457"/>
            <a:ext cx="494097" cy="494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58" y="4989310"/>
            <a:ext cx="517506" cy="4279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476" y="4418578"/>
            <a:ext cx="431912" cy="490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29" y="3578330"/>
            <a:ext cx="2260941" cy="22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700" dirty="0" err="1"/>
              <a:t>Lista</a:t>
            </a:r>
            <a:r>
              <a:rPr lang="en-US" sz="4700" dirty="0"/>
              <a:t> a </a:t>
            </a:r>
            <a:r>
              <a:rPr lang="en-US" sz="4700" dirty="0" err="1"/>
              <a:t>elemetelor</a:t>
            </a:r>
            <a:r>
              <a:rPr lang="en-US" sz="4700" dirty="0"/>
              <a:t> </a:t>
            </a:r>
            <a:r>
              <a:rPr lang="en-US" sz="4700" dirty="0" err="1"/>
              <a:t>relevante</a:t>
            </a:r>
            <a:r>
              <a:rPr lang="en-US" sz="4700" dirty="0"/>
              <a:t>:</a:t>
            </a:r>
            <a:endParaRPr lang="en-US" sz="4700" b="1" dirty="0"/>
          </a:p>
          <a:p>
            <a:pPr lvl="0"/>
            <a:r>
              <a:rPr lang="en-US" dirty="0"/>
              <a:t>LINKS – </a:t>
            </a:r>
            <a:r>
              <a:rPr lang="en-US" dirty="0" err="1"/>
              <a:t>lista</a:t>
            </a:r>
            <a:r>
              <a:rPr lang="en-US" dirty="0"/>
              <a:t> a </a:t>
            </a:r>
            <a:r>
              <a:rPr lang="en-US" dirty="0" err="1"/>
              <a:t>argumentelor</a:t>
            </a:r>
            <a:r>
              <a:rPr lang="en-US" dirty="0"/>
              <a:t> date script-</a:t>
            </a:r>
            <a:r>
              <a:rPr lang="en-US" dirty="0" err="1"/>
              <a:t>ului</a:t>
            </a:r>
            <a:endParaRPr lang="en-US" b="1" dirty="0"/>
          </a:p>
          <a:p>
            <a:pPr lvl="0"/>
            <a:r>
              <a:rPr lang="en-US" dirty="0"/>
              <a:t>CHANNEL_NAMES – </a:t>
            </a:r>
            <a:r>
              <a:rPr lang="en-US" dirty="0" err="1"/>
              <a:t>lista</a:t>
            </a:r>
            <a:r>
              <a:rPr lang="en-US" dirty="0"/>
              <a:t> a </a:t>
            </a:r>
            <a:r>
              <a:rPr lang="en-US" dirty="0" err="1"/>
              <a:t>numelor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canal (</a:t>
            </a:r>
            <a:r>
              <a:rPr lang="en-US" dirty="0" err="1"/>
              <a:t>dedusa</a:t>
            </a:r>
            <a:r>
              <a:rPr lang="en-US" dirty="0"/>
              <a:t> din LINKS)</a:t>
            </a:r>
            <a:endParaRPr lang="en-US" b="1" dirty="0"/>
          </a:p>
          <a:p>
            <a:pPr lvl="0"/>
            <a:r>
              <a:rPr lang="en-US" dirty="0"/>
              <a:t>RESULT_FILE_NAMES –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numelor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> in care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scrise</a:t>
            </a:r>
            <a:r>
              <a:rPr lang="en-US" dirty="0"/>
              <a:t> </a:t>
            </a:r>
            <a:r>
              <a:rPr lang="en-US" dirty="0" err="1"/>
              <a:t>rezultatele</a:t>
            </a:r>
            <a:endParaRPr lang="en-US" b="1" dirty="0"/>
          </a:p>
          <a:p>
            <a:pPr lvl="0"/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hard_cap</a:t>
            </a:r>
            <a:r>
              <a:rPr lang="en-US" dirty="0"/>
              <a:t> al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scroll_to_bottom</a:t>
            </a:r>
            <a:r>
              <a:rPr lang="en-US" dirty="0"/>
              <a:t> – </a:t>
            </a:r>
            <a:r>
              <a:rPr lang="en-US" dirty="0" err="1"/>
              <a:t>numarul</a:t>
            </a:r>
            <a:r>
              <a:rPr lang="en-US" dirty="0"/>
              <a:t> de video-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de la un canal</a:t>
            </a:r>
            <a:endParaRPr lang="en-US" b="1" dirty="0"/>
          </a:p>
          <a:p>
            <a:pPr lvl="0"/>
            <a:r>
              <a:rPr lang="en-US" dirty="0" err="1"/>
              <a:t>functia</a:t>
            </a:r>
            <a:r>
              <a:rPr lang="en-US" dirty="0"/>
              <a:t> write_video_100 – </a:t>
            </a:r>
            <a:r>
              <a:rPr lang="en-US" dirty="0" err="1"/>
              <a:t>functie</a:t>
            </a:r>
            <a:r>
              <a:rPr lang="en-US" dirty="0"/>
              <a:t> care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100 de video-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de script (</a:t>
            </a:r>
            <a:r>
              <a:rPr lang="en-US" dirty="0" err="1"/>
              <a:t>admite</a:t>
            </a:r>
            <a:r>
              <a:rPr lang="en-US" dirty="0"/>
              <a:t> </a:t>
            </a:r>
            <a:r>
              <a:rPr lang="en-US" dirty="0" err="1"/>
              <a:t>modificari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micsora</a:t>
            </a:r>
            <a:r>
              <a:rPr lang="en-US" dirty="0"/>
              <a:t> </a:t>
            </a:r>
            <a:r>
              <a:rPr lang="en-US" dirty="0" err="1"/>
              <a:t>intervalul</a:t>
            </a:r>
            <a:r>
              <a:rPr lang="en-US" dirty="0"/>
              <a:t> la care se 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date)</a:t>
            </a:r>
            <a:endParaRPr lang="en-US" b="1" dirty="0"/>
          </a:p>
          <a:p>
            <a:pPr lvl="0"/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get_video_info</a:t>
            </a:r>
            <a:r>
              <a:rPr lang="en-US" dirty="0"/>
              <a:t> –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a script-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parcursa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link-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video din </a:t>
            </a:r>
            <a:r>
              <a:rPr lang="en-US" dirty="0" err="1"/>
              <a:t>aceasta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540094"/>
            <a:ext cx="2518053" cy="13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Referinte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/>
              <a:t>[1] - </a:t>
            </a:r>
            <a:r>
              <a:rPr lang="en-US" u="sng" dirty="0">
                <a:hlinkClick r:id="rId2"/>
              </a:rPr>
              <a:t>https://aclanthology.org/W17-5213.pdf</a:t>
            </a:r>
            <a:endParaRPr lang="en-US" dirty="0"/>
          </a:p>
          <a:p>
            <a:pPr lvl="0"/>
            <a:r>
              <a:rPr lang="en-US" u="sng" dirty="0"/>
              <a:t>[2] - </a:t>
            </a:r>
            <a:r>
              <a:rPr lang="en-US" u="sng" dirty="0">
                <a:hlinkClick r:id="rId3"/>
              </a:rPr>
              <a:t>https://aclanthology.org/D18-1394/</a:t>
            </a:r>
            <a:endParaRPr lang="en-US" dirty="0"/>
          </a:p>
          <a:p>
            <a:pPr lvl="0"/>
            <a:r>
              <a:rPr lang="en-US" u="sng" dirty="0"/>
              <a:t>[3] - </a:t>
            </a:r>
            <a:r>
              <a:rPr lang="en-US" u="sng" dirty="0">
                <a:hlinkClick r:id="rId4"/>
              </a:rPr>
              <a:t>https://aclanthology.org/</a:t>
            </a:r>
            <a:endParaRPr lang="en-US" dirty="0"/>
          </a:p>
          <a:p>
            <a:pPr lvl="0"/>
            <a:r>
              <a:rPr lang="en-US" u="sng" dirty="0"/>
              <a:t>[4] - </a:t>
            </a:r>
            <a:r>
              <a:rPr lang="en-US" u="sng" dirty="0">
                <a:hlinkClick r:id="rId3"/>
              </a:rPr>
              <a:t>https://aclanthology.org/D18-1394/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Implementarea unui tool pentru colecatrea meta-datelor video-urilor de pe Youtube </vt:lpstr>
      <vt:lpstr>Introducere – De ce Selenium?</vt:lpstr>
      <vt:lpstr>Introducere - Scop</vt:lpstr>
      <vt:lpstr>Video meta-data </vt:lpstr>
      <vt:lpstr>Setul de date</vt:lpstr>
      <vt:lpstr>Cod</vt:lpstr>
      <vt:lpstr>Referinte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unui tool pentru colecatrea meta-datelor video-urilor de pe Youtube </dc:title>
  <dc:creator>Tavi Neagoe</dc:creator>
  <cp:lastModifiedBy>Tavi Neagoe</cp:lastModifiedBy>
  <cp:revision>3</cp:revision>
  <dcterms:created xsi:type="dcterms:W3CDTF">2022-05-04T18:18:59Z</dcterms:created>
  <dcterms:modified xsi:type="dcterms:W3CDTF">2022-05-04T18:40:17Z</dcterms:modified>
</cp:coreProperties>
</file>