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dd0358aa0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dd0358aa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dd0358aa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dd0358aa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dd0358aa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1dd0358aa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dd0358aa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dd0358aa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dd0358a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dd0358a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dd0358aa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dd0358aa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dd0358aa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dd0358aa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dd0358aa0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dd0358aa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dd0358aa0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dd0358aa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16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E CSS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SELETORES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227750" y="1399750"/>
            <a:ext cx="8520600" cy="3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3000"/>
              <a:t>Seletor por ID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3000"/>
              <a:t>#azul {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3000"/>
              <a:t>	background-color: blue;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3000"/>
              <a:t>}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3000"/>
              <a:t>&lt;div id=”azul”&gt;Background&lt;/div&gt;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25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450" y="759524"/>
            <a:ext cx="4914175" cy="38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CSS Cascading Style Sheets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inline - dentro do elemento 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interno - em um bloco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externo - em um arquivo separado .css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CSS INLINE</a:t>
            </a:r>
            <a:endParaRPr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400" y="2191075"/>
            <a:ext cx="8520600" cy="17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&lt;p style=”color: blue”&gt;Texto azul&lt;/p&gt;</a:t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CSS Cascading Style Sheets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550" y="1017725"/>
            <a:ext cx="676631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CSS INTERNO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252475" y="1424500"/>
            <a:ext cx="8520600" cy="3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&lt;html&gt;</a:t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600"/>
              <a:t>&lt;head&gt;</a:t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600"/>
              <a:t>	&lt;style&gt;</a:t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600"/>
              <a:t>	   p {</a:t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600"/>
              <a:t>	    color: blue;</a:t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600"/>
              <a:t>	   }</a:t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600"/>
              <a:t>	&lt;/style&gt;</a:t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CSS EXTERNO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487400" y="1609950"/>
            <a:ext cx="8520600" cy="17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&lt;link rel=”stylesheet” href=”style.css”&gt;</a:t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2757200"/>
            <a:ext cx="8520600" cy="20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DENTRO DO STYLE.CSS :</a:t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600"/>
              <a:t>p {</a:t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600"/>
              <a:t>	color: blue;</a:t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600"/>
              <a:t>}</a:t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SELETORES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227750" y="1399750"/>
            <a:ext cx="8520600" cy="3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3000"/>
              <a:t>Seletor por TAG 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3000"/>
              <a:t>h1 {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3000"/>
              <a:t>	color: blue;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3000"/>
              <a:t>}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25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SELETORES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227750" y="1399750"/>
            <a:ext cx="8520600" cy="3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3000"/>
              <a:t>Seletor por Classe</a:t>
            </a:r>
            <a:r>
              <a:rPr lang="pt-BR" sz="3000"/>
              <a:t> 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3000"/>
              <a:t>.azul</a:t>
            </a:r>
            <a:r>
              <a:rPr lang="pt-BR" sz="3000"/>
              <a:t> {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3000"/>
              <a:t>	color: blue;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3000"/>
              <a:t>}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3000"/>
              <a:t>&lt;p class=”azul”&gt;Texto em azul&lt;/p&gt;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25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