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3" r:id="rId1"/>
    <p:sldMasterId id="2147483724" r:id="rId2"/>
  </p:sldMasterIdLst>
  <p:notesMasterIdLst>
    <p:notesMasterId r:id="rId2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2" r:id="rId17"/>
    <p:sldId id="270" r:id="rId18"/>
    <p:sldId id="271" r:id="rId19"/>
    <p:sldId id="273" r:id="rId20"/>
    <p:sldId id="274" r:id="rId21"/>
    <p:sldId id="275" r:id="rId22"/>
    <p:sldId id="276" r:id="rId23"/>
    <p:sldId id="286" r:id="rId24"/>
  </p:sldIdLst>
  <p:sldSz cx="9144000" cy="5143500" type="screen16x9"/>
  <p:notesSz cx="6858000" cy="9144000"/>
  <p:embeddedFontLst>
    <p:embeddedFont>
      <p:font typeface="Barlow" panose="020B0604020202020204" charset="0"/>
      <p:regular r:id="rId26"/>
      <p:bold r:id="rId27"/>
      <p:italic r:id="rId28"/>
      <p:boldItalic r:id="rId29"/>
    </p:embeddedFont>
    <p:embeddedFont>
      <p:font typeface="Barlow Condensed" panose="020B0604020202020204" charset="0"/>
      <p:regular r:id="rId30"/>
      <p:bold r:id="rId31"/>
      <p:italic r:id="rId32"/>
      <p:boldItalic r:id="rId33"/>
    </p:embeddedFont>
    <p:embeddedFont>
      <p:font typeface="Barlow Condensed Light" panose="020B0604020202020204" charset="0"/>
      <p:regular r:id="rId34"/>
      <p:bold r:id="rId35"/>
      <p:italic r:id="rId36"/>
      <p:boldItalic r:id="rId37"/>
    </p:embeddedFont>
    <p:embeddedFont>
      <p:font typeface="Cambria Math" panose="02040503050406030204" pitchFamily="18" charset="0"/>
      <p:regular r:id="rId38"/>
    </p:embeddedFont>
    <p:embeddedFont>
      <p:font typeface="Mangal" panose="02040503050203030202" pitchFamily="18" charset="0"/>
      <p:regular r:id="rId39"/>
      <p:bold r:id="rId40"/>
    </p:embeddedFont>
    <p:embeddedFont>
      <p:font typeface="Poppins" panose="020B0604020202020204" charset="0"/>
      <p:regular r:id="rId41"/>
      <p:bold r:id="rId42"/>
      <p:italic r:id="rId43"/>
      <p:boldItalic r:id="rId44"/>
    </p:embeddedFont>
    <p:embeddedFont>
      <p:font typeface="Rozha One" panose="020B0604020202020204" charset="0"/>
      <p:regular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EAFC2C3-F2B4-44D3-A68A-D5A4686A6714}">
  <a:tblStyle styleId="{4EAFC2C3-F2B4-44D3-A68A-D5A4686A671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0" autoAdjust="0"/>
    <p:restoredTop sz="69385" autoAdjust="0"/>
  </p:normalViewPr>
  <p:slideViewPr>
    <p:cSldViewPr snapToGrid="0">
      <p:cViewPr varScale="1">
        <p:scale>
          <a:sx n="81" d="100"/>
          <a:sy n="81" d="100"/>
        </p:scale>
        <p:origin x="1101"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4" Type="http://schemas.openxmlformats.org/officeDocument/2006/relationships/font" Target="fonts/font1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theme" Target="theme/theme1.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vis Bennett" userId="ed1953c20cb0abd8" providerId="LiveId" clId="{B6DACF38-D1B9-46F7-9D36-99E5D8A3E91C}"/>
    <pc:docChg chg="custSel modSld">
      <pc:chgData name="Tavis Bennett" userId="ed1953c20cb0abd8" providerId="LiveId" clId="{B6DACF38-D1B9-46F7-9D36-99E5D8A3E91C}" dt="2021-01-15T03:08:27.882" v="83" actId="20577"/>
      <pc:docMkLst>
        <pc:docMk/>
      </pc:docMkLst>
      <pc:sldChg chg="modNotesTx">
        <pc:chgData name="Tavis Bennett" userId="ed1953c20cb0abd8" providerId="LiveId" clId="{B6DACF38-D1B9-46F7-9D36-99E5D8A3E91C}" dt="2021-01-15T03:08:27.882" v="83" actId="20577"/>
        <pc:sldMkLst>
          <pc:docMk/>
          <pc:sldMk cId="0" sldId="27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a33b2d619d_0_13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a33b2d619d_0_13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a33b2d619d_0_13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a33b2d619d_0_13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There are two key structural features of the partition tree which allow us to create an indexing algorithm:</a:t>
            </a:r>
          </a:p>
          <a:p>
            <a:pPr marL="0" lvl="0" indent="0" algn="l" rtl="0">
              <a:spcBef>
                <a:spcPts val="0"/>
              </a:spcBef>
              <a:spcAft>
                <a:spcPts val="0"/>
              </a:spcAft>
              <a:buNone/>
            </a:pPr>
            <a:endParaRPr lang="en-AU" dirty="0"/>
          </a:p>
          <a:p>
            <a:pPr marL="228600" lvl="0" indent="-228600" algn="l" rtl="0">
              <a:spcBef>
                <a:spcPts val="0"/>
              </a:spcBef>
              <a:spcAft>
                <a:spcPts val="0"/>
              </a:spcAft>
              <a:buFont typeface="+mj-lt"/>
              <a:buAutoNum type="arabicPeriod"/>
            </a:pPr>
            <a:r>
              <a:rPr lang="en-AU" dirty="0"/>
              <a:t>The final digit of the partition code for any particular node tells us the number of nodes below it, within the same group.</a:t>
            </a:r>
          </a:p>
          <a:p>
            <a:pPr marL="0" lvl="0" indent="0" algn="l" rtl="0">
              <a:spcBef>
                <a:spcPts val="0"/>
              </a:spcBef>
              <a:spcAft>
                <a:spcPts val="0"/>
              </a:spcAft>
              <a:buFont typeface="+mj-lt"/>
              <a:buNone/>
            </a:pPr>
            <a:endParaRPr lang="en-AU" dirty="0"/>
          </a:p>
          <a:p>
            <a:pPr marL="0" lvl="0" indent="0" algn="l" rtl="0">
              <a:spcBef>
                <a:spcPts val="0"/>
              </a:spcBef>
              <a:spcAft>
                <a:spcPts val="0"/>
              </a:spcAft>
              <a:buFont typeface="+mj-lt"/>
              <a:buNone/>
            </a:pPr>
            <a:r>
              <a:rPr lang="en-AU" dirty="0"/>
              <a:t>This may be a little obvious as it’s just a result of the branch numbering from zero upwards, with the final digit being the number of the upstream branch</a:t>
            </a:r>
          </a:p>
          <a:p>
            <a:pPr marL="0" lvl="0" indent="0" algn="l" rtl="0">
              <a:spcBef>
                <a:spcPts val="0"/>
              </a:spcBef>
              <a:spcAft>
                <a:spcPts val="0"/>
              </a:spcAft>
              <a:buFont typeface="+mj-lt"/>
              <a:buNone/>
            </a:pPr>
            <a:endParaRPr lang="en-AU" dirty="0"/>
          </a:p>
          <a:p>
            <a:pPr marL="228600" lvl="0" indent="-228600" algn="l" rtl="0">
              <a:spcBef>
                <a:spcPts val="0"/>
              </a:spcBef>
              <a:spcAft>
                <a:spcPts val="0"/>
              </a:spcAft>
              <a:buFont typeface="+mj-lt"/>
              <a:buAutoNum type="arabicPeriod" startAt="2"/>
            </a:pPr>
            <a:r>
              <a:rPr lang="en-AU" dirty="0"/>
              <a:t>The max digit of the code + 2 gives the number of branches downstream of the node. </a:t>
            </a:r>
          </a:p>
          <a:p>
            <a:pPr marL="0" lvl="0" indent="0" algn="l" rtl="0">
              <a:spcBef>
                <a:spcPts val="0"/>
              </a:spcBef>
              <a:spcAft>
                <a:spcPts val="0"/>
              </a:spcAft>
              <a:buFont typeface="+mj-lt"/>
              <a:buNone/>
            </a:pPr>
            <a:endParaRPr lang="en-AU" sz="1800" dirty="0">
              <a:solidFill>
                <a:srgbClr val="000000"/>
              </a:solidFill>
            </a:endParaRPr>
          </a:p>
          <a:p>
            <a:pPr marL="0" lvl="0" indent="0" algn="l" rtl="0">
              <a:spcBef>
                <a:spcPts val="0"/>
              </a:spcBef>
              <a:spcAft>
                <a:spcPts val="0"/>
              </a:spcAft>
              <a:buFont typeface="+mj-lt"/>
              <a:buNone/>
            </a:pPr>
            <a:r>
              <a:rPr lang="en-GB" sz="1800" dirty="0">
                <a:solidFill>
                  <a:srgbClr val="000000"/>
                </a:solidFill>
              </a:rPr>
              <a:t>This is a little more subtle, but the max number, </a:t>
            </a:r>
            <a:r>
              <a:rPr lang="en-GB" sz="1800" dirty="0" err="1">
                <a:solidFill>
                  <a:srgbClr val="000000"/>
                </a:solidFill>
              </a:rPr>
              <a:t>eg</a:t>
            </a:r>
            <a:r>
              <a:rPr lang="en-GB" sz="1800" dirty="0">
                <a:solidFill>
                  <a:srgbClr val="000000"/>
                </a:solidFill>
              </a:rPr>
              <a:t> 2 indicates that prior to this point, an element was added to the 3rd group (that labelled with a 2) and hence in the next decision we could place an element in any of these existing groups or into a new group. </a:t>
            </a:r>
          </a:p>
          <a:p>
            <a:pPr marL="0" lvl="0" indent="0" algn="l" rtl="0">
              <a:spcBef>
                <a:spcPts val="0"/>
              </a:spcBef>
              <a:spcAft>
                <a:spcPts val="0"/>
              </a:spcAft>
              <a:buFont typeface="+mj-lt"/>
              <a:buNone/>
            </a:pPr>
            <a:r>
              <a:rPr lang="en-GB" sz="1800" dirty="0">
                <a:solidFill>
                  <a:srgbClr val="000000"/>
                </a:solidFill>
              </a:rPr>
              <a:t>In other words, the max digit + 1 is the number of existing groups and the number of existing groups + 1 is the number of choices available when appending the next element to the partition</a:t>
            </a:r>
          </a:p>
          <a:p>
            <a:pPr marL="0" lvl="0" indent="0" algn="l" rtl="0">
              <a:spcBef>
                <a:spcPts val="0"/>
              </a:spcBef>
              <a:spcAft>
                <a:spcPts val="0"/>
              </a:spcAft>
              <a:buFont typeface="+mj-lt"/>
              <a:buNone/>
            </a:pPr>
            <a:endParaRPr lang="en-GB" sz="1800" dirty="0">
              <a:solidFill>
                <a:srgbClr val="000000"/>
              </a:solidFill>
            </a:endParaRPr>
          </a:p>
          <a:p>
            <a:pPr marL="0" lvl="0" indent="0" algn="l" rtl="0">
              <a:spcBef>
                <a:spcPts val="0"/>
              </a:spcBef>
              <a:spcAft>
                <a:spcPts val="0"/>
              </a:spcAft>
              <a:buFont typeface="+mj-lt"/>
              <a:buNone/>
            </a:pPr>
            <a:r>
              <a:rPr lang="en-GB" sz="1800" dirty="0">
                <a:solidFill>
                  <a:srgbClr val="000000"/>
                </a:solidFill>
              </a:rPr>
              <a:t>Some definitions:</a:t>
            </a:r>
          </a:p>
          <a:p>
            <a:pPr marL="0" lvl="0" indent="0" algn="l" rtl="0">
              <a:spcBef>
                <a:spcPts val="0"/>
              </a:spcBef>
              <a:spcAft>
                <a:spcPts val="0"/>
              </a:spcAft>
              <a:buFont typeface="+mj-lt"/>
              <a:buNone/>
            </a:pPr>
            <a:endParaRPr lang="en-GB" sz="1800" dirty="0">
              <a:solidFill>
                <a:srgbClr val="000000"/>
              </a:solidFill>
            </a:endParaRPr>
          </a:p>
          <a:p>
            <a:pPr marL="285750" lvl="0" indent="-285750" algn="l" rtl="0">
              <a:spcBef>
                <a:spcPts val="0"/>
              </a:spcBef>
              <a:spcAft>
                <a:spcPts val="0"/>
              </a:spcAft>
            </a:pPr>
            <a:r>
              <a:rPr lang="en-GB" sz="1800" dirty="0">
                <a:solidFill>
                  <a:srgbClr val="000000"/>
                </a:solidFill>
              </a:rPr>
              <a:t>Upstream is leftwards, towards the origin. Downstream is rightwards, away from the origin and towards the outer extents of the tree.</a:t>
            </a:r>
          </a:p>
          <a:p>
            <a:pPr marL="285750" lvl="0" indent="-285750" algn="l" rtl="0">
              <a:spcBef>
                <a:spcPts val="0"/>
              </a:spcBef>
              <a:spcAft>
                <a:spcPts val="0"/>
              </a:spcAft>
            </a:pPr>
            <a:endParaRPr lang="en-GB" sz="1800" dirty="0">
              <a:solidFill>
                <a:srgbClr val="000000"/>
              </a:solidFill>
            </a:endParaRPr>
          </a:p>
          <a:p>
            <a:pPr marL="285750" lvl="0" indent="-285750" algn="l" rtl="0">
              <a:spcBef>
                <a:spcPts val="0"/>
              </a:spcBef>
              <a:spcAft>
                <a:spcPts val="0"/>
              </a:spcAft>
            </a:pPr>
            <a:r>
              <a:rPr lang="en-GB" sz="1800" dirty="0">
                <a:solidFill>
                  <a:srgbClr val="000000"/>
                </a:solidFill>
              </a:rPr>
              <a:t>Depth, the number of branches away from the origin / number of decisions made / length of the code</a:t>
            </a:r>
          </a:p>
          <a:p>
            <a:pPr marL="285750" lvl="0" indent="-285750" algn="l" rtl="0">
              <a:spcBef>
                <a:spcPts val="0"/>
              </a:spcBef>
              <a:spcAft>
                <a:spcPts val="0"/>
              </a:spcAft>
            </a:pPr>
            <a:endParaRPr lang="en-GB" sz="1800" dirty="0">
              <a:solidFill>
                <a:srgbClr val="000000"/>
              </a:solidFill>
            </a:endParaRPr>
          </a:p>
          <a:p>
            <a:pPr marL="285750" lvl="0" indent="-285750" algn="l" rtl="0">
              <a:spcBef>
                <a:spcPts val="0"/>
              </a:spcBef>
              <a:spcAft>
                <a:spcPts val="0"/>
              </a:spcAft>
            </a:pPr>
            <a:r>
              <a:rPr lang="en-GB" sz="1800" dirty="0">
                <a:solidFill>
                  <a:srgbClr val="000000"/>
                </a:solidFill>
              </a:rPr>
              <a:t>Endpoints: those nodes which are at max depth, i.e. at the outer edge of the tree. </a:t>
            </a:r>
          </a:p>
          <a:p>
            <a:pPr marL="285750" lvl="0" indent="-285750" algn="l" rtl="0">
              <a:spcBef>
                <a:spcPts val="0"/>
              </a:spcBef>
              <a:spcAft>
                <a:spcPts val="0"/>
              </a:spcAft>
            </a:pPr>
            <a:endParaRPr lang="en-GB" sz="1800" dirty="0">
              <a:solidFill>
                <a:srgbClr val="000000"/>
              </a:solidFill>
            </a:endParaRPr>
          </a:p>
          <a:p>
            <a:pPr marL="285750" lvl="0" indent="-285750" algn="l" rtl="0">
              <a:spcBef>
                <a:spcPts val="0"/>
              </a:spcBef>
              <a:spcAft>
                <a:spcPts val="0"/>
              </a:spcAft>
            </a:pPr>
            <a:r>
              <a:rPr lang="en-GB" sz="1800" dirty="0">
                <a:solidFill>
                  <a:srgbClr val="000000"/>
                </a:solidFill>
              </a:rPr>
              <a:t>The number of endpoints for a given node, is the number of max depth nodes which occur downstream from that node. Or in other words, the number of downstream partitions</a:t>
            </a:r>
          </a:p>
          <a:p>
            <a:pPr marL="0" lvl="0" indent="0" algn="l" rtl="0">
              <a:spcBef>
                <a:spcPts val="0"/>
              </a:spcBef>
              <a:spcAft>
                <a:spcPts val="0"/>
              </a:spcAft>
              <a:buNone/>
            </a:pPr>
            <a:endParaRPr lang="en-GB" sz="1800" dirty="0">
              <a:solidFill>
                <a:srgbClr val="000000"/>
              </a:solidFill>
            </a:endParaRPr>
          </a:p>
          <a:p>
            <a:pPr marL="0" lvl="0" indent="0" algn="l" rtl="0">
              <a:spcBef>
                <a:spcPts val="0"/>
              </a:spcBef>
              <a:spcAft>
                <a:spcPts val="0"/>
              </a:spcAft>
              <a:buNone/>
            </a:pPr>
            <a:r>
              <a:rPr lang="en-AU" sz="1800" dirty="0">
                <a:solidFill>
                  <a:srgbClr val="000000"/>
                </a:solidFill>
              </a:rPr>
              <a:t>The algorithm:</a:t>
            </a:r>
          </a:p>
          <a:p>
            <a:r>
              <a:rPr lang="en-GB" sz="1800" dirty="0">
                <a:solidFill>
                  <a:srgbClr val="000000"/>
                </a:solidFill>
              </a:rPr>
              <a:t>Add the number of endpoints for all nodes below the current node (within the same group).  In other words: take the final digit of the code, iterate down to zero, adding the number of endpoints for each resulting code.</a:t>
            </a:r>
          </a:p>
          <a:p>
            <a:endParaRPr lang="en-AU" sz="1800" dirty="0">
              <a:solidFill>
                <a:srgbClr val="000000"/>
              </a:solidFill>
            </a:endParaRPr>
          </a:p>
          <a:p>
            <a:r>
              <a:rPr lang="en-GB" sz="1800" dirty="0">
                <a:solidFill>
                  <a:srgbClr val="000000"/>
                </a:solidFill>
              </a:rPr>
              <a:t>step up the tree to the previous node or in other words: remove last digit of the code</a:t>
            </a:r>
          </a:p>
          <a:p>
            <a:endParaRPr lang="en-AU" sz="1800" dirty="0">
              <a:solidFill>
                <a:srgbClr val="000000"/>
              </a:solidFill>
            </a:endParaRPr>
          </a:p>
          <a:p>
            <a:r>
              <a:rPr lang="en-GB" sz="1800" dirty="0">
                <a:solidFill>
                  <a:srgbClr val="000000"/>
                </a:solidFill>
              </a:rPr>
              <a:t>repeat the previous steps until you reach the origin (or until there are no more digits in the code)</a:t>
            </a:r>
          </a:p>
          <a:p>
            <a:endParaRPr lang="en-GB" sz="1800" dirty="0">
              <a:solidFill>
                <a:srgbClr val="000000"/>
              </a:solidFill>
            </a:endParaRPr>
          </a:p>
          <a:p>
            <a:pPr marL="158750" indent="0">
              <a:buNone/>
            </a:pPr>
            <a:r>
              <a:rPr lang="en-GB" sz="1800" dirty="0">
                <a:solidFill>
                  <a:srgbClr val="000000"/>
                </a:solidFill>
              </a:rPr>
              <a:t>Calculating the number of endpoints for a node is a recursive function:</a:t>
            </a:r>
          </a:p>
          <a:p>
            <a:pPr marL="158750" indent="0">
              <a:buNone/>
            </a:pPr>
            <a:endParaRPr lang="en-GB" sz="1800" dirty="0">
              <a:solidFill>
                <a:srgbClr val="000000"/>
              </a:solidFill>
            </a:endParaRPr>
          </a:p>
          <a:p>
            <a:pPr marL="158750" indent="0">
              <a:buNone/>
            </a:pPr>
            <a:r>
              <a:rPr lang="en-GB" sz="1800" dirty="0">
                <a:solidFill>
                  <a:srgbClr val="000000"/>
                </a:solidFill>
              </a:rPr>
              <a:t>You append the next possible digits to the code, and add the endpoints for each of these new codes. </a:t>
            </a:r>
          </a:p>
          <a:p>
            <a:pPr marL="158750" indent="0">
              <a:buNone/>
            </a:pPr>
            <a:endParaRPr lang="en-GB" sz="1800" dirty="0">
              <a:solidFill>
                <a:srgbClr val="000000"/>
              </a:solidFill>
            </a:endParaRPr>
          </a:p>
          <a:p>
            <a:pPr marL="158750" indent="0">
              <a:buNone/>
            </a:pPr>
            <a:r>
              <a:rPr lang="en-GB" sz="1800" dirty="0">
                <a:solidFill>
                  <a:srgbClr val="000000"/>
                </a:solidFill>
              </a:rPr>
              <a:t>The recursion terminates with a return of 1 when a code is at max depth.</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a33b2d619d_0_134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a33b2d619d_0_13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a33b2d619d_0_13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9" name="Google Shape;859;ga33b2d619d_0_13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b="0" dirty="0">
                <a:solidFill>
                  <a:srgbClr val="000000"/>
                </a:solidFill>
              </a:rPr>
              <a:t>The first key structural feature of the permutation tree is the same as for the partition tree, the final digit of a code tells you how many nodes sit below the current node, within the same group.</a:t>
            </a:r>
          </a:p>
          <a:p>
            <a:pPr marL="0" lvl="0" indent="0" algn="l" rtl="0">
              <a:spcBef>
                <a:spcPts val="0"/>
              </a:spcBef>
              <a:spcAft>
                <a:spcPts val="0"/>
              </a:spcAft>
              <a:buNone/>
            </a:pPr>
            <a:endParaRPr lang="en-GB" b="0" dirty="0"/>
          </a:p>
          <a:p>
            <a:pPr marL="0" lvl="0" indent="0" algn="l" rtl="0">
              <a:spcBef>
                <a:spcPts val="0"/>
              </a:spcBef>
              <a:spcAft>
                <a:spcPts val="0"/>
              </a:spcAft>
              <a:buNone/>
            </a:pPr>
            <a:r>
              <a:rPr lang="en-GB" b="0" dirty="0"/>
              <a:t>The second key feature is that the number of endpoints downstream of a particular node is equal to the factorial of the difference between the depth at that node and the max node.</a:t>
            </a:r>
          </a:p>
          <a:p>
            <a:pPr marL="0" lvl="0" indent="0" algn="l" rtl="0">
              <a:spcBef>
                <a:spcPts val="0"/>
              </a:spcBef>
              <a:spcAft>
                <a:spcPts val="0"/>
              </a:spcAft>
              <a:buNone/>
            </a:pPr>
            <a:endParaRPr lang="en-GB" b="0" dirty="0"/>
          </a:p>
          <a:p>
            <a:pPr marL="0" lvl="0" indent="0" algn="l" rtl="0">
              <a:spcBef>
                <a:spcPts val="0"/>
              </a:spcBef>
              <a:spcAft>
                <a:spcPts val="0"/>
              </a:spcAft>
              <a:buNone/>
            </a:pPr>
            <a:r>
              <a:rPr lang="en-GB" b="0" dirty="0"/>
              <a:t>The Algorithm is t</a:t>
            </a:r>
            <a:r>
              <a:rPr lang="en-GB" sz="1800" dirty="0">
                <a:solidFill>
                  <a:srgbClr val="000000"/>
                </a:solidFill>
              </a:rPr>
              <a:t>he same as for the partition tree, except determining the number of endpoints downstream of a particular node is a simple computation rather than a recursive one.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Google Shape;891;ga33b2d619d_0_13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a33b2d619d_0_13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GB" sz="1800" dirty="0">
                <a:solidFill>
                  <a:srgbClr val="000000"/>
                </a:solidFill>
              </a:rPr>
              <a:t>The method for finding the index of a combined permutation is perhaps best explained by an example.</a:t>
            </a:r>
          </a:p>
          <a:p>
            <a:pPr marL="158750" indent="0">
              <a:buNone/>
            </a:pPr>
            <a:endParaRPr lang="en-GB" sz="1800" dirty="0">
              <a:solidFill>
                <a:srgbClr val="000000"/>
              </a:solidFill>
            </a:endParaRPr>
          </a:p>
          <a:p>
            <a:pPr marL="158750" indent="0">
              <a:buNone/>
            </a:pPr>
            <a:r>
              <a:rPr lang="en-GB" sz="1800" dirty="0">
                <a:solidFill>
                  <a:srgbClr val="000000"/>
                </a:solidFill>
              </a:rPr>
              <a:t>The intuition behind this is roughly as follows:</a:t>
            </a:r>
          </a:p>
          <a:p>
            <a:endParaRPr lang="en-AU" sz="1800" dirty="0">
              <a:solidFill>
                <a:srgbClr val="000000"/>
              </a:solidFill>
            </a:endParaRPr>
          </a:p>
          <a:p>
            <a:pPr marL="158750" indent="0">
              <a:buNone/>
            </a:pPr>
            <a:r>
              <a:rPr lang="en-GB" sz="1800" dirty="0">
                <a:solidFill>
                  <a:srgbClr val="000000"/>
                </a:solidFill>
              </a:rPr>
              <a:t>Recall the nested nature of the combined permutation tree. There is one permutation tree for the (3, 1, 7) subset, and off each of the 3! endpoints of this tree there exists entire permutation trees of the (6, 2) subset, at the 2! endpoints of each of these trees exist entire permutations trees of the (5, 4, 8) subset.</a:t>
            </a:r>
          </a:p>
          <a:p>
            <a:endParaRPr lang="en-AU" sz="1800" dirty="0">
              <a:solidFill>
                <a:srgbClr val="000000"/>
              </a:solidFill>
            </a:endParaRPr>
          </a:p>
          <a:p>
            <a:pPr marL="158750" indent="0">
              <a:buNone/>
            </a:pPr>
            <a:r>
              <a:rPr lang="en-GB" sz="1800" dirty="0">
                <a:solidFill>
                  <a:srgbClr val="000000"/>
                </a:solidFill>
              </a:rPr>
              <a:t>As such, for every permutation of the (3, 1, 7) subset that we step past, we skip a total of 2! * 3! endpoints. That is why this index is amplified as such. The same goes for the index of the (6, 2) subset, where this time each skipped permutation only has 3! endpoints downstream of it. finally we get to the (5, 4, 8) subset. These permutation trees sit on the outer extents of the combined permutation tree, their endpoints are where the tree terminates, so no need to amplify this index. Skipping past a permutation here equates to only a single endpoint on the tree.  </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a33b2d619d_0_13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8" name="Google Shape;898;ga33b2d619d_0_13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GB" sz="1800" dirty="0">
                <a:solidFill>
                  <a:srgbClr val="000000"/>
                </a:solidFill>
              </a:rPr>
              <a:t>So, bringing it all together now, and Indexing a solution from the full solution space. </a:t>
            </a:r>
          </a:p>
          <a:p>
            <a:pPr marL="158750" indent="0">
              <a:buNone/>
            </a:pPr>
            <a:r>
              <a:rPr lang="en-GB" sz="1800" dirty="0">
                <a:solidFill>
                  <a:srgbClr val="000000"/>
                </a:solidFill>
              </a:rPr>
              <a:t>The partition tree algorithm remains the same, however, the number of endpoints downstream of the nodes at max depth is not just 1 anymore, but instead is the combined factorial. ( which is the number of combined permutations for a given partition)</a:t>
            </a:r>
          </a:p>
          <a:p>
            <a:pPr marL="158750" indent="0">
              <a:buNone/>
            </a:pPr>
            <a:endParaRPr lang="en-AU" sz="1800" dirty="0">
              <a:solidFill>
                <a:srgbClr val="000000"/>
              </a:solidFill>
            </a:endParaRPr>
          </a:p>
          <a:p>
            <a:pPr marL="158750" indent="0">
              <a:buNone/>
            </a:pPr>
            <a:r>
              <a:rPr lang="en-AU" sz="1800" dirty="0">
                <a:solidFill>
                  <a:srgbClr val="000000"/>
                </a:solidFill>
              </a:rPr>
              <a:t>We begin by computing the index of the combined permutation, then add continue with the partition algorithm as previously described.</a:t>
            </a:r>
          </a:p>
          <a:p>
            <a:pPr marL="158750" indent="0">
              <a:buNone/>
            </a:pPr>
            <a:endParaRPr lang="en-AU" sz="1800" dirty="0">
              <a:solidFill>
                <a:srgbClr val="000000"/>
              </a:solidFill>
            </a:endParaRPr>
          </a:p>
          <a:p>
            <a:pPr marL="158750" indent="0">
              <a:buNone/>
            </a:pPr>
            <a:r>
              <a:rPr lang="en-GB" sz="1800" dirty="0">
                <a:solidFill>
                  <a:srgbClr val="000000"/>
                </a:solidFill>
              </a:rPr>
              <a:t>The example shown here is finding the index of the solution: (3, 1), (2, 4).</a:t>
            </a:r>
          </a:p>
          <a:p>
            <a:pPr marL="158750" indent="0">
              <a:buNone/>
            </a:pPr>
            <a:endParaRPr lang="en-GB" sz="1800" dirty="0">
              <a:solidFill>
                <a:srgbClr val="000000"/>
              </a:solidFill>
            </a:endParaRPr>
          </a:p>
          <a:p>
            <a:pPr marL="158750" indent="0">
              <a:buNone/>
            </a:pPr>
            <a:endParaRPr lang="en-GB" sz="1800" dirty="0">
              <a:solidFill>
                <a:srgbClr val="000000"/>
              </a:solidFill>
            </a:endParaRPr>
          </a:p>
          <a:p>
            <a:pPr marL="158750" indent="0">
              <a:buNone/>
            </a:pPr>
            <a:r>
              <a:rPr lang="en-AU" sz="1800" b="1" dirty="0" err="1">
                <a:solidFill>
                  <a:srgbClr val="FF0000"/>
                </a:solidFill>
              </a:rPr>
              <a:t>Unindexing</a:t>
            </a:r>
            <a:endParaRPr lang="en-AU" sz="1800" b="1" dirty="0">
              <a:solidFill>
                <a:srgbClr val="FF0000"/>
              </a:solidFill>
            </a:endParaRPr>
          </a:p>
          <a:p>
            <a:pPr marL="158750" indent="0">
              <a:buNone/>
            </a:pPr>
            <a:r>
              <a:rPr lang="en-GB" sz="1800" dirty="0">
                <a:solidFill>
                  <a:srgbClr val="FF0000"/>
                </a:solidFill>
              </a:rPr>
              <a:t>The un-indexing algorithm follows quite naturally from all of this, so instead of spending any real time on it, let's imagine going in the opposite direction. Say you want the solution with index 50 - this means you want the solution that has 50 others below it on the tree. </a:t>
            </a:r>
          </a:p>
          <a:p>
            <a:endParaRPr lang="en-AU" sz="1800" i="1" dirty="0">
              <a:solidFill>
                <a:srgbClr val="FF0000"/>
              </a:solidFill>
            </a:endParaRPr>
          </a:p>
          <a:p>
            <a:r>
              <a:rPr lang="en-AU" sz="1800" i="1" dirty="0">
                <a:solidFill>
                  <a:srgbClr val="FF0000"/>
                </a:solidFill>
                <a:highlight>
                  <a:srgbClr val="FFFF00"/>
                </a:highlight>
              </a:rPr>
              <a:t>(talk through the process)</a:t>
            </a:r>
          </a:p>
          <a:p>
            <a:pPr marL="158750" indent="0">
              <a:buNone/>
            </a:pPr>
            <a:endParaRPr lang="en-AU" sz="1800" dirty="0">
              <a:solidFill>
                <a:srgbClr val="FF0000"/>
              </a:solidFill>
            </a:endParaRPr>
          </a:p>
          <a:p>
            <a:pPr marL="158750" indent="0">
              <a:buNone/>
            </a:pPr>
            <a:r>
              <a:rPr lang="en-AU" sz="1800" b="1" dirty="0">
                <a:solidFill>
                  <a:srgbClr val="FF0000"/>
                </a:solidFill>
              </a:rPr>
              <a:t>Side Note:</a:t>
            </a:r>
            <a:endParaRPr lang="en-AU" sz="1800" dirty="0">
              <a:solidFill>
                <a:srgbClr val="FF0000"/>
              </a:solidFill>
            </a:endParaRPr>
          </a:p>
          <a:p>
            <a:pPr marL="158750" indent="0">
              <a:buNone/>
            </a:pPr>
            <a:r>
              <a:rPr lang="en-GB" sz="1800" dirty="0">
                <a:solidFill>
                  <a:srgbClr val="FF0000"/>
                </a:solidFill>
              </a:rPr>
              <a:t>We know that the max index solution will always be that single solution at the top of the partition tree, where all elements are in separate groups. using this we can determine for example that the 14 node problem has 3.5 x 10^12 solutions, without having to first generate the solution space. In fact I was able to compute this on my surface pro.</a:t>
            </a:r>
          </a:p>
          <a:p>
            <a:endParaRPr lang="en-AU" sz="1800" dirty="0">
              <a:solidFill>
                <a:srgbClr val="FF0000"/>
              </a:solidFill>
            </a:endParaRPr>
          </a:p>
          <a:p>
            <a:pPr marL="158750" indent="0">
              <a:buNone/>
            </a:pPr>
            <a:r>
              <a:rPr lang="en-GB" sz="1800" dirty="0">
                <a:solidFill>
                  <a:srgbClr val="FF0000"/>
                </a:solidFill>
              </a:rPr>
              <a:t>this number is about 40 times bigger than 14 factorial, so this problem grows very quickly</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a33b2d619d_0_13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5" name="Google Shape;965;ga33b2d619d_0_13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The indexing and </a:t>
            </a:r>
            <a:r>
              <a:rPr lang="en-AU" dirty="0" err="1"/>
              <a:t>unindexing</a:t>
            </a:r>
            <a:r>
              <a:rPr lang="en-AU" dirty="0"/>
              <a:t> needs to be efficiently computable on a quantum circuit. </a:t>
            </a:r>
          </a:p>
          <a:p>
            <a:pPr marL="0" lvl="0" indent="0" algn="l" rtl="0">
              <a:spcBef>
                <a:spcPts val="0"/>
              </a:spcBef>
              <a:spcAft>
                <a:spcPts val="0"/>
              </a:spcAft>
              <a:buNone/>
            </a:pPr>
            <a:endParaRPr lang="en-AU" dirty="0"/>
          </a:p>
          <a:p>
            <a:pPr marL="0" lvl="0" indent="0" algn="l" rtl="0">
              <a:spcBef>
                <a:spcPts val="0"/>
              </a:spcBef>
              <a:spcAft>
                <a:spcPts val="0"/>
              </a:spcAft>
              <a:buNone/>
            </a:pPr>
            <a:r>
              <a:rPr lang="en-AU" dirty="0"/>
              <a:t>However, the current algorithm to navigate the partition tree contains recursion, which you can see in the snippet of code shown here. The code calculates the number of solutions or permutations downstream of any node in the partition tree. And currently the code visits each of downstream nodes in the partition tree</a:t>
            </a:r>
          </a:p>
          <a:p>
            <a:pPr marL="0" lvl="0" indent="0" algn="l" rtl="0">
              <a:spcBef>
                <a:spcPts val="0"/>
              </a:spcBef>
              <a:spcAft>
                <a:spcPts val="0"/>
              </a:spcAft>
              <a:buNone/>
            </a:pPr>
            <a:endParaRPr lang="en-AU" dirty="0"/>
          </a:p>
          <a:p>
            <a:pPr marL="0" lvl="0" indent="0" algn="l" rtl="0">
              <a:spcBef>
                <a:spcPts val="0"/>
              </a:spcBef>
              <a:spcAft>
                <a:spcPts val="0"/>
              </a:spcAft>
              <a:buNone/>
            </a:pPr>
            <a:r>
              <a:rPr lang="en-AU" dirty="0"/>
              <a:t>The number of possible partitions for a set containing n elements is known as the nth bell number. And you can see here the equation for bell numbers which is often given in this recursive form. Bell numbers grows exponentially, so an algorithm which visits each node will not be efficient enough at large n. </a:t>
            </a:r>
          </a:p>
          <a:p>
            <a:pPr marL="0" lvl="0" indent="0" algn="l" rtl="0">
              <a:spcBef>
                <a:spcPts val="0"/>
              </a:spcBef>
              <a:spcAft>
                <a:spcPts val="0"/>
              </a:spcAft>
              <a:buNone/>
            </a:pPr>
            <a:endParaRPr lang="en-AU" dirty="0"/>
          </a:p>
          <a:p>
            <a:pPr marL="0" lvl="0" indent="0" algn="l" rtl="0">
              <a:spcBef>
                <a:spcPts val="0"/>
              </a:spcBef>
              <a:spcAft>
                <a:spcPts val="0"/>
              </a:spcAft>
              <a:buNone/>
            </a:pPr>
            <a:r>
              <a:rPr lang="en-AU" dirty="0"/>
              <a:t>As such, the indexing algorithm requires more attention. Perhaps by investigating the structure of the partition tree more closer we might be able to find a more efficient way to count downstream solutions. Though I suspect this will be a challenging problem.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a33b2d619d_0_13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a33b2d619d_0_13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Now that we have established our solution space, we need to be able to assess the quality of each solution.</a:t>
            </a:r>
          </a:p>
          <a:p>
            <a:pPr marL="0" lvl="0" indent="0" algn="l" rtl="0">
              <a:spcBef>
                <a:spcPts val="0"/>
              </a:spcBef>
              <a:spcAft>
                <a:spcPts val="0"/>
              </a:spcAft>
              <a:buNone/>
            </a:pPr>
            <a:endParaRPr lang="en-AU" dirty="0"/>
          </a:p>
          <a:p>
            <a:pPr marL="0" lvl="0" indent="0" algn="l" rtl="0">
              <a:spcBef>
                <a:spcPts val="0"/>
              </a:spcBef>
              <a:spcAft>
                <a:spcPts val="0"/>
              </a:spcAft>
              <a:buNone/>
            </a:pPr>
            <a:r>
              <a:rPr lang="en-AU" dirty="0"/>
              <a:t>For this purpose I’ve introduced a Route Matrix. It’s quite simple really, the route matrix just tracks the number of times any particular route is taken between any two nodes. </a:t>
            </a:r>
          </a:p>
          <a:p>
            <a:pPr marL="0" lvl="0" indent="0" algn="l" rtl="0">
              <a:spcBef>
                <a:spcPts val="0"/>
              </a:spcBef>
              <a:spcAft>
                <a:spcPts val="0"/>
              </a:spcAft>
              <a:buNone/>
            </a:pPr>
            <a:endParaRPr lang="en-AU" dirty="0"/>
          </a:p>
          <a:p>
            <a:pPr marL="0" lvl="0" indent="0" algn="l" rtl="0">
              <a:spcBef>
                <a:spcPts val="0"/>
              </a:spcBef>
              <a:spcAft>
                <a:spcPts val="0"/>
              </a:spcAft>
              <a:buNone/>
            </a:pPr>
            <a:r>
              <a:rPr lang="en-AU" dirty="0"/>
              <a:t>The quality of a solution can then be assessed by simply summing the product of corresponding elements in the route and cost matrices. </a:t>
            </a:r>
          </a:p>
          <a:p>
            <a:pPr marL="0" lvl="0" indent="0" algn="l" rtl="0">
              <a:spcBef>
                <a:spcPts val="0"/>
              </a:spcBef>
              <a:spcAft>
                <a:spcPts val="0"/>
              </a:spcAft>
              <a:buNone/>
            </a:pPr>
            <a:endParaRPr lang="en-AU" dirty="0"/>
          </a:p>
          <a:p>
            <a:pPr marL="0" lvl="0" indent="0" algn="l" rtl="0">
              <a:spcBef>
                <a:spcPts val="0"/>
              </a:spcBef>
              <a:spcAft>
                <a:spcPts val="0"/>
              </a:spcAft>
              <a:buNone/>
            </a:pPr>
            <a:r>
              <a:rPr lang="en-AU" dirty="0"/>
              <a:t>To illustrate this I’ve shown the costing of the example solution we looked at earlier.</a:t>
            </a:r>
          </a:p>
          <a:p>
            <a:pPr marL="0" lvl="0" indent="0" algn="l" rtl="0">
              <a:spcBef>
                <a:spcPts val="0"/>
              </a:spcBef>
              <a:spcAft>
                <a:spcPts val="0"/>
              </a:spcAft>
              <a:buNone/>
            </a:pPr>
            <a:endParaRPr lang="en-AU" dirty="0"/>
          </a:p>
          <a:p>
            <a:pPr marL="0" lvl="0" indent="0" algn="l" rtl="0">
              <a:spcBef>
                <a:spcPts val="0"/>
              </a:spcBef>
              <a:spcAft>
                <a:spcPts val="0"/>
              </a:spcAft>
              <a:buNone/>
            </a:pPr>
            <a:r>
              <a:rPr lang="en-AU" dirty="0"/>
              <a:t>Note that although the cost matrix for this example was symmetrical, it does not need to be. There might be reasons why a route in one direction is more costly than in the reverse direction, e.g. differences in traffic, differences in elevation, etc. The Route matrix allows for this by differentiating between the route directions.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a33b2d619d_0_13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a33b2d619d_0_13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As you can probably see, the code I’ve written to construct the route matrix is full of conditional logic (if else statements). </a:t>
            </a:r>
          </a:p>
          <a:p>
            <a:pPr marL="0" lvl="0" indent="0" algn="l" rtl="0">
              <a:spcBef>
                <a:spcPts val="0"/>
              </a:spcBef>
              <a:spcAft>
                <a:spcPts val="0"/>
              </a:spcAft>
              <a:buNone/>
            </a:pPr>
            <a:endParaRPr lang="en-AU" dirty="0"/>
          </a:p>
          <a:p>
            <a:pPr marL="0" lvl="0" indent="0" algn="l" rtl="0">
              <a:spcBef>
                <a:spcPts val="0"/>
              </a:spcBef>
              <a:spcAft>
                <a:spcPts val="0"/>
              </a:spcAft>
              <a:buNone/>
            </a:pPr>
            <a:r>
              <a:rPr lang="en-AU" dirty="0"/>
              <a:t>The construction of the route matrix depends on the number of packages required at each location as well as the capacity of the vehicles. </a:t>
            </a:r>
          </a:p>
          <a:p>
            <a:pPr marL="0" lvl="0" indent="0" algn="l" rtl="0">
              <a:spcBef>
                <a:spcPts val="0"/>
              </a:spcBef>
              <a:spcAft>
                <a:spcPts val="0"/>
              </a:spcAft>
              <a:buNone/>
            </a:pPr>
            <a:endParaRPr lang="en-AU" dirty="0"/>
          </a:p>
          <a:p>
            <a:pPr marL="0" lvl="0" indent="0" algn="l" rtl="0">
              <a:spcBef>
                <a:spcPts val="0"/>
              </a:spcBef>
              <a:spcAft>
                <a:spcPts val="0"/>
              </a:spcAft>
              <a:buNone/>
            </a:pPr>
            <a:r>
              <a:rPr lang="en-AU" dirty="0"/>
              <a:t>It’s so situation dependent that I believe this is the only way to approach the problem.</a:t>
            </a:r>
          </a:p>
          <a:p>
            <a:pPr marL="0" lvl="0" indent="0" algn="l" rtl="0">
              <a:spcBef>
                <a:spcPts val="0"/>
              </a:spcBef>
              <a:spcAft>
                <a:spcPts val="0"/>
              </a:spcAft>
              <a:buNone/>
            </a:pPr>
            <a:endParaRPr lang="en-AU" dirty="0"/>
          </a:p>
          <a:p>
            <a:pPr marL="0" lvl="0" indent="0" algn="l" rtl="0">
              <a:spcBef>
                <a:spcPts val="0"/>
              </a:spcBef>
              <a:spcAft>
                <a:spcPts val="0"/>
              </a:spcAft>
              <a:buNone/>
            </a:pPr>
            <a:r>
              <a:rPr lang="en-AU" dirty="0"/>
              <a:t>This process grows linearly with increasing n, so I believe it should be efficiently computable on a quantum circuit.</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a33b2d619d_0_136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a33b2d619d_0_136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To get a feel for how the solution qualities are distributed, we’ll look at a randomly generated 8 node problem.</a:t>
            </a:r>
          </a:p>
          <a:p>
            <a:pPr marL="0" lvl="0" indent="0" algn="l" rtl="0">
              <a:spcBef>
                <a:spcPts val="0"/>
              </a:spcBef>
              <a:spcAft>
                <a:spcPts val="0"/>
              </a:spcAft>
              <a:buNone/>
            </a:pPr>
            <a:endParaRPr lang="en-AU" dirty="0"/>
          </a:p>
          <a:p>
            <a:pPr marL="0" lvl="0" indent="0" algn="l" rtl="0">
              <a:spcBef>
                <a:spcPts val="0"/>
              </a:spcBef>
              <a:spcAft>
                <a:spcPts val="0"/>
              </a:spcAft>
              <a:buNone/>
            </a:pPr>
            <a:r>
              <a:rPr lang="en-AU" dirty="0"/>
              <a:t>This problem, and in fact any arbitrary 8-node problem, has just under 400,000 unique solutions. When we plot the distribution of these solution qualities we see it looks like it approximates a normal distribution.</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6"/>
        <p:cNvGrpSpPr/>
        <p:nvPr/>
      </p:nvGrpSpPr>
      <p:grpSpPr>
        <a:xfrm>
          <a:off x="0" y="0"/>
          <a:ext cx="0" cy="0"/>
          <a:chOff x="0" y="0"/>
          <a:chExt cx="0" cy="0"/>
        </a:xfrm>
      </p:grpSpPr>
      <p:sp>
        <p:nvSpPr>
          <p:cNvPr id="997" name="Google Shape;997;ga33b2d619d_0_136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8" name="Google Shape;998;ga33b2d619d_0_13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As you can see by the magnification on the left, the highest quality solutions represent a tiny part of the initial distribution of solution qualities. </a:t>
            </a:r>
          </a:p>
          <a:p>
            <a:pPr marL="0" lvl="0" indent="0" algn="l" rtl="0">
              <a:spcBef>
                <a:spcPts val="0"/>
              </a:spcBef>
              <a:spcAft>
                <a:spcPts val="0"/>
              </a:spcAft>
              <a:buNone/>
            </a:pPr>
            <a:endParaRPr lang="en-AU" dirty="0"/>
          </a:p>
          <a:p>
            <a:pPr marL="0" lvl="0" indent="0" algn="l" rtl="0">
              <a:spcBef>
                <a:spcPts val="0"/>
              </a:spcBef>
              <a:spcAft>
                <a:spcPts val="0"/>
              </a:spcAft>
              <a:buNone/>
            </a:pPr>
            <a:r>
              <a:rPr lang="en-AU" dirty="0"/>
              <a:t>This is where the QWOA comes into play. We start with an equal superposition of all 400,000 states, indexed according to our previously described algorithm, and we hope to amplify the probability of measuring the system in one of the highest quality states. </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a33b2d619d_0_13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a33b2d619d_0_13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a33b2d619d_0_13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a33b2d619d_0_13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Special thanks to </a:t>
            </a:r>
            <a:r>
              <a:rPr lang="en-AU" dirty="0" err="1"/>
              <a:t>Edric</a:t>
            </a:r>
            <a:r>
              <a:rPr lang="en-AU" dirty="0"/>
              <a:t> for helping me to learn my way around his QWOA program.</a:t>
            </a:r>
          </a:p>
          <a:p>
            <a:pPr marL="0" lvl="0" indent="0" algn="l" rtl="0">
              <a:spcBef>
                <a:spcPts val="0"/>
              </a:spcBef>
              <a:spcAft>
                <a:spcPts val="0"/>
              </a:spcAft>
              <a:buNone/>
            </a:pPr>
            <a:endParaRPr lang="en-AU" dirty="0"/>
          </a:p>
          <a:p>
            <a:pPr marL="0" lvl="0" indent="0" algn="l" rtl="0">
              <a:spcBef>
                <a:spcPts val="0"/>
              </a:spcBef>
              <a:spcAft>
                <a:spcPts val="0"/>
              </a:spcAft>
              <a:buNone/>
            </a:pPr>
            <a:r>
              <a:rPr lang="en-AU" dirty="0"/>
              <a:t>These are some of the results from the simulations run on the magnus supercomputer at </a:t>
            </a:r>
            <a:r>
              <a:rPr lang="en-AU" dirty="0" err="1"/>
              <a:t>Pawsey</a:t>
            </a:r>
            <a:r>
              <a:rPr lang="en-AU" dirty="0"/>
              <a:t>. </a:t>
            </a:r>
          </a:p>
          <a:p>
            <a:pPr marL="0" lvl="0" indent="0" algn="l" rtl="0">
              <a:spcBef>
                <a:spcPts val="0"/>
              </a:spcBef>
              <a:spcAft>
                <a:spcPts val="0"/>
              </a:spcAft>
              <a:buNone/>
            </a:pPr>
            <a:endParaRPr lang="en-AU" dirty="0"/>
          </a:p>
          <a:p>
            <a:pPr marL="0" lvl="0" indent="0" algn="l" rtl="0">
              <a:spcBef>
                <a:spcPts val="0"/>
              </a:spcBef>
              <a:spcAft>
                <a:spcPts val="0"/>
              </a:spcAft>
              <a:buNone/>
            </a:pPr>
            <a:r>
              <a:rPr lang="en-AU" dirty="0"/>
              <a:t>At first glance it looks great, we are massively amplifying the probability of measuring the system in one of the higher quality states. This is even more true than upon initial inspection, because, if you’ll remember, this amplified range is home to only a very small proportion of the total solution space. </a:t>
            </a:r>
          </a:p>
          <a:p>
            <a:pPr marL="0" lvl="0" indent="0" algn="l" rtl="0">
              <a:spcBef>
                <a:spcPts val="0"/>
              </a:spcBef>
              <a:spcAft>
                <a:spcPts val="0"/>
              </a:spcAft>
              <a:buNone/>
            </a:pPr>
            <a:endParaRPr lang="en-AU" dirty="0"/>
          </a:p>
          <a:p>
            <a:pPr marL="0" lvl="0" indent="0" algn="l" rtl="0">
              <a:spcBef>
                <a:spcPts val="0"/>
              </a:spcBef>
              <a:spcAft>
                <a:spcPts val="0"/>
              </a:spcAft>
              <a:buNone/>
            </a:pPr>
            <a:r>
              <a:rPr lang="en-AU" dirty="0"/>
              <a:t>However, the results are not as good as I personally had hoped. I’m sure if we continued with higher p, we could see an even stronger spike at the far end, but we’re already pushing to p = 30. I had hoped to see these results at much lower p values.</a:t>
            </a:r>
          </a:p>
          <a:p>
            <a:pPr marL="0" lvl="0" indent="0" algn="l" rtl="0">
              <a:spcBef>
                <a:spcPts val="0"/>
              </a:spcBef>
              <a:spcAft>
                <a:spcPts val="0"/>
              </a:spcAft>
              <a:buNone/>
            </a:pPr>
            <a:endParaRPr lang="en-AU" dirty="0"/>
          </a:p>
          <a:p>
            <a:pPr marL="0" lvl="0" indent="0" algn="l" rtl="0">
              <a:spcBef>
                <a:spcPts val="0"/>
              </a:spcBef>
              <a:spcAft>
                <a:spcPts val="0"/>
              </a:spcAft>
              <a:buNone/>
            </a:pPr>
            <a:r>
              <a:rPr lang="en-AU" dirty="0"/>
              <a:t>Perhaps it’s not surprising though, the solution space consists of a massive proportion of mid tier solutions, and only a very small proportion of higher quality solutions, so the algorithm is in a sense fighting an up hill battle.</a:t>
            </a:r>
          </a:p>
          <a:p>
            <a:pPr marL="0" lvl="0" indent="0" algn="l" rtl="0">
              <a:spcBef>
                <a:spcPts val="0"/>
              </a:spcBef>
              <a:spcAft>
                <a:spcPts val="0"/>
              </a:spcAft>
              <a:buNone/>
            </a:pPr>
            <a:endParaRPr lang="en-AU" dirty="0"/>
          </a:p>
          <a:p>
            <a:pPr marL="0" lvl="0" indent="0" algn="l" rtl="0">
              <a:spcBef>
                <a:spcPts val="0"/>
              </a:spcBef>
              <a:spcAft>
                <a:spcPts val="0"/>
              </a:spcAft>
              <a:buNone/>
            </a:pPr>
            <a:r>
              <a:rPr lang="en-AU" dirty="0"/>
              <a:t>Side note: I thought it was pretty cool to see these secondary structures. Very quantum like behaviour.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ga33b2d619d_0_136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4" name="Google Shape;1024;ga33b2d619d_0_136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6"/>
        <p:cNvGrpSpPr/>
        <p:nvPr/>
      </p:nvGrpSpPr>
      <p:grpSpPr>
        <a:xfrm>
          <a:off x="0" y="0"/>
          <a:ext cx="0" cy="0"/>
          <a:chOff x="0" y="0"/>
          <a:chExt cx="0" cy="0"/>
        </a:xfrm>
      </p:grpSpPr>
      <p:sp>
        <p:nvSpPr>
          <p:cNvPr id="1497" name="Google Shape;1497;ga33b2d619d_0_14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8" name="Google Shape;1498;ga33b2d619d_0_14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a33b2d619d_0_13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a33b2d619d_0_13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solidFill>
                  <a:srgbClr val="000000"/>
                </a:solidFill>
              </a:rPr>
              <a:t>Since this is a small problem, maybe we can come up with a fairly good solution by just working through it.</a:t>
            </a:r>
          </a:p>
          <a:p>
            <a:pPr marL="0" lvl="0" indent="0" algn="l" rtl="0">
              <a:spcBef>
                <a:spcPts val="0"/>
              </a:spcBef>
              <a:spcAft>
                <a:spcPts val="0"/>
              </a:spcAft>
              <a:buNone/>
            </a:pPr>
            <a:endParaRPr lang="en-GB" sz="1800" dirty="0">
              <a:solidFill>
                <a:srgbClr val="000000"/>
              </a:solidFill>
            </a:endParaRPr>
          </a:p>
          <a:p>
            <a:pPr marL="285750" lvl="0" indent="-285750" algn="l" rtl="0">
              <a:spcBef>
                <a:spcPts val="0"/>
              </a:spcBef>
              <a:spcAft>
                <a:spcPts val="0"/>
              </a:spcAft>
            </a:pPr>
            <a:r>
              <a:rPr lang="en-GB" sz="1800" dirty="0">
                <a:solidFill>
                  <a:srgbClr val="000000"/>
                </a:solidFill>
              </a:rPr>
              <a:t>So lets start by making a delivery to node (1).  </a:t>
            </a:r>
          </a:p>
          <a:p>
            <a:pPr marL="285750" lvl="0" indent="-285750" algn="l" rtl="0">
              <a:spcBef>
                <a:spcPts val="0"/>
              </a:spcBef>
              <a:spcAft>
                <a:spcPts val="0"/>
              </a:spcAft>
            </a:pPr>
            <a:endParaRPr lang="en-GB" sz="1800" dirty="0">
              <a:solidFill>
                <a:srgbClr val="000000"/>
              </a:solidFill>
            </a:endParaRPr>
          </a:p>
          <a:p>
            <a:pPr marL="285750" lvl="0" indent="-285750" algn="l" rtl="0">
              <a:spcBef>
                <a:spcPts val="0"/>
              </a:spcBef>
              <a:spcAft>
                <a:spcPts val="0"/>
              </a:spcAft>
            </a:pPr>
            <a:r>
              <a:rPr lang="en-GB" sz="1800" dirty="0">
                <a:solidFill>
                  <a:srgbClr val="000000"/>
                </a:solidFill>
              </a:rPr>
              <a:t>We deliver all 14 packages and we have 6 left</a:t>
            </a:r>
          </a:p>
          <a:p>
            <a:pPr marL="285750" lvl="0" indent="-285750" algn="l" rtl="0">
              <a:spcBef>
                <a:spcPts val="0"/>
              </a:spcBef>
              <a:spcAft>
                <a:spcPts val="0"/>
              </a:spcAft>
            </a:pPr>
            <a:endParaRPr lang="en-GB" sz="1800" dirty="0">
              <a:solidFill>
                <a:srgbClr val="000000"/>
              </a:solidFill>
            </a:endParaRPr>
          </a:p>
          <a:p>
            <a:pPr marL="285750" lvl="0" indent="-285750" algn="l" rtl="0">
              <a:spcBef>
                <a:spcPts val="0"/>
              </a:spcBef>
              <a:spcAft>
                <a:spcPts val="0"/>
              </a:spcAft>
            </a:pPr>
            <a:r>
              <a:rPr lang="en-GB" sz="1800" dirty="0">
                <a:solidFill>
                  <a:srgbClr val="000000"/>
                </a:solidFill>
              </a:rPr>
              <a:t>It makes sense to take these leftover packages to node (2), since node (2) can't be completed in one run anyway. </a:t>
            </a:r>
          </a:p>
          <a:p>
            <a:pPr marL="285750" lvl="0" indent="-285750" algn="l" rtl="0">
              <a:spcBef>
                <a:spcPts val="0"/>
              </a:spcBef>
              <a:spcAft>
                <a:spcPts val="0"/>
              </a:spcAft>
            </a:pPr>
            <a:endParaRPr lang="en-GB" sz="1800" dirty="0">
              <a:solidFill>
                <a:srgbClr val="000000"/>
              </a:solidFill>
            </a:endParaRPr>
          </a:p>
          <a:p>
            <a:pPr marL="285750" lvl="0" indent="-285750" algn="l" rtl="0">
              <a:spcBef>
                <a:spcPts val="0"/>
              </a:spcBef>
              <a:spcAft>
                <a:spcPts val="0"/>
              </a:spcAft>
            </a:pPr>
            <a:r>
              <a:rPr lang="en-GB" sz="1800" dirty="0">
                <a:solidFill>
                  <a:srgbClr val="000000"/>
                </a:solidFill>
              </a:rPr>
              <a:t>Conversely, It wouldn't make much sense to take the leftover packages to node (3), as that location requires 8 packages. </a:t>
            </a:r>
          </a:p>
          <a:p>
            <a:pPr marL="285750" lvl="0" indent="-285750" algn="l" rtl="0">
              <a:spcBef>
                <a:spcPts val="0"/>
              </a:spcBef>
              <a:spcAft>
                <a:spcPts val="0"/>
              </a:spcAft>
            </a:pPr>
            <a:endParaRPr lang="en-GB" sz="1800" dirty="0">
              <a:solidFill>
                <a:srgbClr val="000000"/>
              </a:solidFill>
            </a:endParaRPr>
          </a:p>
          <a:p>
            <a:pPr marL="285750" lvl="0" indent="-285750" algn="l" rtl="0">
              <a:spcBef>
                <a:spcPts val="0"/>
              </a:spcBef>
              <a:spcAft>
                <a:spcPts val="0"/>
              </a:spcAft>
            </a:pPr>
            <a:r>
              <a:rPr lang="en-GB" sz="1800" dirty="0">
                <a:solidFill>
                  <a:srgbClr val="000000"/>
                </a:solidFill>
              </a:rPr>
              <a:t>So we go to node (2), deliver the remaining 6 packages on the vehicle, return home, restock, come back to (2), deliver all the remaining required packages. </a:t>
            </a:r>
          </a:p>
          <a:p>
            <a:pPr marL="285750" lvl="0" indent="-285750" algn="l" rtl="0">
              <a:spcBef>
                <a:spcPts val="0"/>
              </a:spcBef>
              <a:spcAft>
                <a:spcPts val="0"/>
              </a:spcAft>
            </a:pPr>
            <a:endParaRPr lang="en-GB" sz="1800" dirty="0">
              <a:solidFill>
                <a:srgbClr val="000000"/>
              </a:solidFill>
            </a:endParaRPr>
          </a:p>
          <a:p>
            <a:pPr marL="285750" lvl="0" indent="-285750" algn="l" rtl="0">
              <a:spcBef>
                <a:spcPts val="0"/>
              </a:spcBef>
              <a:spcAft>
                <a:spcPts val="0"/>
              </a:spcAft>
            </a:pPr>
            <a:r>
              <a:rPr lang="en-GB" sz="1800" dirty="0">
                <a:solidFill>
                  <a:srgbClr val="000000"/>
                </a:solidFill>
              </a:rPr>
              <a:t>We only have 2 packages left, not enough to complete the third node, so we return home to restock. Then we complete the delivery to (3).</a:t>
            </a:r>
          </a:p>
          <a:p>
            <a:pPr marL="285750" lvl="0" indent="-285750" algn="l" rtl="0">
              <a:spcBef>
                <a:spcPts val="0"/>
              </a:spcBef>
              <a:spcAft>
                <a:spcPts val="0"/>
              </a:spcAft>
            </a:pPr>
            <a:endParaRPr lang="en-GB" sz="1800" dirty="0">
              <a:solidFill>
                <a:srgbClr val="000000"/>
              </a:solidFill>
            </a:endParaRPr>
          </a:p>
          <a:p>
            <a:pPr marL="0" lvl="0" indent="0" algn="l" rtl="0">
              <a:spcBef>
                <a:spcPts val="0"/>
              </a:spcBef>
              <a:spcAft>
                <a:spcPts val="0"/>
              </a:spcAft>
              <a:buNone/>
            </a:pPr>
            <a:endParaRPr lang="en-GB" sz="1800" dirty="0">
              <a:solidFill>
                <a:srgbClr val="000000"/>
              </a:solidFill>
            </a:endParaRPr>
          </a:p>
          <a:p>
            <a:pPr marL="0" lvl="0" indent="0" algn="l" rtl="0">
              <a:spcBef>
                <a:spcPts val="0"/>
              </a:spcBef>
              <a:spcAft>
                <a:spcPts val="0"/>
              </a:spcAft>
              <a:buNone/>
            </a:pPr>
            <a:r>
              <a:rPr lang="en-GB" sz="1800" dirty="0">
                <a:solidFill>
                  <a:srgbClr val="000000"/>
                </a:solidFill>
              </a:rPr>
              <a:t>This particular solution is represented by the set of ordered subsets (1, 2) and (3).   </a:t>
            </a:r>
          </a:p>
          <a:p>
            <a:pPr marL="0" lvl="0" indent="0" algn="l" rtl="0">
              <a:spcBef>
                <a:spcPts val="0"/>
              </a:spcBef>
              <a:spcAft>
                <a:spcPts val="0"/>
              </a:spcAft>
              <a:buNone/>
            </a:pPr>
            <a:endParaRPr lang="en-GB" sz="1800" dirty="0">
              <a:solidFill>
                <a:srgbClr val="000000"/>
              </a:solidFill>
            </a:endParaRPr>
          </a:p>
          <a:p>
            <a:pPr marL="285750" lvl="0" indent="-285750" algn="l" rtl="0">
              <a:spcBef>
                <a:spcPts val="0"/>
              </a:spcBef>
              <a:spcAft>
                <a:spcPts val="0"/>
              </a:spcAft>
            </a:pPr>
            <a:r>
              <a:rPr lang="en-GB" sz="1800" dirty="0">
                <a:solidFill>
                  <a:srgbClr val="000000"/>
                </a:solidFill>
              </a:rPr>
              <a:t>The 1 and 2 are grouped together because the vehicle took the leftover packages from node (1) directly to node (2).</a:t>
            </a:r>
          </a:p>
          <a:p>
            <a:pPr marL="285750" lvl="0" indent="-285750" algn="l" rtl="0">
              <a:spcBef>
                <a:spcPts val="0"/>
              </a:spcBef>
              <a:spcAft>
                <a:spcPts val="0"/>
              </a:spcAft>
            </a:pPr>
            <a:endParaRPr lang="en-GB" sz="1800" dirty="0">
              <a:solidFill>
                <a:srgbClr val="000000"/>
              </a:solidFill>
            </a:endParaRPr>
          </a:p>
          <a:p>
            <a:pPr marL="285750" lvl="0" indent="-285750" algn="l" rtl="0">
              <a:spcBef>
                <a:spcPts val="0"/>
              </a:spcBef>
              <a:spcAft>
                <a:spcPts val="0"/>
              </a:spcAft>
            </a:pPr>
            <a:r>
              <a:rPr lang="en-GB" sz="1800" dirty="0">
                <a:solidFill>
                  <a:srgbClr val="000000"/>
                </a:solidFill>
              </a:rPr>
              <a:t>The 3 is in a separate group because despite having left over-packages on-board, a decision was made to return home for a restock before delivering to node (3).  </a:t>
            </a:r>
          </a:p>
          <a:p>
            <a:pPr marL="285750" lvl="0" indent="-285750" algn="l" rtl="0">
              <a:spcBef>
                <a:spcPts val="0"/>
              </a:spcBef>
              <a:spcAft>
                <a:spcPts val="0"/>
              </a:spcAft>
            </a:pPr>
            <a:endParaRPr lang="en-GB" sz="1800" dirty="0">
              <a:solidFill>
                <a:srgbClr val="000000"/>
              </a:solidFill>
            </a:endParaRPr>
          </a:p>
          <a:p>
            <a:pPr marL="285750" lvl="0" indent="-285750" algn="l" rtl="0">
              <a:spcBef>
                <a:spcPts val="0"/>
              </a:spcBef>
              <a:spcAft>
                <a:spcPts val="0"/>
              </a:spcAft>
            </a:pPr>
            <a:r>
              <a:rPr lang="en-GB" sz="1800" dirty="0">
                <a:solidFill>
                  <a:srgbClr val="000000"/>
                </a:solidFill>
              </a:rPr>
              <a:t>Also take note of the fact that the two delivery groups are independent of each other. The red delivery could have happened prior to the blue delivery without effecting the delivery cost. So this means the ordering of groups or subsets does not matter, only the order of the nodes within the subsets.</a:t>
            </a:r>
          </a:p>
          <a:p>
            <a:pPr marL="0" lvl="0" indent="0" algn="l" rtl="0">
              <a:spcBef>
                <a:spcPts val="0"/>
              </a:spcBef>
              <a:spcAft>
                <a:spcPts val="0"/>
              </a:spcAft>
              <a:buNone/>
            </a:pPr>
            <a:endParaRPr lang="en-GB" sz="1800" dirty="0">
              <a:solidFill>
                <a:srgbClr val="000000"/>
              </a:solidFill>
            </a:endParaRP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a33b2d619d_0_13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a33b2d619d_0_13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So to arrive at the full solution space, we must first find all partitions of the nodes into separate delivery groups or subsets, and then for each of these subsets we must create all possible permutations.</a:t>
            </a:r>
          </a:p>
          <a:p>
            <a:pPr marL="0" lvl="0" indent="0" algn="l" rtl="0">
              <a:spcBef>
                <a:spcPts val="0"/>
              </a:spcBef>
              <a:spcAft>
                <a:spcPts val="0"/>
              </a:spcAft>
              <a:buNone/>
            </a:pPr>
            <a:endParaRPr lang="en-AU" dirty="0"/>
          </a:p>
          <a:p>
            <a:pPr marL="0" lvl="0" indent="0" algn="l" rtl="0">
              <a:spcBef>
                <a:spcPts val="0"/>
              </a:spcBef>
              <a:spcAft>
                <a:spcPts val="0"/>
              </a:spcAft>
              <a:buNone/>
            </a:pPr>
            <a:r>
              <a:rPr lang="en-AU" dirty="0"/>
              <a:t>I’ve included a definition here of partitions, though it’s meaning probably becomes quite clear when you look at this example.</a:t>
            </a:r>
          </a:p>
          <a:p>
            <a:pPr marL="0" lvl="0" indent="0" algn="l" rtl="0">
              <a:spcBef>
                <a:spcPts val="0"/>
              </a:spcBef>
              <a:spcAft>
                <a:spcPts val="0"/>
              </a:spcAft>
              <a:buNone/>
            </a:pPr>
            <a:endParaRPr lang="en-AU" dirty="0"/>
          </a:p>
          <a:p>
            <a:pPr marL="0" lvl="0" indent="0" algn="l" rtl="0">
              <a:spcBef>
                <a:spcPts val="0"/>
              </a:spcBef>
              <a:spcAft>
                <a:spcPts val="0"/>
              </a:spcAft>
              <a:buNone/>
            </a:pPr>
            <a:r>
              <a:rPr lang="en-AU" dirty="0"/>
              <a:t>So for our simple 3 node example, we end up with 13 distinct solutions. </a:t>
            </a:r>
          </a:p>
          <a:p>
            <a:pPr marL="0" lvl="0" indent="0" algn="l" rtl="0">
              <a:spcBef>
                <a:spcPts val="0"/>
              </a:spcBef>
              <a:spcAft>
                <a:spcPts val="0"/>
              </a:spcAft>
              <a:buNone/>
            </a:pPr>
            <a:endParaRPr lang="en-AU" dirty="0"/>
          </a:p>
          <a:p>
            <a:pPr marL="0" lvl="0" indent="0" algn="l" rtl="0">
              <a:spcBef>
                <a:spcPts val="0"/>
              </a:spcBef>
              <a:spcAft>
                <a:spcPts val="0"/>
              </a:spcAft>
              <a:buNone/>
            </a:pPr>
            <a:r>
              <a:rPr lang="en-AU" b="1" dirty="0"/>
              <a:t>QUESTIONS??</a:t>
            </a:r>
          </a:p>
          <a:p>
            <a:pPr marL="0" lvl="0" indent="0" algn="l" rtl="0">
              <a:spcBef>
                <a:spcPts val="0"/>
              </a:spcBef>
              <a:spcAft>
                <a:spcPts val="0"/>
              </a:spcAft>
              <a:buNone/>
            </a:pPr>
            <a:endParaRPr lang="en-AU" b="1" dirty="0"/>
          </a:p>
          <a:p>
            <a:pPr marL="0" lvl="0" indent="0" algn="l" rtl="0">
              <a:spcBef>
                <a:spcPts val="0"/>
              </a:spcBef>
              <a:spcAft>
                <a:spcPts val="0"/>
              </a:spcAft>
              <a:buNone/>
            </a:pPr>
            <a:r>
              <a:rPr lang="en-GB" sz="1800" dirty="0">
                <a:solidFill>
                  <a:srgbClr val="000000"/>
                </a:solidFill>
              </a:rPr>
              <a:t>As discussed previously by Sam, in order to be able to make use of the QWOA algorithm (quantum walk optimisation algorithm), we must be able to index the solution space. </a:t>
            </a:r>
          </a:p>
          <a:p>
            <a:pPr marL="0" lvl="0" indent="0" algn="l" rtl="0">
              <a:spcBef>
                <a:spcPts val="0"/>
              </a:spcBef>
              <a:spcAft>
                <a:spcPts val="0"/>
              </a:spcAft>
              <a:buNone/>
            </a:pPr>
            <a:endParaRPr lang="en-GB" sz="1800" dirty="0">
              <a:solidFill>
                <a:srgbClr val="000000"/>
              </a:solidFill>
            </a:endParaRPr>
          </a:p>
          <a:p>
            <a:pPr marL="0" lvl="0" indent="0" algn="l" rtl="0">
              <a:spcBef>
                <a:spcPts val="0"/>
              </a:spcBef>
              <a:spcAft>
                <a:spcPts val="0"/>
              </a:spcAft>
              <a:buNone/>
            </a:pPr>
            <a:r>
              <a:rPr lang="en-GB" sz="1800" dirty="0">
                <a:solidFill>
                  <a:srgbClr val="000000"/>
                </a:solidFill>
              </a:rPr>
              <a:t>I.e. for any arbitrary solution, we should be able to determine its index in a repeatable and efficiently computable manner, without simply creating the full solution space and seeing at which location it appears. We also need to be able to </a:t>
            </a:r>
            <a:r>
              <a:rPr lang="en-GB" sz="1800" dirty="0" err="1">
                <a:solidFill>
                  <a:srgbClr val="000000"/>
                </a:solidFill>
              </a:rPr>
              <a:t>unindex</a:t>
            </a:r>
            <a:r>
              <a:rPr lang="en-GB" sz="1800" dirty="0">
                <a:solidFill>
                  <a:srgbClr val="000000"/>
                </a:solidFill>
              </a:rPr>
              <a:t>, so if given an index, we need to be able to determine the solution it corresponds to. </a:t>
            </a:r>
          </a:p>
          <a:p>
            <a:pPr marL="0" lvl="0" indent="0" algn="l" rtl="0">
              <a:spcBef>
                <a:spcPts val="0"/>
              </a:spcBef>
              <a:spcAft>
                <a:spcPts val="0"/>
              </a:spcAft>
              <a:buNone/>
            </a:pPr>
            <a:endParaRPr lang="en-GB" sz="1800" dirty="0">
              <a:solidFill>
                <a:srgbClr val="000000"/>
              </a:solidFill>
            </a:endParaRPr>
          </a:p>
          <a:p>
            <a:pPr marL="0" lvl="0" indent="0" algn="l" rtl="0">
              <a:spcBef>
                <a:spcPts val="0"/>
              </a:spcBef>
              <a:spcAft>
                <a:spcPts val="0"/>
              </a:spcAft>
              <a:buNone/>
            </a:pPr>
            <a:r>
              <a:rPr lang="en-GB" sz="1800" dirty="0">
                <a:solidFill>
                  <a:srgbClr val="000000"/>
                </a:solidFill>
              </a:rPr>
              <a:t>To do this we make use of decision trees. First I'll discuss the partition tree. </a:t>
            </a:r>
            <a:endParaRPr b="1"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a33b2d619d_0_13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a33b2d619d_0_13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pPr>
            <a:r>
              <a:rPr lang="en-GB" sz="1800" dirty="0">
                <a:solidFill>
                  <a:srgbClr val="000000"/>
                </a:solidFill>
              </a:rPr>
              <a:t>Each decision involves the placement of elements 1 to 4 into subsets. </a:t>
            </a:r>
          </a:p>
          <a:p>
            <a:pPr marL="285750" lvl="0" indent="-285750" algn="l" rtl="0">
              <a:spcBef>
                <a:spcPts val="0"/>
              </a:spcBef>
              <a:spcAft>
                <a:spcPts val="0"/>
              </a:spcAft>
            </a:pPr>
            <a:endParaRPr lang="en-GB" sz="1800" dirty="0">
              <a:solidFill>
                <a:srgbClr val="000000"/>
              </a:solidFill>
            </a:endParaRPr>
          </a:p>
          <a:p>
            <a:pPr marL="285750" lvl="0" indent="-285750" algn="l" rtl="0">
              <a:spcBef>
                <a:spcPts val="0"/>
              </a:spcBef>
              <a:spcAft>
                <a:spcPts val="0"/>
              </a:spcAft>
            </a:pPr>
            <a:r>
              <a:rPr lang="en-GB" sz="1800" dirty="0">
                <a:solidFill>
                  <a:srgbClr val="000000"/>
                </a:solidFill>
              </a:rPr>
              <a:t>The first decision is obvious, the element must be placed into a group by itself, we number this group 0. </a:t>
            </a:r>
          </a:p>
          <a:p>
            <a:pPr marL="285750" lvl="0" indent="-285750" algn="l" rtl="0">
              <a:spcBef>
                <a:spcPts val="0"/>
              </a:spcBef>
              <a:spcAft>
                <a:spcPts val="0"/>
              </a:spcAft>
            </a:pPr>
            <a:endParaRPr lang="en-GB" sz="1800" dirty="0">
              <a:solidFill>
                <a:srgbClr val="000000"/>
              </a:solidFill>
            </a:endParaRPr>
          </a:p>
          <a:p>
            <a:pPr marL="285750" lvl="0" indent="-285750" algn="l" rtl="0">
              <a:spcBef>
                <a:spcPts val="0"/>
              </a:spcBef>
              <a:spcAft>
                <a:spcPts val="0"/>
              </a:spcAft>
            </a:pPr>
            <a:r>
              <a:rPr lang="en-GB" sz="1800" dirty="0">
                <a:solidFill>
                  <a:srgbClr val="000000"/>
                </a:solidFill>
              </a:rPr>
              <a:t>The next decision is where to place the element 2… It can go in group 0 with the 1, or it can go in group 1 by itself. and so on. </a:t>
            </a:r>
          </a:p>
          <a:p>
            <a:pPr marL="285750" lvl="0" indent="-285750" algn="l" rtl="0">
              <a:spcBef>
                <a:spcPts val="0"/>
              </a:spcBef>
              <a:spcAft>
                <a:spcPts val="0"/>
              </a:spcAft>
            </a:pPr>
            <a:endParaRPr lang="en-GB" sz="1800" dirty="0">
              <a:solidFill>
                <a:srgbClr val="000000"/>
              </a:solidFill>
            </a:endParaRPr>
          </a:p>
          <a:p>
            <a:pPr marL="285750" lvl="0" indent="-285750" algn="l" rtl="0">
              <a:spcBef>
                <a:spcPts val="0"/>
              </a:spcBef>
              <a:spcAft>
                <a:spcPts val="0"/>
              </a:spcAft>
            </a:pPr>
            <a:r>
              <a:rPr lang="en-GB" sz="1800" dirty="0">
                <a:solidFill>
                  <a:srgbClr val="000000"/>
                </a:solidFill>
              </a:rPr>
              <a:t>Each branch in the tree represents a choice, and each of these branches is numbered accordingly from 0 upwards – where the branch number corresponds to the group the element was placed into. </a:t>
            </a:r>
          </a:p>
          <a:p>
            <a:pPr marL="285750" lvl="0" indent="-285750" algn="l" rtl="0">
              <a:spcBef>
                <a:spcPts val="0"/>
              </a:spcBef>
              <a:spcAft>
                <a:spcPts val="0"/>
              </a:spcAft>
            </a:pPr>
            <a:endParaRPr lang="en-GB" sz="1800" dirty="0">
              <a:solidFill>
                <a:srgbClr val="000000"/>
              </a:solidFill>
            </a:endParaRPr>
          </a:p>
          <a:p>
            <a:pPr marL="285750" lvl="0" indent="-285750" algn="l" rtl="0">
              <a:spcBef>
                <a:spcPts val="0"/>
              </a:spcBef>
              <a:spcAft>
                <a:spcPts val="0"/>
              </a:spcAft>
            </a:pPr>
            <a:r>
              <a:rPr lang="en-GB" sz="1800" dirty="0">
                <a:solidFill>
                  <a:srgbClr val="000000"/>
                </a:solidFill>
              </a:rPr>
              <a:t>Each node in the tree is labelled by a unique code which is a sequence of the choices/branches taken to reach that node.</a:t>
            </a:r>
          </a:p>
          <a:p>
            <a:pPr marL="285750" lvl="0" indent="-285750" algn="l" rtl="0">
              <a:spcBef>
                <a:spcPts val="0"/>
              </a:spcBef>
              <a:spcAft>
                <a:spcPts val="0"/>
              </a:spcAft>
            </a:pPr>
            <a:endParaRPr lang="en-GB" sz="1800" dirty="0">
              <a:solidFill>
                <a:srgbClr val="000000"/>
              </a:solidFill>
            </a:endParaRPr>
          </a:p>
          <a:p>
            <a:pPr marL="285750" lvl="0" indent="-285750" algn="l" rtl="0">
              <a:spcBef>
                <a:spcPts val="0"/>
              </a:spcBef>
              <a:spcAft>
                <a:spcPts val="0"/>
              </a:spcAft>
            </a:pPr>
            <a:r>
              <a:rPr lang="en-GB" sz="1800" dirty="0">
                <a:solidFill>
                  <a:srgbClr val="000000"/>
                </a:solidFill>
              </a:rPr>
              <a:t>the index of any particular partition becomes obvious when we layout the tree like this, but more formally:</a:t>
            </a:r>
          </a:p>
          <a:p>
            <a:pPr marL="285750" lvl="0" indent="-285750" algn="l" rtl="0">
              <a:spcBef>
                <a:spcPts val="0"/>
              </a:spcBef>
              <a:spcAft>
                <a:spcPts val="0"/>
              </a:spcAft>
            </a:pPr>
            <a:endParaRPr lang="en-GB" sz="1800" dirty="0">
              <a:solidFill>
                <a:srgbClr val="000000"/>
              </a:solidFill>
            </a:endParaRPr>
          </a:p>
          <a:p>
            <a:pPr marL="285750" lvl="0" indent="-285750" algn="l" rtl="0">
              <a:spcBef>
                <a:spcPts val="0"/>
              </a:spcBef>
              <a:spcAft>
                <a:spcPts val="0"/>
              </a:spcAft>
            </a:pPr>
            <a:r>
              <a:rPr lang="en-GB" sz="1800" dirty="0">
                <a:solidFill>
                  <a:srgbClr val="000000"/>
                </a:solidFill>
              </a:rPr>
              <a:t>the index of a partition is the number of nodes of equal depth which exist below it in the tree. </a:t>
            </a:r>
          </a:p>
          <a:p>
            <a:pPr marL="285750" lvl="0" indent="-285750" algn="l" rtl="0">
              <a:spcBef>
                <a:spcPts val="0"/>
              </a:spcBef>
              <a:spcAft>
                <a:spcPts val="0"/>
              </a:spcAft>
            </a:pPr>
            <a:endParaRPr lang="en-GB" sz="1800" dirty="0">
              <a:solidFill>
                <a:srgbClr val="000000"/>
              </a:solidFill>
            </a:endParaRPr>
          </a:p>
          <a:p>
            <a:pPr marL="285750" lvl="0" indent="-285750" algn="l" rtl="0">
              <a:spcBef>
                <a:spcPts val="0"/>
              </a:spcBef>
              <a:spcAft>
                <a:spcPts val="0"/>
              </a:spcAft>
            </a:pPr>
            <a:r>
              <a:rPr lang="en-GB" sz="1800" dirty="0">
                <a:solidFill>
                  <a:srgbClr val="000000"/>
                </a:solidFill>
              </a:rPr>
              <a:t>Below meaning with a smaller code, and depth being the number of decisions made to reach a node (or the length of the code at that point).</a:t>
            </a:r>
          </a:p>
          <a:p>
            <a:pPr marL="285750" lvl="0" indent="-285750" algn="l" rtl="0">
              <a:spcBef>
                <a:spcPts val="0"/>
              </a:spcBef>
              <a:spcAft>
                <a:spcPts val="0"/>
              </a:spcAft>
            </a:pPr>
            <a:endParaRPr lang="en-GB" sz="1800" dirty="0">
              <a:solidFill>
                <a:srgbClr val="000000"/>
              </a:solidFill>
            </a:endParaRPr>
          </a:p>
          <a:p>
            <a:pPr marL="0" lvl="0" indent="0" algn="l" rtl="0">
              <a:spcBef>
                <a:spcPts val="0"/>
              </a:spcBef>
              <a:spcAft>
                <a:spcPts val="0"/>
              </a:spcAft>
              <a:buNone/>
            </a:pPr>
            <a:r>
              <a:rPr lang="en-GB" sz="1800" b="1" dirty="0">
                <a:solidFill>
                  <a:srgbClr val="000000"/>
                </a:solidFill>
              </a:rPr>
              <a:t>Questions??</a:t>
            </a:r>
          </a:p>
          <a:p>
            <a:pPr marL="0" lvl="0" indent="0" algn="l" rtl="0">
              <a:spcBef>
                <a:spcPts val="0"/>
              </a:spcBef>
              <a:spcAft>
                <a:spcPts val="0"/>
              </a:spcAft>
              <a:buNone/>
            </a:pPr>
            <a:endParaRPr lang="en-GB" sz="1800" b="1" dirty="0">
              <a:solidFill>
                <a:srgbClr val="000000"/>
              </a:solidFill>
            </a:endParaRPr>
          </a:p>
          <a:p>
            <a:pPr marL="0" lvl="0" indent="0" algn="l" rtl="0">
              <a:spcBef>
                <a:spcPts val="0"/>
              </a:spcBef>
              <a:spcAft>
                <a:spcPts val="0"/>
              </a:spcAft>
              <a:buNone/>
            </a:pPr>
            <a:r>
              <a:rPr lang="en-GB" sz="1800" b="0" dirty="0">
                <a:solidFill>
                  <a:srgbClr val="000000"/>
                </a:solidFill>
              </a:rPr>
              <a:t>Now we’ll discuss the permutation tree.</a:t>
            </a:r>
            <a:endParaRPr b="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a33b2d619d_0_13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a33b2d619d_0_13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pPr>
            <a:r>
              <a:rPr lang="en-GB" sz="1800" dirty="0">
                <a:solidFill>
                  <a:srgbClr val="000000"/>
                </a:solidFill>
              </a:rPr>
              <a:t>To make sense of the permutation tree, we must establish an order to the elements. The order in this case is fairly intuitive, we'll take it to be ascending order. </a:t>
            </a:r>
          </a:p>
          <a:p>
            <a:pPr marL="285750" lvl="0" indent="-285750" algn="l" rtl="0">
              <a:spcBef>
                <a:spcPts val="0"/>
              </a:spcBef>
              <a:spcAft>
                <a:spcPts val="0"/>
              </a:spcAft>
            </a:pPr>
            <a:endParaRPr lang="en-GB" sz="1800" dirty="0">
              <a:solidFill>
                <a:srgbClr val="000000"/>
              </a:solidFill>
            </a:endParaRPr>
          </a:p>
          <a:p>
            <a:pPr marL="285750" lvl="0" indent="-285750" algn="l" rtl="0">
              <a:spcBef>
                <a:spcPts val="0"/>
              </a:spcBef>
              <a:spcAft>
                <a:spcPts val="0"/>
              </a:spcAft>
            </a:pPr>
            <a:r>
              <a:rPr lang="en-GB" sz="1800" dirty="0">
                <a:solidFill>
                  <a:srgbClr val="000000"/>
                </a:solidFill>
              </a:rPr>
              <a:t>Note that the subsets created from the partitioning process will always appear in ascending order. </a:t>
            </a:r>
          </a:p>
          <a:p>
            <a:pPr marL="285750" lvl="0" indent="-285750" algn="l" rtl="0">
              <a:spcBef>
                <a:spcPts val="0"/>
              </a:spcBef>
              <a:spcAft>
                <a:spcPts val="0"/>
              </a:spcAft>
            </a:pPr>
            <a:endParaRPr lang="en-GB" sz="1800" dirty="0">
              <a:solidFill>
                <a:srgbClr val="000000"/>
              </a:solidFill>
            </a:endParaRPr>
          </a:p>
          <a:p>
            <a:pPr marL="285750" lvl="0" indent="-285750" algn="l" rtl="0">
              <a:spcBef>
                <a:spcPts val="0"/>
              </a:spcBef>
              <a:spcAft>
                <a:spcPts val="0"/>
              </a:spcAft>
            </a:pPr>
            <a:r>
              <a:rPr lang="en-GB" sz="1800" dirty="0">
                <a:solidFill>
                  <a:srgbClr val="000000"/>
                </a:solidFill>
              </a:rPr>
              <a:t>as with the partition tree, each branch represents a decision, in this case it’s specifically which element is selected next in the permutation.</a:t>
            </a:r>
          </a:p>
          <a:p>
            <a:pPr marL="285750" lvl="0" indent="-285750" algn="l" rtl="0">
              <a:spcBef>
                <a:spcPts val="0"/>
              </a:spcBef>
              <a:spcAft>
                <a:spcPts val="0"/>
              </a:spcAft>
            </a:pPr>
            <a:endParaRPr lang="en-GB" sz="1800" dirty="0">
              <a:solidFill>
                <a:srgbClr val="000000"/>
              </a:solidFill>
            </a:endParaRPr>
          </a:p>
          <a:p>
            <a:pPr marL="285750" lvl="0" indent="-285750" algn="l" rtl="0">
              <a:spcBef>
                <a:spcPts val="0"/>
              </a:spcBef>
              <a:spcAft>
                <a:spcPts val="0"/>
              </a:spcAft>
            </a:pPr>
            <a:r>
              <a:rPr lang="en-GB" sz="1800" dirty="0">
                <a:solidFill>
                  <a:srgbClr val="000000"/>
                </a:solidFill>
              </a:rPr>
              <a:t>the zero branch represents the placement of the lowest order item next, of those items remaining for selection.</a:t>
            </a:r>
          </a:p>
          <a:p>
            <a:pPr marL="285750" lvl="0" indent="-285750" algn="l" rtl="0">
              <a:spcBef>
                <a:spcPts val="0"/>
              </a:spcBef>
              <a:spcAft>
                <a:spcPts val="0"/>
              </a:spcAft>
            </a:pPr>
            <a:endParaRPr lang="en-GB" sz="1800" dirty="0">
              <a:solidFill>
                <a:srgbClr val="000000"/>
              </a:solidFill>
            </a:endParaRPr>
          </a:p>
          <a:p>
            <a:pPr marL="285750" lvl="0" indent="-285750" algn="l" rtl="0">
              <a:spcBef>
                <a:spcPts val="0"/>
              </a:spcBef>
              <a:spcAft>
                <a:spcPts val="0"/>
              </a:spcAft>
            </a:pPr>
            <a:r>
              <a:rPr lang="en-GB" sz="1800" dirty="0">
                <a:solidFill>
                  <a:srgbClr val="000000"/>
                </a:solidFill>
              </a:rPr>
              <a:t>the 1 branch represents the placement of the second lowest order item, and so on. </a:t>
            </a:r>
          </a:p>
          <a:p>
            <a:pPr marL="285750" lvl="0" indent="-285750" algn="l" rtl="0">
              <a:spcBef>
                <a:spcPts val="0"/>
              </a:spcBef>
              <a:spcAft>
                <a:spcPts val="0"/>
              </a:spcAft>
            </a:pPr>
            <a:endParaRPr lang="en-GB" sz="1800" dirty="0">
              <a:solidFill>
                <a:srgbClr val="000000"/>
              </a:solidFill>
            </a:endParaRPr>
          </a:p>
          <a:p>
            <a:pPr marL="285750" lvl="0" indent="-285750" algn="l" rtl="0">
              <a:spcBef>
                <a:spcPts val="0"/>
              </a:spcBef>
              <a:spcAft>
                <a:spcPts val="0"/>
              </a:spcAft>
            </a:pPr>
            <a:r>
              <a:rPr lang="en-GB" sz="1800" dirty="0">
                <a:solidFill>
                  <a:srgbClr val="000000"/>
                </a:solidFill>
              </a:rPr>
              <a:t>The structure of this tree is much simpler than the partition tree, as the composition downstream of each branch is identical.</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ga33b2d619d_0_13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6" name="Google Shape;776;ga33b2d619d_0_13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pPr>
            <a:r>
              <a:rPr lang="en-GB" sz="1800" dirty="0">
                <a:solidFill>
                  <a:srgbClr val="000000"/>
                </a:solidFill>
              </a:rPr>
              <a:t>Things get perhaps a little more complicated when we have multiple subsets. Take the example above, (1, 2) and (3, 4, 5). </a:t>
            </a:r>
          </a:p>
          <a:p>
            <a:pPr marL="285750" lvl="0" indent="-285750" algn="l" rtl="0">
              <a:spcBef>
                <a:spcPts val="0"/>
              </a:spcBef>
              <a:spcAft>
                <a:spcPts val="0"/>
              </a:spcAft>
            </a:pPr>
            <a:endParaRPr lang="en-GB" sz="1800" dirty="0">
              <a:solidFill>
                <a:srgbClr val="000000"/>
              </a:solidFill>
            </a:endParaRPr>
          </a:p>
          <a:p>
            <a:pPr marL="285750" lvl="0" indent="-285750" algn="l" rtl="0">
              <a:spcBef>
                <a:spcPts val="0"/>
              </a:spcBef>
              <a:spcAft>
                <a:spcPts val="0"/>
              </a:spcAft>
            </a:pPr>
            <a:r>
              <a:rPr lang="en-GB" sz="1800" dirty="0">
                <a:solidFill>
                  <a:srgbClr val="000000"/>
                </a:solidFill>
              </a:rPr>
              <a:t>The solution however is quite simple, we just perform the decisions for the first subset, then follow this with the decisions for the next subset, and so on. </a:t>
            </a:r>
          </a:p>
          <a:p>
            <a:pPr marL="285750" lvl="0" indent="-285750" algn="l" rtl="0">
              <a:spcBef>
                <a:spcPts val="0"/>
              </a:spcBef>
              <a:spcAft>
                <a:spcPts val="0"/>
              </a:spcAft>
            </a:pPr>
            <a:endParaRPr lang="en-GB" sz="1800" dirty="0">
              <a:solidFill>
                <a:srgbClr val="000000"/>
              </a:solidFill>
            </a:endParaRPr>
          </a:p>
          <a:p>
            <a:pPr marL="285750" lvl="0" indent="-285750" algn="l" rtl="0">
              <a:spcBef>
                <a:spcPts val="0"/>
              </a:spcBef>
              <a:spcAft>
                <a:spcPts val="0"/>
              </a:spcAft>
            </a:pPr>
            <a:r>
              <a:rPr lang="en-GB" sz="1800" dirty="0">
                <a:solidFill>
                  <a:srgbClr val="000000"/>
                </a:solidFill>
              </a:rPr>
              <a:t>We end up with two the two permutation trees nested together in this fashion</a:t>
            </a:r>
          </a:p>
          <a:p>
            <a:pPr marL="285750" lvl="0" indent="-285750" algn="l" rtl="0">
              <a:spcBef>
                <a:spcPts val="0"/>
              </a:spcBef>
              <a:spcAft>
                <a:spcPts val="0"/>
              </a:spcAft>
            </a:pPr>
            <a:endParaRPr lang="en-GB" sz="1800" dirty="0">
              <a:solidFill>
                <a:srgbClr val="000000"/>
              </a:solidFill>
            </a:endParaRPr>
          </a:p>
          <a:p>
            <a:pPr marL="285750" lvl="0" indent="-285750" algn="l" rtl="0">
              <a:spcBef>
                <a:spcPts val="0"/>
              </a:spcBef>
              <a:spcAft>
                <a:spcPts val="0"/>
              </a:spcAft>
            </a:pPr>
            <a:r>
              <a:rPr lang="en-GB" sz="1800" dirty="0">
                <a:solidFill>
                  <a:srgbClr val="000000"/>
                </a:solidFill>
              </a:rPr>
              <a:t>The codes end up just being merged together, as that is the full string of decisions made to create any particular combined permutation</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a33b2d619d_0_13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0" name="Google Shape;800;ga33b2d619d_0_13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solidFill>
                  <a:srgbClr val="000000"/>
                </a:solidFill>
              </a:rPr>
              <a:t>Bringing this altogether, we can see how we end up with an indexed solution space for the 3 node problem from earlier. </a:t>
            </a:r>
          </a:p>
          <a:p>
            <a:pPr marL="0" lvl="0" indent="0" algn="l" rtl="0">
              <a:spcBef>
                <a:spcPts val="0"/>
              </a:spcBef>
              <a:spcAft>
                <a:spcPts val="0"/>
              </a:spcAft>
              <a:buNone/>
            </a:pPr>
            <a:endParaRPr lang="en-GB" sz="1800" dirty="0">
              <a:solidFill>
                <a:srgbClr val="000000"/>
              </a:solidFill>
            </a:endParaRPr>
          </a:p>
          <a:p>
            <a:pPr marL="0" lvl="0" indent="0" algn="l" rtl="0">
              <a:spcBef>
                <a:spcPts val="0"/>
              </a:spcBef>
              <a:spcAft>
                <a:spcPts val="0"/>
              </a:spcAft>
              <a:buNone/>
            </a:pPr>
            <a:r>
              <a:rPr lang="en-GB" sz="1800" dirty="0">
                <a:solidFill>
                  <a:srgbClr val="000000"/>
                </a:solidFill>
              </a:rPr>
              <a:t>The partition tree occurs first, shown in blue, then from each of the resulting partitions we have the combined permutation trees.</a:t>
            </a:r>
          </a:p>
          <a:p>
            <a:pPr marL="0" lvl="0" indent="0" algn="l" rtl="0">
              <a:spcBef>
                <a:spcPts val="0"/>
              </a:spcBef>
              <a:spcAft>
                <a:spcPts val="0"/>
              </a:spcAft>
              <a:buNone/>
            </a:pPr>
            <a:endParaRPr lang="en-GB" sz="1800" dirty="0">
              <a:solidFill>
                <a:srgbClr val="000000"/>
              </a:solidFill>
            </a:endParaRPr>
          </a:p>
          <a:p>
            <a:pPr marL="0" lvl="0" indent="0" algn="l" rtl="0">
              <a:spcBef>
                <a:spcPts val="0"/>
              </a:spcBef>
              <a:spcAft>
                <a:spcPts val="0"/>
              </a:spcAft>
              <a:buNone/>
            </a:pPr>
            <a:r>
              <a:rPr lang="en-GB" sz="1800" dirty="0">
                <a:solidFill>
                  <a:srgbClr val="000000"/>
                </a:solidFill>
              </a:rPr>
              <a:t>Note that a permutation tree for a subset containing only one element consists of just a single branch, these are shown in black</a:t>
            </a:r>
          </a:p>
          <a:p>
            <a:pPr marL="0" lvl="0" indent="0" algn="l" rtl="0">
              <a:spcBef>
                <a:spcPts val="0"/>
              </a:spcBef>
              <a:spcAft>
                <a:spcPts val="0"/>
              </a:spcAft>
              <a:buNone/>
            </a:pPr>
            <a:endParaRPr lang="en-GB" sz="1800" dirty="0">
              <a:solidFill>
                <a:srgbClr val="000000"/>
              </a:solidFill>
            </a:endParaRPr>
          </a:p>
          <a:p>
            <a:pPr marL="0" lvl="0" indent="0" algn="l" rtl="0">
              <a:spcBef>
                <a:spcPts val="0"/>
              </a:spcBef>
              <a:spcAft>
                <a:spcPts val="0"/>
              </a:spcAft>
              <a:buNone/>
            </a:pPr>
            <a:r>
              <a:rPr lang="en-GB" sz="1800" dirty="0">
                <a:solidFill>
                  <a:srgbClr val="000000"/>
                </a:solidFill>
              </a:rPr>
              <a:t>Before we address the indexing of any arbitrary solution, we should first discuss how we navigate indexing with the partition and permutation trees.</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a33b2d619d_0_13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a33b2d619d_0_13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Before we can index a partition, we must convert it to its partition code. </a:t>
            </a:r>
          </a:p>
          <a:p>
            <a:pPr marL="0" lvl="0" indent="0" algn="l" rtl="0">
              <a:spcBef>
                <a:spcPts val="0"/>
              </a:spcBef>
              <a:spcAft>
                <a:spcPts val="0"/>
              </a:spcAft>
              <a:buNone/>
            </a:pPr>
            <a:endParaRPr lang="en-AU" dirty="0"/>
          </a:p>
          <a:p>
            <a:pPr marL="0" lvl="0" indent="0" algn="l" rtl="0">
              <a:spcBef>
                <a:spcPts val="0"/>
              </a:spcBef>
              <a:spcAft>
                <a:spcPts val="0"/>
              </a:spcAft>
              <a:buNone/>
            </a:pPr>
            <a:r>
              <a:rPr lang="en-AU" dirty="0"/>
              <a:t>The process is quite simple, we just ask of each of the elements, which group they are located. We do this in order from element 1 onwards.</a:t>
            </a:r>
          </a:p>
          <a:p>
            <a:pPr marL="0" lvl="0" indent="0" algn="l" rtl="0">
              <a:spcBef>
                <a:spcPts val="0"/>
              </a:spcBef>
              <a:spcAft>
                <a:spcPts val="0"/>
              </a:spcAft>
              <a:buNone/>
            </a:pPr>
            <a:endParaRPr lang="en-AU" dirty="0"/>
          </a:p>
          <a:p>
            <a:pPr marL="0" lvl="0" indent="0" algn="l" rtl="0">
              <a:spcBef>
                <a:spcPts val="0"/>
              </a:spcBef>
              <a:spcAft>
                <a:spcPts val="0"/>
              </a:spcAft>
              <a:buNone/>
            </a:pPr>
            <a:r>
              <a:rPr lang="en-AU" dirty="0"/>
              <a:t>The example shown here should demonstrate the process.</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s://slidesgo.com/" TargetMode="External"/><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hyperlink" Target="https://www.freepik.com/" TargetMode="External"/><Relationship Id="rId4" Type="http://schemas.openxmlformats.org/officeDocument/2006/relationships/hyperlink" Target="https://www.flaticon.com/" TargetMode="Externa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hyperlink" Target="https://slidesgo.com/" TargetMode="External"/><Relationship Id="rId2" Type="http://schemas.openxmlformats.org/officeDocument/2006/relationships/image" Target="../media/image3.jpg"/><Relationship Id="rId1" Type="http://schemas.openxmlformats.org/officeDocument/2006/relationships/slideMaster" Target="../slideMasters/slideMaster2.xml"/><Relationship Id="rId5" Type="http://schemas.openxmlformats.org/officeDocument/2006/relationships/hyperlink" Target="https://www.freepik.com/" TargetMode="External"/><Relationship Id="rId4" Type="http://schemas.openxmlformats.org/officeDocument/2006/relationships/hyperlink" Target="https://www.flaticon.com/" TargetMode="Externa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p:nvPr/>
        </p:nvSpPr>
        <p:spPr>
          <a:xfrm>
            <a:off x="-48100" y="-53085"/>
            <a:ext cx="4346950" cy="3402450"/>
          </a:xfrm>
          <a:custGeom>
            <a:avLst/>
            <a:gdLst/>
            <a:ahLst/>
            <a:cxnLst/>
            <a:rect l="l" t="t" r="r" b="b"/>
            <a:pathLst>
              <a:path w="173878" h="136098" extrusionOk="0">
                <a:moveTo>
                  <a:pt x="0" y="0"/>
                </a:moveTo>
                <a:lnTo>
                  <a:pt x="0" y="136098"/>
                </a:lnTo>
                <a:lnTo>
                  <a:pt x="173878" y="98319"/>
                </a:lnTo>
                <a:lnTo>
                  <a:pt x="130636" y="911"/>
                </a:lnTo>
                <a:close/>
              </a:path>
            </a:pathLst>
          </a:custGeom>
          <a:solidFill>
            <a:srgbClr val="96B3C1">
              <a:alpha val="38840"/>
            </a:srgbClr>
          </a:solidFill>
          <a:ln>
            <a:noFill/>
          </a:ln>
        </p:spPr>
      </p:sp>
      <p:sp>
        <p:nvSpPr>
          <p:cNvPr id="10" name="Google Shape;10;p2"/>
          <p:cNvSpPr/>
          <p:nvPr/>
        </p:nvSpPr>
        <p:spPr>
          <a:xfrm>
            <a:off x="-48100" y="2404900"/>
            <a:ext cx="6793525" cy="3072450"/>
          </a:xfrm>
          <a:custGeom>
            <a:avLst/>
            <a:gdLst/>
            <a:ahLst/>
            <a:cxnLst/>
            <a:rect l="l" t="t" r="r" b="b"/>
            <a:pathLst>
              <a:path w="271741" h="122898" extrusionOk="0">
                <a:moveTo>
                  <a:pt x="0" y="37780"/>
                </a:moveTo>
                <a:lnTo>
                  <a:pt x="0" y="122898"/>
                </a:lnTo>
                <a:lnTo>
                  <a:pt x="271741" y="122898"/>
                </a:lnTo>
                <a:lnTo>
                  <a:pt x="174333" y="0"/>
                </a:lnTo>
                <a:close/>
              </a:path>
            </a:pathLst>
          </a:custGeom>
          <a:solidFill>
            <a:srgbClr val="F7E5B7">
              <a:alpha val="52679"/>
            </a:srgbClr>
          </a:solidFill>
          <a:ln>
            <a:noFill/>
          </a:ln>
        </p:spPr>
      </p:sp>
      <p:sp>
        <p:nvSpPr>
          <p:cNvPr id="11" name="Google Shape;11;p2"/>
          <p:cNvSpPr/>
          <p:nvPr/>
        </p:nvSpPr>
        <p:spPr>
          <a:xfrm>
            <a:off x="3200731" y="-70150"/>
            <a:ext cx="6065225" cy="3322800"/>
          </a:xfrm>
          <a:custGeom>
            <a:avLst/>
            <a:gdLst/>
            <a:ahLst/>
            <a:cxnLst/>
            <a:rect l="l" t="t" r="r" b="b"/>
            <a:pathLst>
              <a:path w="242609" h="132912" extrusionOk="0">
                <a:moveTo>
                  <a:pt x="0" y="455"/>
                </a:moveTo>
                <a:lnTo>
                  <a:pt x="44607" y="100594"/>
                </a:lnTo>
                <a:lnTo>
                  <a:pt x="242609" y="132912"/>
                </a:lnTo>
                <a:lnTo>
                  <a:pt x="242609" y="0"/>
                </a:lnTo>
                <a:close/>
              </a:path>
            </a:pathLst>
          </a:custGeom>
          <a:solidFill>
            <a:srgbClr val="9EDDEF">
              <a:alpha val="29460"/>
            </a:srgbClr>
          </a:solidFill>
          <a:ln>
            <a:noFill/>
          </a:ln>
        </p:spPr>
      </p:sp>
      <p:sp>
        <p:nvSpPr>
          <p:cNvPr id="12" name="Google Shape;12;p2"/>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2218775" y="1817663"/>
            <a:ext cx="4706400" cy="15084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5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2931625" y="3585838"/>
            <a:ext cx="3280800" cy="248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2"/>
          <p:cNvSpPr txBox="1">
            <a:spLocks noGrp="1"/>
          </p:cNvSpPr>
          <p:nvPr>
            <p:ph type="subTitle" idx="2"/>
          </p:nvPr>
        </p:nvSpPr>
        <p:spPr>
          <a:xfrm>
            <a:off x="3602575" y="922763"/>
            <a:ext cx="1938900" cy="29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Font typeface="Barlow Condensed"/>
              <a:buNone/>
              <a:defRPr sz="1400">
                <a:solidFill>
                  <a:schemeClr val="dk1"/>
                </a:solidFill>
                <a:latin typeface="Barlow Condensed"/>
                <a:ea typeface="Barlow Condensed"/>
                <a:cs typeface="Barlow Condensed"/>
                <a:sym typeface="Barlow Condense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81"/>
        <p:cNvGrpSpPr/>
        <p:nvPr/>
      </p:nvGrpSpPr>
      <p:grpSpPr>
        <a:xfrm>
          <a:off x="0" y="0"/>
          <a:ext cx="0" cy="0"/>
          <a:chOff x="0" y="0"/>
          <a:chExt cx="0" cy="0"/>
        </a:xfrm>
      </p:grpSpPr>
      <p:sp>
        <p:nvSpPr>
          <p:cNvPr id="82" name="Google Shape;82;p11"/>
          <p:cNvSpPr/>
          <p:nvPr/>
        </p:nvSpPr>
        <p:spPr>
          <a:xfrm flipH="1">
            <a:off x="636700" y="-21222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96B3C1">
              <a:alpha val="38840"/>
            </a:srgbClr>
          </a:solidFill>
          <a:ln>
            <a:noFill/>
          </a:ln>
        </p:spPr>
      </p:sp>
      <p:sp>
        <p:nvSpPr>
          <p:cNvPr id="83" name="Google Shape;83;p11"/>
          <p:cNvSpPr/>
          <p:nvPr/>
        </p:nvSpPr>
        <p:spPr>
          <a:xfrm>
            <a:off x="611000" y="2609200"/>
            <a:ext cx="8639800" cy="2759025"/>
          </a:xfrm>
          <a:custGeom>
            <a:avLst/>
            <a:gdLst/>
            <a:ahLst/>
            <a:cxnLst/>
            <a:rect l="l" t="t" r="r" b="b"/>
            <a:pathLst>
              <a:path w="345592" h="110361" extrusionOk="0">
                <a:moveTo>
                  <a:pt x="345592" y="4994"/>
                </a:moveTo>
                <a:lnTo>
                  <a:pt x="345592" y="110361"/>
                </a:lnTo>
                <a:lnTo>
                  <a:pt x="0" y="108971"/>
                </a:lnTo>
                <a:lnTo>
                  <a:pt x="166818" y="0"/>
                </a:lnTo>
                <a:close/>
              </a:path>
            </a:pathLst>
          </a:custGeom>
          <a:solidFill>
            <a:srgbClr val="EEEEEE">
              <a:alpha val="71880"/>
            </a:srgbClr>
          </a:solidFill>
          <a:ln>
            <a:noFill/>
          </a:ln>
        </p:spPr>
      </p:sp>
      <p:sp>
        <p:nvSpPr>
          <p:cNvPr id="84" name="Google Shape;84;p11"/>
          <p:cNvSpPr/>
          <p:nvPr/>
        </p:nvSpPr>
        <p:spPr>
          <a:xfrm>
            <a:off x="1810975" y="-199750"/>
            <a:ext cx="4193925" cy="1398225"/>
          </a:xfrm>
          <a:custGeom>
            <a:avLst/>
            <a:gdLst/>
            <a:ahLst/>
            <a:cxnLst/>
            <a:rect l="l" t="t" r="r" b="b"/>
            <a:pathLst>
              <a:path w="167757" h="55929" extrusionOk="0">
                <a:moveTo>
                  <a:pt x="167757" y="0"/>
                </a:moveTo>
                <a:lnTo>
                  <a:pt x="0" y="99"/>
                </a:lnTo>
                <a:lnTo>
                  <a:pt x="53402" y="55929"/>
                </a:lnTo>
                <a:close/>
              </a:path>
            </a:pathLst>
          </a:custGeom>
          <a:solidFill>
            <a:srgbClr val="F7E5B7">
              <a:alpha val="52679"/>
            </a:srgbClr>
          </a:solidFill>
          <a:ln>
            <a:noFill/>
          </a:ln>
        </p:spPr>
      </p:sp>
      <p:sp>
        <p:nvSpPr>
          <p:cNvPr id="85" name="Google Shape;85;p11"/>
          <p:cNvSpPr/>
          <p:nvPr/>
        </p:nvSpPr>
        <p:spPr>
          <a:xfrm flipH="1">
            <a:off x="-237191" y="-212225"/>
            <a:ext cx="3383225" cy="5580450"/>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9EDDEF">
              <a:alpha val="29460"/>
            </a:srgbClr>
          </a:solidFill>
          <a:ln>
            <a:noFill/>
          </a:ln>
        </p:spPr>
      </p:sp>
      <p:sp>
        <p:nvSpPr>
          <p:cNvPr id="86" name="Google Shape;86;p11"/>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1"/>
          <p:cNvSpPr txBox="1">
            <a:spLocks noGrp="1"/>
          </p:cNvSpPr>
          <p:nvPr>
            <p:ph type="title" hasCustomPrompt="1"/>
          </p:nvPr>
        </p:nvSpPr>
        <p:spPr>
          <a:xfrm>
            <a:off x="713250" y="1324600"/>
            <a:ext cx="77175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8" name="Google Shape;88;p11"/>
          <p:cNvSpPr txBox="1">
            <a:spLocks noGrp="1"/>
          </p:cNvSpPr>
          <p:nvPr>
            <p:ph type="body" idx="1"/>
          </p:nvPr>
        </p:nvSpPr>
        <p:spPr>
          <a:xfrm>
            <a:off x="713250" y="3370700"/>
            <a:ext cx="7717500" cy="4482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solidFill>
                  <a:schemeClr val="dk1"/>
                </a:solidFill>
                <a:latin typeface="Barlow"/>
                <a:ea typeface="Barlow"/>
                <a:cs typeface="Barlow"/>
                <a:sym typeface="Barlow"/>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89" name="Google Shape;89;p11"/>
          <p:cNvSpPr txBox="1"/>
          <p:nvPr/>
        </p:nvSpPr>
        <p:spPr>
          <a:xfrm>
            <a:off x="2991700" y="1512225"/>
            <a:ext cx="5547900" cy="64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Poppins"/>
              <a:ea typeface="Poppins"/>
              <a:cs typeface="Poppins"/>
              <a:sym typeface="Poppi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1">
    <p:bg>
      <p:bgPr>
        <a:blipFill>
          <a:blip r:embed="rId2">
            <a:alphaModFix/>
          </a:blip>
          <a:stretch>
            <a:fillRect/>
          </a:stretch>
        </a:blipFill>
        <a:effectLst/>
      </p:bgPr>
    </p:bg>
    <p:spTree>
      <p:nvGrpSpPr>
        <p:cNvPr id="1" name="Shape 91"/>
        <p:cNvGrpSpPr/>
        <p:nvPr/>
      </p:nvGrpSpPr>
      <p:grpSpPr>
        <a:xfrm>
          <a:off x="0" y="0"/>
          <a:ext cx="0" cy="0"/>
          <a:chOff x="0" y="0"/>
          <a:chExt cx="0" cy="0"/>
        </a:xfrm>
      </p:grpSpPr>
      <p:sp>
        <p:nvSpPr>
          <p:cNvPr id="92" name="Google Shape;92;p13"/>
          <p:cNvSpPr/>
          <p:nvPr/>
        </p:nvSpPr>
        <p:spPr>
          <a:xfrm rot="10800000" flipH="1">
            <a:off x="-245132" y="-54579"/>
            <a:ext cx="8614100" cy="5343569"/>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96B3C1">
              <a:alpha val="38840"/>
            </a:srgbClr>
          </a:solidFill>
          <a:ln>
            <a:noFill/>
          </a:ln>
        </p:spPr>
      </p:sp>
      <p:sp>
        <p:nvSpPr>
          <p:cNvPr id="93" name="Google Shape;93;p13"/>
          <p:cNvSpPr/>
          <p:nvPr/>
        </p:nvSpPr>
        <p:spPr>
          <a:xfrm rot="10800000" flipH="1">
            <a:off x="3008694" y="3916513"/>
            <a:ext cx="4169725" cy="1350965"/>
          </a:xfrm>
          <a:custGeom>
            <a:avLst/>
            <a:gdLst/>
            <a:ahLst/>
            <a:cxnLst/>
            <a:rect l="l" t="t" r="r" b="b"/>
            <a:pathLst>
              <a:path w="166789" h="55929" extrusionOk="0">
                <a:moveTo>
                  <a:pt x="0" y="0"/>
                </a:moveTo>
                <a:lnTo>
                  <a:pt x="166789" y="0"/>
                </a:lnTo>
                <a:lnTo>
                  <a:pt x="114355" y="55929"/>
                </a:lnTo>
                <a:close/>
              </a:path>
            </a:pathLst>
          </a:custGeom>
          <a:solidFill>
            <a:srgbClr val="F7E5B7">
              <a:alpha val="52679"/>
            </a:srgbClr>
          </a:solidFill>
          <a:ln>
            <a:noFill/>
          </a:ln>
        </p:spPr>
      </p:sp>
      <p:sp>
        <p:nvSpPr>
          <p:cNvPr id="94" name="Google Shape;94;p13"/>
          <p:cNvSpPr/>
          <p:nvPr/>
        </p:nvSpPr>
        <p:spPr>
          <a:xfrm rot="10800000" flipH="1">
            <a:off x="5842607" y="-87559"/>
            <a:ext cx="3383225" cy="5368393"/>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9EDDEF">
              <a:alpha val="29460"/>
            </a:srgbClr>
          </a:solidFill>
          <a:ln>
            <a:noFill/>
          </a:ln>
        </p:spPr>
      </p:sp>
      <p:sp>
        <p:nvSpPr>
          <p:cNvPr id="95" name="Google Shape;95;p13"/>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Condensed"/>
              <a:ea typeface="Barlow Condensed"/>
              <a:cs typeface="Barlow Condensed"/>
              <a:sym typeface="Barlow Condensed"/>
            </a:endParaRPr>
          </a:p>
        </p:txBody>
      </p:sp>
      <p:sp>
        <p:nvSpPr>
          <p:cNvPr id="96" name="Google Shape;96;p13"/>
          <p:cNvSpPr txBox="1">
            <a:spLocks noGrp="1"/>
          </p:cNvSpPr>
          <p:nvPr>
            <p:ph type="title"/>
          </p:nvPr>
        </p:nvSpPr>
        <p:spPr>
          <a:xfrm>
            <a:off x="1812158" y="2732375"/>
            <a:ext cx="2290200" cy="325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97" name="Google Shape;97;p13"/>
          <p:cNvSpPr txBox="1">
            <a:spLocks noGrp="1"/>
          </p:cNvSpPr>
          <p:nvPr>
            <p:ph type="title" idx="2" hasCustomPrompt="1"/>
          </p:nvPr>
        </p:nvSpPr>
        <p:spPr>
          <a:xfrm>
            <a:off x="1812158" y="1291131"/>
            <a:ext cx="454200" cy="290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algn="ctr" rtl="0">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algn="ctr" rtl="0">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algn="ctr" rtl="0">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algn="ctr" rtl="0">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algn="ctr" rtl="0">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algn="ctr" rtl="0">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algn="ctr" rtl="0">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r>
              <a:t>xx%</a:t>
            </a:r>
          </a:p>
        </p:txBody>
      </p:sp>
      <p:sp>
        <p:nvSpPr>
          <p:cNvPr id="98" name="Google Shape;98;p13"/>
          <p:cNvSpPr txBox="1">
            <a:spLocks noGrp="1"/>
          </p:cNvSpPr>
          <p:nvPr>
            <p:ph type="title" idx="3" hasCustomPrompt="1"/>
          </p:nvPr>
        </p:nvSpPr>
        <p:spPr>
          <a:xfrm>
            <a:off x="1812158" y="2381856"/>
            <a:ext cx="454200" cy="290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algn="ctr" rtl="0">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algn="ctr" rtl="0">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algn="ctr" rtl="0">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algn="ctr" rtl="0">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algn="ctr" rtl="0">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algn="ctr" rtl="0">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algn="ctr" rtl="0">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r>
              <a:t>xx%</a:t>
            </a:r>
          </a:p>
        </p:txBody>
      </p:sp>
      <p:sp>
        <p:nvSpPr>
          <p:cNvPr id="99" name="Google Shape;99;p13"/>
          <p:cNvSpPr txBox="1">
            <a:spLocks noGrp="1"/>
          </p:cNvSpPr>
          <p:nvPr>
            <p:ph type="title" idx="4" hasCustomPrompt="1"/>
          </p:nvPr>
        </p:nvSpPr>
        <p:spPr>
          <a:xfrm>
            <a:off x="1812158" y="3470290"/>
            <a:ext cx="454200" cy="290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algn="ctr" rtl="0">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algn="ctr" rtl="0">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algn="ctr" rtl="0">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algn="ctr" rtl="0">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algn="ctr" rtl="0">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algn="ctr" rtl="0">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algn="ctr" rtl="0">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r>
              <a:t>xx%</a:t>
            </a:r>
          </a:p>
        </p:txBody>
      </p:sp>
      <p:sp>
        <p:nvSpPr>
          <p:cNvPr id="100" name="Google Shape;100;p13"/>
          <p:cNvSpPr txBox="1">
            <a:spLocks noGrp="1"/>
          </p:cNvSpPr>
          <p:nvPr>
            <p:ph type="title" idx="5"/>
          </p:nvPr>
        </p:nvSpPr>
        <p:spPr>
          <a:xfrm>
            <a:off x="5086498" y="2732375"/>
            <a:ext cx="2217900" cy="325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01" name="Google Shape;101;p13"/>
          <p:cNvSpPr txBox="1">
            <a:spLocks noGrp="1"/>
          </p:cNvSpPr>
          <p:nvPr>
            <p:ph type="title" idx="6"/>
          </p:nvPr>
        </p:nvSpPr>
        <p:spPr>
          <a:xfrm>
            <a:off x="1812158" y="1641675"/>
            <a:ext cx="2290200" cy="325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02" name="Google Shape;102;p13"/>
          <p:cNvSpPr txBox="1">
            <a:spLocks noGrp="1"/>
          </p:cNvSpPr>
          <p:nvPr>
            <p:ph type="title" idx="7"/>
          </p:nvPr>
        </p:nvSpPr>
        <p:spPr>
          <a:xfrm>
            <a:off x="1812158" y="3823250"/>
            <a:ext cx="2290200" cy="325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03" name="Google Shape;103;p13"/>
          <p:cNvSpPr txBox="1">
            <a:spLocks noGrp="1"/>
          </p:cNvSpPr>
          <p:nvPr>
            <p:ph type="title" idx="8"/>
          </p:nvPr>
        </p:nvSpPr>
        <p:spPr>
          <a:xfrm>
            <a:off x="5086498" y="1641675"/>
            <a:ext cx="2217900" cy="325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04" name="Google Shape;104;p13"/>
          <p:cNvSpPr txBox="1">
            <a:spLocks noGrp="1"/>
          </p:cNvSpPr>
          <p:nvPr>
            <p:ph type="title" idx="9"/>
          </p:nvPr>
        </p:nvSpPr>
        <p:spPr>
          <a:xfrm>
            <a:off x="5086498" y="3823250"/>
            <a:ext cx="2217900" cy="325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05" name="Google Shape;105;p13"/>
          <p:cNvSpPr txBox="1">
            <a:spLocks noGrp="1"/>
          </p:cNvSpPr>
          <p:nvPr>
            <p:ph type="title" idx="13" hasCustomPrompt="1"/>
          </p:nvPr>
        </p:nvSpPr>
        <p:spPr>
          <a:xfrm>
            <a:off x="5086498" y="1291131"/>
            <a:ext cx="454200" cy="290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algn="ctr" rtl="0">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algn="ctr" rtl="0">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algn="ctr" rtl="0">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algn="ctr" rtl="0">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algn="ctr" rtl="0">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algn="ctr" rtl="0">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algn="ctr" rtl="0">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r>
              <a:t>xx%</a:t>
            </a:r>
          </a:p>
        </p:txBody>
      </p:sp>
      <p:sp>
        <p:nvSpPr>
          <p:cNvPr id="106" name="Google Shape;106;p13"/>
          <p:cNvSpPr txBox="1">
            <a:spLocks noGrp="1"/>
          </p:cNvSpPr>
          <p:nvPr>
            <p:ph type="title" idx="14" hasCustomPrompt="1"/>
          </p:nvPr>
        </p:nvSpPr>
        <p:spPr>
          <a:xfrm>
            <a:off x="5086498" y="2380070"/>
            <a:ext cx="454200" cy="290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algn="ctr" rtl="0">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algn="ctr" rtl="0">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algn="ctr" rtl="0">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algn="ctr" rtl="0">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algn="ctr" rtl="0">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algn="ctr" rtl="0">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algn="ctr" rtl="0">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r>
              <a:t>xx%</a:t>
            </a:r>
          </a:p>
        </p:txBody>
      </p:sp>
      <p:sp>
        <p:nvSpPr>
          <p:cNvPr id="107" name="Google Shape;107;p13"/>
          <p:cNvSpPr txBox="1">
            <a:spLocks noGrp="1"/>
          </p:cNvSpPr>
          <p:nvPr>
            <p:ph type="title" idx="15" hasCustomPrompt="1"/>
          </p:nvPr>
        </p:nvSpPr>
        <p:spPr>
          <a:xfrm>
            <a:off x="5086498" y="3470290"/>
            <a:ext cx="454200" cy="290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algn="ctr" rtl="0">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algn="ctr" rtl="0">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algn="ctr" rtl="0">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algn="ctr" rtl="0">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algn="ctr" rtl="0">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algn="ctr" rtl="0">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algn="ctr" rtl="0">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r>
              <a:t>xx%</a:t>
            </a:r>
          </a:p>
        </p:txBody>
      </p:sp>
      <p:sp>
        <p:nvSpPr>
          <p:cNvPr id="108" name="Google Shape;108;p13"/>
          <p:cNvSpPr txBox="1">
            <a:spLocks noGrp="1"/>
          </p:cNvSpPr>
          <p:nvPr>
            <p:ph type="subTitle" idx="1"/>
          </p:nvPr>
        </p:nvSpPr>
        <p:spPr>
          <a:xfrm>
            <a:off x="1812158" y="1987720"/>
            <a:ext cx="2454000" cy="23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9" name="Google Shape;109;p13"/>
          <p:cNvSpPr txBox="1">
            <a:spLocks noGrp="1"/>
          </p:cNvSpPr>
          <p:nvPr>
            <p:ph type="subTitle" idx="16"/>
          </p:nvPr>
        </p:nvSpPr>
        <p:spPr>
          <a:xfrm>
            <a:off x="1812158" y="4169397"/>
            <a:ext cx="2454000" cy="23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0" name="Google Shape;110;p13"/>
          <p:cNvSpPr txBox="1">
            <a:spLocks noGrp="1"/>
          </p:cNvSpPr>
          <p:nvPr>
            <p:ph type="subTitle" idx="17"/>
          </p:nvPr>
        </p:nvSpPr>
        <p:spPr>
          <a:xfrm>
            <a:off x="5086498" y="1987720"/>
            <a:ext cx="2454000" cy="23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1" name="Google Shape;111;p13"/>
          <p:cNvSpPr txBox="1">
            <a:spLocks noGrp="1"/>
          </p:cNvSpPr>
          <p:nvPr>
            <p:ph type="subTitle" idx="18"/>
          </p:nvPr>
        </p:nvSpPr>
        <p:spPr>
          <a:xfrm>
            <a:off x="5086498" y="4169397"/>
            <a:ext cx="2454000" cy="23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2" name="Google Shape;112;p13"/>
          <p:cNvSpPr txBox="1">
            <a:spLocks noGrp="1"/>
          </p:cNvSpPr>
          <p:nvPr>
            <p:ph type="subTitle" idx="19"/>
          </p:nvPr>
        </p:nvSpPr>
        <p:spPr>
          <a:xfrm>
            <a:off x="1812158" y="3078523"/>
            <a:ext cx="2454000" cy="23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3" name="Google Shape;113;p13"/>
          <p:cNvSpPr txBox="1">
            <a:spLocks noGrp="1"/>
          </p:cNvSpPr>
          <p:nvPr>
            <p:ph type="subTitle" idx="20"/>
          </p:nvPr>
        </p:nvSpPr>
        <p:spPr>
          <a:xfrm>
            <a:off x="5086498" y="3078523"/>
            <a:ext cx="2454000" cy="23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114" name="Google Shape;114;p13"/>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115" name="Google Shape;115;p13"/>
          <p:cNvSpPr txBox="1">
            <a:spLocks noGrp="1"/>
          </p:cNvSpPr>
          <p:nvPr>
            <p:ph type="title" idx="21"/>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one column 1">
  <p:cSld name="CUSTOM_21">
    <p:bg>
      <p:bgPr>
        <a:blipFill>
          <a:blip r:embed="rId2">
            <a:alphaModFix/>
          </a:blip>
          <a:stretch>
            <a:fillRect/>
          </a:stretch>
        </a:blipFill>
        <a:effectLst/>
      </p:bgPr>
    </p:bg>
    <p:spTree>
      <p:nvGrpSpPr>
        <p:cNvPr id="1" name="Shape 116"/>
        <p:cNvGrpSpPr/>
        <p:nvPr/>
      </p:nvGrpSpPr>
      <p:grpSpPr>
        <a:xfrm>
          <a:off x="0" y="0"/>
          <a:ext cx="0" cy="0"/>
          <a:chOff x="0" y="0"/>
          <a:chExt cx="0" cy="0"/>
        </a:xfrm>
      </p:grpSpPr>
      <p:sp>
        <p:nvSpPr>
          <p:cNvPr id="117" name="Google Shape;117;p14"/>
          <p:cNvSpPr/>
          <p:nvPr/>
        </p:nvSpPr>
        <p:spPr>
          <a:xfrm>
            <a:off x="-124850" y="-137325"/>
            <a:ext cx="4244650" cy="5405675"/>
          </a:xfrm>
          <a:custGeom>
            <a:avLst/>
            <a:gdLst/>
            <a:ahLst/>
            <a:cxnLst/>
            <a:rect l="l" t="t" r="r" b="b"/>
            <a:pathLst>
              <a:path w="169786" h="216227" extrusionOk="0">
                <a:moveTo>
                  <a:pt x="57428" y="0"/>
                </a:moveTo>
                <a:lnTo>
                  <a:pt x="0" y="0"/>
                </a:lnTo>
                <a:lnTo>
                  <a:pt x="0" y="216227"/>
                </a:lnTo>
                <a:lnTo>
                  <a:pt x="169786" y="216227"/>
                </a:lnTo>
                <a:lnTo>
                  <a:pt x="53433" y="60424"/>
                </a:lnTo>
                <a:close/>
              </a:path>
            </a:pathLst>
          </a:custGeom>
          <a:solidFill>
            <a:srgbClr val="F7E5B7">
              <a:alpha val="52679"/>
            </a:srgbClr>
          </a:solidFill>
          <a:ln>
            <a:noFill/>
          </a:ln>
        </p:spPr>
      </p:sp>
      <p:sp>
        <p:nvSpPr>
          <p:cNvPr id="118" name="Google Shape;118;p14"/>
          <p:cNvSpPr/>
          <p:nvPr/>
        </p:nvSpPr>
        <p:spPr>
          <a:xfrm>
            <a:off x="1186000" y="1323316"/>
            <a:ext cx="8239600" cy="3957500"/>
          </a:xfrm>
          <a:custGeom>
            <a:avLst/>
            <a:gdLst/>
            <a:ahLst/>
            <a:cxnLst/>
            <a:rect l="l" t="t" r="r" b="b"/>
            <a:pathLst>
              <a:path w="329584" h="158300" extrusionOk="0">
                <a:moveTo>
                  <a:pt x="0" y="0"/>
                </a:moveTo>
                <a:lnTo>
                  <a:pt x="117851" y="158300"/>
                </a:lnTo>
                <a:lnTo>
                  <a:pt x="329584" y="154305"/>
                </a:lnTo>
                <a:lnTo>
                  <a:pt x="320595" y="56929"/>
                </a:lnTo>
                <a:lnTo>
                  <a:pt x="145316" y="60923"/>
                </a:lnTo>
                <a:close/>
              </a:path>
            </a:pathLst>
          </a:custGeom>
          <a:solidFill>
            <a:srgbClr val="96B3C1">
              <a:alpha val="38840"/>
            </a:srgbClr>
          </a:solidFill>
          <a:ln>
            <a:noFill/>
          </a:ln>
        </p:spPr>
      </p:sp>
      <p:sp>
        <p:nvSpPr>
          <p:cNvPr id="119" name="Google Shape;119;p14"/>
          <p:cNvSpPr/>
          <p:nvPr/>
        </p:nvSpPr>
        <p:spPr>
          <a:xfrm>
            <a:off x="4793950" y="-112350"/>
            <a:ext cx="4419400" cy="2958750"/>
          </a:xfrm>
          <a:custGeom>
            <a:avLst/>
            <a:gdLst/>
            <a:ahLst/>
            <a:cxnLst/>
            <a:rect l="l" t="t" r="r" b="b"/>
            <a:pathLst>
              <a:path w="176776" h="118350" extrusionOk="0">
                <a:moveTo>
                  <a:pt x="33957" y="0"/>
                </a:moveTo>
                <a:lnTo>
                  <a:pt x="176776" y="0"/>
                </a:lnTo>
                <a:lnTo>
                  <a:pt x="176776" y="114355"/>
                </a:lnTo>
                <a:lnTo>
                  <a:pt x="0" y="118350"/>
                </a:lnTo>
                <a:close/>
              </a:path>
            </a:pathLst>
          </a:custGeom>
          <a:solidFill>
            <a:srgbClr val="9EDDEF">
              <a:alpha val="29460"/>
            </a:srgbClr>
          </a:solidFill>
          <a:ln>
            <a:noFill/>
          </a:ln>
        </p:spPr>
      </p:sp>
      <p:sp>
        <p:nvSpPr>
          <p:cNvPr id="120" name="Google Shape;120;p14"/>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txBox="1">
            <a:spLocks noGrp="1"/>
          </p:cNvSpPr>
          <p:nvPr>
            <p:ph type="body" idx="1"/>
          </p:nvPr>
        </p:nvSpPr>
        <p:spPr>
          <a:xfrm>
            <a:off x="4968035" y="2381425"/>
            <a:ext cx="2547000" cy="7989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SzPts val="12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cxnSp>
        <p:nvCxnSpPr>
          <p:cNvPr id="122" name="Google Shape;122;p14"/>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123" name="Google Shape;123;p14"/>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4">
    <p:bg>
      <p:bgPr>
        <a:blipFill>
          <a:blip r:embed="rId2">
            <a:alphaModFix/>
          </a:blip>
          <a:stretch>
            <a:fillRect/>
          </a:stretch>
        </a:blipFill>
        <a:effectLst/>
      </p:bgPr>
    </p:bg>
    <p:spTree>
      <p:nvGrpSpPr>
        <p:cNvPr id="1" name="Shape 124"/>
        <p:cNvGrpSpPr/>
        <p:nvPr/>
      </p:nvGrpSpPr>
      <p:grpSpPr>
        <a:xfrm>
          <a:off x="0" y="0"/>
          <a:ext cx="0" cy="0"/>
          <a:chOff x="0" y="0"/>
          <a:chExt cx="0" cy="0"/>
        </a:xfrm>
      </p:grpSpPr>
      <p:grpSp>
        <p:nvGrpSpPr>
          <p:cNvPr id="125" name="Google Shape;125;p15"/>
          <p:cNvGrpSpPr/>
          <p:nvPr/>
        </p:nvGrpSpPr>
        <p:grpSpPr>
          <a:xfrm>
            <a:off x="-299629" y="-137325"/>
            <a:ext cx="9550450" cy="5418141"/>
            <a:chOff x="-124850" y="-137325"/>
            <a:chExt cx="9550450" cy="5418141"/>
          </a:xfrm>
        </p:grpSpPr>
        <p:sp>
          <p:nvSpPr>
            <p:cNvPr id="126" name="Google Shape;126;p15"/>
            <p:cNvSpPr/>
            <p:nvPr/>
          </p:nvSpPr>
          <p:spPr>
            <a:xfrm flipH="1">
              <a:off x="5180950" y="-137325"/>
              <a:ext cx="4244650" cy="5405675"/>
            </a:xfrm>
            <a:custGeom>
              <a:avLst/>
              <a:gdLst/>
              <a:ahLst/>
              <a:cxnLst/>
              <a:rect l="l" t="t" r="r" b="b"/>
              <a:pathLst>
                <a:path w="169786" h="216227" extrusionOk="0">
                  <a:moveTo>
                    <a:pt x="57428" y="0"/>
                  </a:moveTo>
                  <a:lnTo>
                    <a:pt x="0" y="0"/>
                  </a:lnTo>
                  <a:lnTo>
                    <a:pt x="0" y="216227"/>
                  </a:lnTo>
                  <a:lnTo>
                    <a:pt x="169786" y="216227"/>
                  </a:lnTo>
                  <a:lnTo>
                    <a:pt x="53433" y="60424"/>
                  </a:lnTo>
                  <a:close/>
                </a:path>
              </a:pathLst>
            </a:custGeom>
            <a:solidFill>
              <a:srgbClr val="F7E5B7">
                <a:alpha val="52679"/>
              </a:srgbClr>
            </a:solidFill>
            <a:ln>
              <a:noFill/>
            </a:ln>
          </p:spPr>
        </p:sp>
        <p:sp>
          <p:nvSpPr>
            <p:cNvPr id="127" name="Google Shape;127;p15"/>
            <p:cNvSpPr/>
            <p:nvPr/>
          </p:nvSpPr>
          <p:spPr>
            <a:xfrm flipH="1">
              <a:off x="-124850" y="1323316"/>
              <a:ext cx="8239600" cy="3957500"/>
            </a:xfrm>
            <a:custGeom>
              <a:avLst/>
              <a:gdLst/>
              <a:ahLst/>
              <a:cxnLst/>
              <a:rect l="l" t="t" r="r" b="b"/>
              <a:pathLst>
                <a:path w="329584" h="158300" extrusionOk="0">
                  <a:moveTo>
                    <a:pt x="0" y="0"/>
                  </a:moveTo>
                  <a:lnTo>
                    <a:pt x="117851" y="158300"/>
                  </a:lnTo>
                  <a:lnTo>
                    <a:pt x="329584" y="154305"/>
                  </a:lnTo>
                  <a:lnTo>
                    <a:pt x="320595" y="56929"/>
                  </a:lnTo>
                  <a:lnTo>
                    <a:pt x="145316" y="60923"/>
                  </a:lnTo>
                  <a:close/>
                </a:path>
              </a:pathLst>
            </a:custGeom>
            <a:solidFill>
              <a:srgbClr val="96B3C1">
                <a:alpha val="38840"/>
              </a:srgbClr>
            </a:solidFill>
            <a:ln>
              <a:noFill/>
            </a:ln>
          </p:spPr>
        </p:sp>
        <p:sp>
          <p:nvSpPr>
            <p:cNvPr id="128" name="Google Shape;128;p15"/>
            <p:cNvSpPr/>
            <p:nvPr/>
          </p:nvSpPr>
          <p:spPr>
            <a:xfrm flipH="1">
              <a:off x="87400" y="-112350"/>
              <a:ext cx="4419400" cy="2958750"/>
            </a:xfrm>
            <a:custGeom>
              <a:avLst/>
              <a:gdLst/>
              <a:ahLst/>
              <a:cxnLst/>
              <a:rect l="l" t="t" r="r" b="b"/>
              <a:pathLst>
                <a:path w="176776" h="118350" extrusionOk="0">
                  <a:moveTo>
                    <a:pt x="33957" y="0"/>
                  </a:moveTo>
                  <a:lnTo>
                    <a:pt x="176776" y="0"/>
                  </a:lnTo>
                  <a:lnTo>
                    <a:pt x="176776" y="114355"/>
                  </a:lnTo>
                  <a:lnTo>
                    <a:pt x="0" y="118350"/>
                  </a:lnTo>
                  <a:close/>
                </a:path>
              </a:pathLst>
            </a:custGeom>
            <a:solidFill>
              <a:srgbClr val="9EDDEF">
                <a:alpha val="29460"/>
              </a:srgbClr>
            </a:solidFill>
            <a:ln>
              <a:noFill/>
            </a:ln>
          </p:spPr>
        </p:sp>
      </p:grpSp>
      <p:sp>
        <p:nvSpPr>
          <p:cNvPr id="129" name="Google Shape;129;p15"/>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31" name="Google Shape;131;p15"/>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1">
  <p:cSld name="CUSTOM_5">
    <p:bg>
      <p:bgPr>
        <a:blipFill>
          <a:blip r:embed="rId2">
            <a:alphaModFix/>
          </a:blip>
          <a:stretch>
            <a:fillRect/>
          </a:stretch>
        </a:blipFill>
        <a:effectLst/>
      </p:bgPr>
    </p:bg>
    <p:spTree>
      <p:nvGrpSpPr>
        <p:cNvPr id="1" name="Shape 132"/>
        <p:cNvGrpSpPr/>
        <p:nvPr/>
      </p:nvGrpSpPr>
      <p:grpSpPr>
        <a:xfrm>
          <a:off x="0" y="0"/>
          <a:ext cx="0" cy="0"/>
          <a:chOff x="0" y="0"/>
          <a:chExt cx="0" cy="0"/>
        </a:xfrm>
      </p:grpSpPr>
      <p:sp>
        <p:nvSpPr>
          <p:cNvPr id="133" name="Google Shape;133;p16"/>
          <p:cNvSpPr/>
          <p:nvPr/>
        </p:nvSpPr>
        <p:spPr>
          <a:xfrm>
            <a:off x="-74900" y="-74900"/>
            <a:ext cx="4144750" cy="3620425"/>
          </a:xfrm>
          <a:custGeom>
            <a:avLst/>
            <a:gdLst/>
            <a:ahLst/>
            <a:cxnLst/>
            <a:rect l="l" t="t" r="r" b="b"/>
            <a:pathLst>
              <a:path w="165790" h="144817" extrusionOk="0">
                <a:moveTo>
                  <a:pt x="0" y="0"/>
                </a:moveTo>
                <a:lnTo>
                  <a:pt x="0" y="144817"/>
                </a:lnTo>
                <a:lnTo>
                  <a:pt x="165790" y="98375"/>
                </a:lnTo>
                <a:lnTo>
                  <a:pt x="69911" y="0"/>
                </a:lnTo>
                <a:close/>
              </a:path>
            </a:pathLst>
          </a:custGeom>
          <a:solidFill>
            <a:srgbClr val="F7E5B7">
              <a:alpha val="52679"/>
            </a:srgbClr>
          </a:solidFill>
          <a:ln>
            <a:noFill/>
          </a:ln>
        </p:spPr>
      </p:sp>
      <p:sp>
        <p:nvSpPr>
          <p:cNvPr id="134" name="Google Shape;134;p16"/>
          <p:cNvSpPr/>
          <p:nvPr/>
        </p:nvSpPr>
        <p:spPr>
          <a:xfrm>
            <a:off x="-74909" y="2384491"/>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96B3C1">
              <a:alpha val="38840"/>
            </a:srgbClr>
          </a:solidFill>
          <a:ln>
            <a:noFill/>
          </a:ln>
        </p:spPr>
      </p:sp>
      <p:sp>
        <p:nvSpPr>
          <p:cNvPr id="135" name="Google Shape;135;p16"/>
          <p:cNvSpPr/>
          <p:nvPr/>
        </p:nvSpPr>
        <p:spPr>
          <a:xfrm>
            <a:off x="1672891" y="-62416"/>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136" name="Google Shape;136;p16"/>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txBox="1">
            <a:spLocks noGrp="1"/>
          </p:cNvSpPr>
          <p:nvPr>
            <p:ph type="title"/>
          </p:nvPr>
        </p:nvSpPr>
        <p:spPr>
          <a:xfrm>
            <a:off x="2048424" y="157185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38" name="Google Shape;138;p16"/>
          <p:cNvSpPr txBox="1">
            <a:spLocks noGrp="1"/>
          </p:cNvSpPr>
          <p:nvPr>
            <p:ph type="subTitle" idx="1"/>
          </p:nvPr>
        </p:nvSpPr>
        <p:spPr>
          <a:xfrm>
            <a:off x="1557925" y="1849645"/>
            <a:ext cx="26397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9" name="Google Shape;139;p16"/>
          <p:cNvSpPr txBox="1">
            <a:spLocks noGrp="1"/>
          </p:cNvSpPr>
          <p:nvPr>
            <p:ph type="title" idx="2"/>
          </p:nvPr>
        </p:nvSpPr>
        <p:spPr>
          <a:xfrm>
            <a:off x="5663855" y="157185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40" name="Google Shape;140;p16"/>
          <p:cNvSpPr txBox="1">
            <a:spLocks noGrp="1"/>
          </p:cNvSpPr>
          <p:nvPr>
            <p:ph type="subTitle" idx="3"/>
          </p:nvPr>
        </p:nvSpPr>
        <p:spPr>
          <a:xfrm>
            <a:off x="5173355" y="1849643"/>
            <a:ext cx="26397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1" name="Google Shape;141;p16"/>
          <p:cNvSpPr txBox="1">
            <a:spLocks noGrp="1"/>
          </p:cNvSpPr>
          <p:nvPr>
            <p:ph type="title" idx="4"/>
          </p:nvPr>
        </p:nvSpPr>
        <p:spPr>
          <a:xfrm>
            <a:off x="3742650" y="294096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42" name="Google Shape;142;p16"/>
          <p:cNvSpPr txBox="1">
            <a:spLocks noGrp="1"/>
          </p:cNvSpPr>
          <p:nvPr>
            <p:ph type="subTitle" idx="5"/>
          </p:nvPr>
        </p:nvSpPr>
        <p:spPr>
          <a:xfrm>
            <a:off x="3252150" y="3219943"/>
            <a:ext cx="26397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143" name="Google Shape;143;p16"/>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144" name="Google Shape;144;p16"/>
          <p:cNvSpPr txBox="1">
            <a:spLocks noGrp="1"/>
          </p:cNvSpPr>
          <p:nvPr>
            <p:ph type="title" idx="6"/>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1">
  <p:cSld name="CUSTOM_1_1">
    <p:bg>
      <p:bgPr>
        <a:blipFill>
          <a:blip r:embed="rId2">
            <a:alphaModFix/>
          </a:blip>
          <a:stretch>
            <a:fillRect/>
          </a:stretch>
        </a:blipFill>
        <a:effectLst/>
      </p:bgPr>
    </p:bg>
    <p:spTree>
      <p:nvGrpSpPr>
        <p:cNvPr id="1" name="Shape 145"/>
        <p:cNvGrpSpPr/>
        <p:nvPr/>
      </p:nvGrpSpPr>
      <p:grpSpPr>
        <a:xfrm>
          <a:off x="0" y="0"/>
          <a:ext cx="0" cy="0"/>
          <a:chOff x="0" y="0"/>
          <a:chExt cx="0" cy="0"/>
        </a:xfrm>
      </p:grpSpPr>
      <p:sp>
        <p:nvSpPr>
          <p:cNvPr id="146" name="Google Shape;146;p17"/>
          <p:cNvSpPr/>
          <p:nvPr/>
        </p:nvSpPr>
        <p:spPr>
          <a:xfrm flipH="1">
            <a:off x="5168482" y="-74900"/>
            <a:ext cx="4144750" cy="3620425"/>
          </a:xfrm>
          <a:custGeom>
            <a:avLst/>
            <a:gdLst/>
            <a:ahLst/>
            <a:cxnLst/>
            <a:rect l="l" t="t" r="r" b="b"/>
            <a:pathLst>
              <a:path w="165790" h="144817" extrusionOk="0">
                <a:moveTo>
                  <a:pt x="0" y="0"/>
                </a:moveTo>
                <a:lnTo>
                  <a:pt x="0" y="144817"/>
                </a:lnTo>
                <a:lnTo>
                  <a:pt x="165790" y="98375"/>
                </a:lnTo>
                <a:lnTo>
                  <a:pt x="69911" y="0"/>
                </a:lnTo>
                <a:close/>
              </a:path>
            </a:pathLst>
          </a:custGeom>
          <a:solidFill>
            <a:srgbClr val="F7E5B7">
              <a:alpha val="52679"/>
            </a:srgbClr>
          </a:solidFill>
          <a:ln>
            <a:noFill/>
          </a:ln>
        </p:spPr>
      </p:sp>
      <p:sp>
        <p:nvSpPr>
          <p:cNvPr id="147" name="Google Shape;147;p17"/>
          <p:cNvSpPr/>
          <p:nvPr/>
        </p:nvSpPr>
        <p:spPr>
          <a:xfrm flipH="1">
            <a:off x="-74909" y="2384491"/>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96B3C1">
              <a:alpha val="38840"/>
            </a:srgbClr>
          </a:solidFill>
          <a:ln>
            <a:noFill/>
          </a:ln>
        </p:spPr>
      </p:sp>
      <p:sp>
        <p:nvSpPr>
          <p:cNvPr id="148" name="Google Shape;148;p17"/>
          <p:cNvSpPr/>
          <p:nvPr/>
        </p:nvSpPr>
        <p:spPr>
          <a:xfrm flipH="1">
            <a:off x="-37434" y="-62416"/>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149" name="Google Shape;149;p17"/>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1" name="Google Shape;151;p17"/>
          <p:cNvSpPr txBox="1">
            <a:spLocks noGrp="1"/>
          </p:cNvSpPr>
          <p:nvPr>
            <p:ph type="title" idx="2"/>
          </p:nvPr>
        </p:nvSpPr>
        <p:spPr>
          <a:xfrm>
            <a:off x="2271525" y="1585263"/>
            <a:ext cx="11820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52" name="Google Shape;152;p17"/>
          <p:cNvSpPr txBox="1">
            <a:spLocks noGrp="1"/>
          </p:cNvSpPr>
          <p:nvPr>
            <p:ph type="subTitle" idx="1"/>
          </p:nvPr>
        </p:nvSpPr>
        <p:spPr>
          <a:xfrm>
            <a:off x="1496175" y="1871761"/>
            <a:ext cx="27327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3" name="Google Shape;153;p17"/>
          <p:cNvSpPr txBox="1">
            <a:spLocks noGrp="1"/>
          </p:cNvSpPr>
          <p:nvPr>
            <p:ph type="title" idx="3"/>
          </p:nvPr>
        </p:nvSpPr>
        <p:spPr>
          <a:xfrm>
            <a:off x="2271525" y="3096963"/>
            <a:ext cx="11820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54" name="Google Shape;154;p17"/>
          <p:cNvSpPr txBox="1">
            <a:spLocks noGrp="1"/>
          </p:cNvSpPr>
          <p:nvPr>
            <p:ph type="subTitle" idx="4"/>
          </p:nvPr>
        </p:nvSpPr>
        <p:spPr>
          <a:xfrm>
            <a:off x="1496175" y="3390397"/>
            <a:ext cx="27327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5" name="Google Shape;155;p17"/>
          <p:cNvSpPr txBox="1">
            <a:spLocks noGrp="1"/>
          </p:cNvSpPr>
          <p:nvPr>
            <p:ph type="title" idx="5"/>
          </p:nvPr>
        </p:nvSpPr>
        <p:spPr>
          <a:xfrm>
            <a:off x="5690475" y="1585263"/>
            <a:ext cx="11820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56" name="Google Shape;156;p17"/>
          <p:cNvSpPr txBox="1">
            <a:spLocks noGrp="1"/>
          </p:cNvSpPr>
          <p:nvPr>
            <p:ph type="subTitle" idx="6"/>
          </p:nvPr>
        </p:nvSpPr>
        <p:spPr>
          <a:xfrm>
            <a:off x="4915125" y="1871761"/>
            <a:ext cx="27327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7" name="Google Shape;157;p17"/>
          <p:cNvSpPr txBox="1">
            <a:spLocks noGrp="1"/>
          </p:cNvSpPr>
          <p:nvPr>
            <p:ph type="title" idx="7"/>
          </p:nvPr>
        </p:nvSpPr>
        <p:spPr>
          <a:xfrm>
            <a:off x="5690475" y="3097113"/>
            <a:ext cx="11820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58" name="Google Shape;158;p17"/>
          <p:cNvSpPr txBox="1">
            <a:spLocks noGrp="1"/>
          </p:cNvSpPr>
          <p:nvPr>
            <p:ph type="subTitle" idx="8"/>
          </p:nvPr>
        </p:nvSpPr>
        <p:spPr>
          <a:xfrm>
            <a:off x="4915125" y="3389952"/>
            <a:ext cx="27327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159" name="Google Shape;159;p17"/>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p:cSld name="CUSTOM_6">
    <p:bg>
      <p:bgPr>
        <a:blipFill>
          <a:blip r:embed="rId2">
            <a:alphaModFix/>
          </a:blip>
          <a:stretch>
            <a:fillRect/>
          </a:stretch>
        </a:blipFill>
        <a:effectLst/>
      </p:bgPr>
    </p:bg>
    <p:spTree>
      <p:nvGrpSpPr>
        <p:cNvPr id="1" name="Shape 160"/>
        <p:cNvGrpSpPr/>
        <p:nvPr/>
      </p:nvGrpSpPr>
      <p:grpSpPr>
        <a:xfrm>
          <a:off x="0" y="0"/>
          <a:ext cx="0" cy="0"/>
          <a:chOff x="0" y="0"/>
          <a:chExt cx="0" cy="0"/>
        </a:xfrm>
      </p:grpSpPr>
      <p:sp>
        <p:nvSpPr>
          <p:cNvPr id="161" name="Google Shape;161;p18"/>
          <p:cNvSpPr/>
          <p:nvPr/>
        </p:nvSpPr>
        <p:spPr>
          <a:xfrm rot="10800000" flipH="1">
            <a:off x="-74900" y="1635441"/>
            <a:ext cx="4144750" cy="3620425"/>
          </a:xfrm>
          <a:custGeom>
            <a:avLst/>
            <a:gdLst/>
            <a:ahLst/>
            <a:cxnLst/>
            <a:rect l="l" t="t" r="r" b="b"/>
            <a:pathLst>
              <a:path w="165790" h="144817" extrusionOk="0">
                <a:moveTo>
                  <a:pt x="0" y="0"/>
                </a:moveTo>
                <a:lnTo>
                  <a:pt x="0" y="144817"/>
                </a:lnTo>
                <a:lnTo>
                  <a:pt x="165790" y="98375"/>
                </a:lnTo>
                <a:lnTo>
                  <a:pt x="69911" y="0"/>
                </a:lnTo>
                <a:close/>
              </a:path>
            </a:pathLst>
          </a:custGeom>
          <a:solidFill>
            <a:srgbClr val="F7E5B7">
              <a:alpha val="52679"/>
            </a:srgbClr>
          </a:solidFill>
          <a:ln>
            <a:noFill/>
          </a:ln>
        </p:spPr>
      </p:sp>
      <p:sp>
        <p:nvSpPr>
          <p:cNvPr id="162" name="Google Shape;162;p18"/>
          <p:cNvSpPr/>
          <p:nvPr/>
        </p:nvSpPr>
        <p:spPr>
          <a:xfrm rot="10800000" flipH="1">
            <a:off x="-74909" y="-74900"/>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96B3C1">
              <a:alpha val="38840"/>
            </a:srgbClr>
          </a:solidFill>
          <a:ln>
            <a:noFill/>
          </a:ln>
        </p:spPr>
      </p:sp>
      <p:sp>
        <p:nvSpPr>
          <p:cNvPr id="163" name="Google Shape;163;p18"/>
          <p:cNvSpPr/>
          <p:nvPr/>
        </p:nvSpPr>
        <p:spPr>
          <a:xfrm rot="10800000" flipH="1">
            <a:off x="1672891" y="1385757"/>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164" name="Google Shape;164;p18"/>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txBox="1">
            <a:spLocks noGrp="1"/>
          </p:cNvSpPr>
          <p:nvPr>
            <p:ph type="title"/>
          </p:nvPr>
        </p:nvSpPr>
        <p:spPr>
          <a:xfrm>
            <a:off x="1974300" y="1897400"/>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cxnSp>
        <p:nvCxnSpPr>
          <p:cNvPr id="166" name="Google Shape;166;p18"/>
          <p:cNvCxnSpPr/>
          <p:nvPr/>
        </p:nvCxnSpPr>
        <p:spPr>
          <a:xfrm>
            <a:off x="4426663" y="1897400"/>
            <a:ext cx="290700" cy="0"/>
          </a:xfrm>
          <a:prstGeom prst="straightConnector1">
            <a:avLst/>
          </a:prstGeom>
          <a:noFill/>
          <a:ln w="19050" cap="flat" cmpd="sng">
            <a:solidFill>
              <a:schemeClr val="accent2"/>
            </a:solidFill>
            <a:prstDash val="solid"/>
            <a:round/>
            <a:headEnd type="none" w="med" len="med"/>
            <a:tailEnd type="none" w="med" len="med"/>
          </a:ln>
        </p:spPr>
      </p:cxnSp>
      <p:sp>
        <p:nvSpPr>
          <p:cNvPr id="167" name="Google Shape;167;p18"/>
          <p:cNvSpPr txBox="1">
            <a:spLocks noGrp="1"/>
          </p:cNvSpPr>
          <p:nvPr>
            <p:ph type="subTitle" idx="1"/>
          </p:nvPr>
        </p:nvSpPr>
        <p:spPr>
          <a:xfrm>
            <a:off x="2607250" y="2777775"/>
            <a:ext cx="3699300" cy="25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CUSTOM_7">
    <p:bg>
      <p:bgPr>
        <a:blipFill>
          <a:blip r:embed="rId2">
            <a:alphaModFix/>
          </a:blip>
          <a:stretch>
            <a:fillRect/>
          </a:stretch>
        </a:blipFill>
        <a:effectLst/>
      </p:bgPr>
    </p:bg>
    <p:spTree>
      <p:nvGrpSpPr>
        <p:cNvPr id="1" name="Shape 168"/>
        <p:cNvGrpSpPr/>
        <p:nvPr/>
      </p:nvGrpSpPr>
      <p:grpSpPr>
        <a:xfrm>
          <a:off x="0" y="0"/>
          <a:ext cx="0" cy="0"/>
          <a:chOff x="0" y="0"/>
          <a:chExt cx="0" cy="0"/>
        </a:xfrm>
      </p:grpSpPr>
      <p:sp>
        <p:nvSpPr>
          <p:cNvPr id="169" name="Google Shape;169;p19"/>
          <p:cNvSpPr/>
          <p:nvPr/>
        </p:nvSpPr>
        <p:spPr>
          <a:xfrm>
            <a:off x="-112366" y="-74900"/>
            <a:ext cx="4455825" cy="3945000"/>
          </a:xfrm>
          <a:custGeom>
            <a:avLst/>
            <a:gdLst/>
            <a:ahLst/>
            <a:cxnLst/>
            <a:rect l="l" t="t" r="r" b="b"/>
            <a:pathLst>
              <a:path w="178233" h="157800" extrusionOk="0">
                <a:moveTo>
                  <a:pt x="128338" y="0"/>
                </a:moveTo>
                <a:lnTo>
                  <a:pt x="0" y="0"/>
                </a:lnTo>
                <a:lnTo>
                  <a:pt x="0" y="157800"/>
                </a:lnTo>
                <a:lnTo>
                  <a:pt x="178233" y="110043"/>
                </a:lnTo>
                <a:close/>
              </a:path>
            </a:pathLst>
          </a:custGeom>
          <a:solidFill>
            <a:srgbClr val="9EDDEF">
              <a:alpha val="29460"/>
            </a:srgbClr>
          </a:solidFill>
          <a:ln>
            <a:noFill/>
          </a:ln>
        </p:spPr>
      </p:sp>
      <p:sp>
        <p:nvSpPr>
          <p:cNvPr id="170" name="Google Shape;170;p19"/>
          <p:cNvSpPr/>
          <p:nvPr/>
        </p:nvSpPr>
        <p:spPr>
          <a:xfrm>
            <a:off x="3096091" y="-74900"/>
            <a:ext cx="6204650" cy="4232150"/>
          </a:xfrm>
          <a:custGeom>
            <a:avLst/>
            <a:gdLst/>
            <a:ahLst/>
            <a:cxnLst/>
            <a:rect l="l" t="t" r="r" b="b"/>
            <a:pathLst>
              <a:path w="248186" h="169286" extrusionOk="0">
                <a:moveTo>
                  <a:pt x="0" y="0"/>
                </a:moveTo>
                <a:lnTo>
                  <a:pt x="248186" y="0"/>
                </a:lnTo>
                <a:lnTo>
                  <a:pt x="247687" y="169286"/>
                </a:lnTo>
                <a:lnTo>
                  <a:pt x="48938" y="111359"/>
                </a:lnTo>
                <a:close/>
              </a:path>
            </a:pathLst>
          </a:custGeom>
          <a:solidFill>
            <a:srgbClr val="F7E5B7">
              <a:alpha val="52679"/>
            </a:srgbClr>
          </a:solidFill>
          <a:ln>
            <a:noFill/>
          </a:ln>
        </p:spPr>
      </p:sp>
      <p:sp>
        <p:nvSpPr>
          <p:cNvPr id="171" name="Google Shape;171;p19"/>
          <p:cNvSpPr/>
          <p:nvPr/>
        </p:nvSpPr>
        <p:spPr>
          <a:xfrm>
            <a:off x="-124825" y="2696600"/>
            <a:ext cx="6564300" cy="2559275"/>
          </a:xfrm>
          <a:custGeom>
            <a:avLst/>
            <a:gdLst/>
            <a:ahLst/>
            <a:cxnLst/>
            <a:rect l="l" t="t" r="r" b="b"/>
            <a:pathLst>
              <a:path w="262572" h="102371" extrusionOk="0">
                <a:moveTo>
                  <a:pt x="0" y="46941"/>
                </a:moveTo>
                <a:lnTo>
                  <a:pt x="0" y="102371"/>
                </a:lnTo>
                <a:lnTo>
                  <a:pt x="262572" y="102362"/>
                </a:lnTo>
                <a:lnTo>
                  <a:pt x="242678" y="19120"/>
                </a:lnTo>
                <a:lnTo>
                  <a:pt x="177276" y="0"/>
                </a:lnTo>
                <a:close/>
              </a:path>
            </a:pathLst>
          </a:custGeom>
          <a:solidFill>
            <a:srgbClr val="96B3C1">
              <a:alpha val="38840"/>
            </a:srgbClr>
          </a:solidFill>
          <a:ln>
            <a:noFill/>
          </a:ln>
        </p:spPr>
      </p:sp>
      <p:sp>
        <p:nvSpPr>
          <p:cNvPr id="172" name="Google Shape;172;p19"/>
          <p:cNvSpPr/>
          <p:nvPr/>
        </p:nvSpPr>
        <p:spPr>
          <a:xfrm>
            <a:off x="5930009" y="3160026"/>
            <a:ext cx="3395700" cy="2134800"/>
          </a:xfrm>
          <a:custGeom>
            <a:avLst/>
            <a:gdLst/>
            <a:ahLst/>
            <a:cxnLst/>
            <a:rect l="l" t="t" r="r" b="b"/>
            <a:pathLst>
              <a:path w="135828" h="85392" extrusionOk="0">
                <a:moveTo>
                  <a:pt x="0" y="0"/>
                </a:moveTo>
                <a:lnTo>
                  <a:pt x="135828" y="40449"/>
                </a:lnTo>
                <a:lnTo>
                  <a:pt x="135828" y="85392"/>
                </a:lnTo>
                <a:lnTo>
                  <a:pt x="20973" y="85392"/>
                </a:lnTo>
                <a:close/>
              </a:path>
            </a:pathLst>
          </a:custGeom>
          <a:solidFill>
            <a:srgbClr val="595959">
              <a:alpha val="16960"/>
            </a:srgbClr>
          </a:solidFill>
          <a:ln>
            <a:noFill/>
          </a:ln>
        </p:spPr>
      </p:sp>
      <p:sp>
        <p:nvSpPr>
          <p:cNvPr id="173" name="Google Shape;173;p19"/>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4" name="Google Shape;174;p19"/>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175" name="Google Shape;175;p19"/>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3">
  <p:cSld name="CUSTOM_8">
    <p:bg>
      <p:bgPr>
        <a:blipFill>
          <a:blip r:embed="rId2">
            <a:alphaModFix/>
          </a:blip>
          <a:stretch>
            <a:fillRect/>
          </a:stretch>
        </a:blipFill>
        <a:effectLst/>
      </p:bgPr>
    </p:bg>
    <p:spTree>
      <p:nvGrpSpPr>
        <p:cNvPr id="1" name="Shape 176"/>
        <p:cNvGrpSpPr/>
        <p:nvPr/>
      </p:nvGrpSpPr>
      <p:grpSpPr>
        <a:xfrm>
          <a:off x="0" y="0"/>
          <a:ext cx="0" cy="0"/>
          <a:chOff x="0" y="0"/>
          <a:chExt cx="0" cy="0"/>
        </a:xfrm>
      </p:grpSpPr>
      <p:grpSp>
        <p:nvGrpSpPr>
          <p:cNvPr id="177" name="Google Shape;177;p20"/>
          <p:cNvGrpSpPr/>
          <p:nvPr/>
        </p:nvGrpSpPr>
        <p:grpSpPr>
          <a:xfrm flipH="1">
            <a:off x="-136250" y="-74900"/>
            <a:ext cx="9461959" cy="5380700"/>
            <a:chOff x="-124834" y="-74900"/>
            <a:chExt cx="9461959" cy="5380700"/>
          </a:xfrm>
        </p:grpSpPr>
        <p:sp>
          <p:nvSpPr>
            <p:cNvPr id="178" name="Google Shape;178;p20"/>
            <p:cNvSpPr/>
            <p:nvPr/>
          </p:nvSpPr>
          <p:spPr>
            <a:xfrm>
              <a:off x="-112366" y="-74900"/>
              <a:ext cx="4455825" cy="3945000"/>
            </a:xfrm>
            <a:custGeom>
              <a:avLst/>
              <a:gdLst/>
              <a:ahLst/>
              <a:cxnLst/>
              <a:rect l="l" t="t" r="r" b="b"/>
              <a:pathLst>
                <a:path w="178233" h="157800" extrusionOk="0">
                  <a:moveTo>
                    <a:pt x="128338" y="0"/>
                  </a:moveTo>
                  <a:lnTo>
                    <a:pt x="0" y="0"/>
                  </a:lnTo>
                  <a:lnTo>
                    <a:pt x="0" y="157800"/>
                  </a:lnTo>
                  <a:lnTo>
                    <a:pt x="178233" y="110043"/>
                  </a:lnTo>
                  <a:close/>
                </a:path>
              </a:pathLst>
            </a:custGeom>
            <a:solidFill>
              <a:srgbClr val="9EDDEF">
                <a:alpha val="29460"/>
              </a:srgbClr>
            </a:solidFill>
            <a:ln>
              <a:noFill/>
            </a:ln>
          </p:spPr>
        </p:sp>
        <p:sp>
          <p:nvSpPr>
            <p:cNvPr id="179" name="Google Shape;179;p20"/>
            <p:cNvSpPr/>
            <p:nvPr/>
          </p:nvSpPr>
          <p:spPr>
            <a:xfrm>
              <a:off x="3096091" y="-74900"/>
              <a:ext cx="6204650" cy="4232150"/>
            </a:xfrm>
            <a:custGeom>
              <a:avLst/>
              <a:gdLst/>
              <a:ahLst/>
              <a:cxnLst/>
              <a:rect l="l" t="t" r="r" b="b"/>
              <a:pathLst>
                <a:path w="248186" h="169286" extrusionOk="0">
                  <a:moveTo>
                    <a:pt x="0" y="0"/>
                  </a:moveTo>
                  <a:lnTo>
                    <a:pt x="248186" y="0"/>
                  </a:lnTo>
                  <a:lnTo>
                    <a:pt x="247687" y="169286"/>
                  </a:lnTo>
                  <a:lnTo>
                    <a:pt x="48938" y="111359"/>
                  </a:lnTo>
                  <a:close/>
                </a:path>
              </a:pathLst>
            </a:custGeom>
            <a:solidFill>
              <a:srgbClr val="F7E5B7">
                <a:alpha val="52679"/>
              </a:srgbClr>
            </a:solidFill>
            <a:ln>
              <a:noFill/>
            </a:ln>
          </p:spPr>
        </p:sp>
        <p:sp>
          <p:nvSpPr>
            <p:cNvPr id="180" name="Google Shape;180;p20"/>
            <p:cNvSpPr/>
            <p:nvPr/>
          </p:nvSpPr>
          <p:spPr>
            <a:xfrm>
              <a:off x="-124834" y="2696591"/>
              <a:ext cx="6579175" cy="2559275"/>
            </a:xfrm>
            <a:custGeom>
              <a:avLst/>
              <a:gdLst/>
              <a:ahLst/>
              <a:cxnLst/>
              <a:rect l="l" t="t" r="r" b="b"/>
              <a:pathLst>
                <a:path w="263167" h="102371" extrusionOk="0">
                  <a:moveTo>
                    <a:pt x="0" y="46941"/>
                  </a:moveTo>
                  <a:lnTo>
                    <a:pt x="0" y="102371"/>
                  </a:lnTo>
                  <a:lnTo>
                    <a:pt x="263167" y="102371"/>
                  </a:lnTo>
                  <a:lnTo>
                    <a:pt x="241195" y="18976"/>
                  </a:lnTo>
                  <a:lnTo>
                    <a:pt x="177276" y="0"/>
                  </a:lnTo>
                  <a:close/>
                </a:path>
              </a:pathLst>
            </a:custGeom>
            <a:solidFill>
              <a:srgbClr val="96B3C1">
                <a:alpha val="38840"/>
              </a:srgbClr>
            </a:solidFill>
            <a:ln>
              <a:noFill/>
            </a:ln>
          </p:spPr>
        </p:sp>
        <p:sp>
          <p:nvSpPr>
            <p:cNvPr id="181" name="Google Shape;181;p20"/>
            <p:cNvSpPr/>
            <p:nvPr/>
          </p:nvSpPr>
          <p:spPr>
            <a:xfrm>
              <a:off x="5887625" y="3176625"/>
              <a:ext cx="3449500" cy="2129175"/>
            </a:xfrm>
            <a:custGeom>
              <a:avLst/>
              <a:gdLst/>
              <a:ahLst/>
              <a:cxnLst/>
              <a:rect l="l" t="t" r="r" b="b"/>
              <a:pathLst>
                <a:path w="137980" h="85167" extrusionOk="0">
                  <a:moveTo>
                    <a:pt x="0" y="0"/>
                  </a:moveTo>
                  <a:lnTo>
                    <a:pt x="137980" y="39627"/>
                  </a:lnTo>
                  <a:lnTo>
                    <a:pt x="137523" y="85167"/>
                  </a:lnTo>
                  <a:lnTo>
                    <a:pt x="22885" y="83685"/>
                  </a:lnTo>
                  <a:close/>
                </a:path>
              </a:pathLst>
            </a:custGeom>
            <a:solidFill>
              <a:srgbClr val="595959">
                <a:alpha val="16960"/>
              </a:srgbClr>
            </a:solidFill>
            <a:ln>
              <a:noFill/>
            </a:ln>
          </p:spPr>
        </p:sp>
      </p:grpSp>
      <p:sp>
        <p:nvSpPr>
          <p:cNvPr id="182" name="Google Shape;182;p20"/>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3" name="Google Shape;183;p20"/>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184" name="Google Shape;184;p20"/>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3"/>
          <p:cNvSpPr/>
          <p:nvPr/>
        </p:nvSpPr>
        <p:spPr>
          <a:xfrm rot="10800000">
            <a:off x="4919006" y="2057835"/>
            <a:ext cx="4346950" cy="3402450"/>
          </a:xfrm>
          <a:custGeom>
            <a:avLst/>
            <a:gdLst/>
            <a:ahLst/>
            <a:cxnLst/>
            <a:rect l="l" t="t" r="r" b="b"/>
            <a:pathLst>
              <a:path w="173878" h="136098" extrusionOk="0">
                <a:moveTo>
                  <a:pt x="0" y="0"/>
                </a:moveTo>
                <a:lnTo>
                  <a:pt x="0" y="136098"/>
                </a:lnTo>
                <a:lnTo>
                  <a:pt x="173878" y="98319"/>
                </a:lnTo>
                <a:lnTo>
                  <a:pt x="130636" y="911"/>
                </a:lnTo>
                <a:close/>
              </a:path>
            </a:pathLst>
          </a:custGeom>
          <a:solidFill>
            <a:srgbClr val="96B3C1">
              <a:alpha val="38840"/>
            </a:srgbClr>
          </a:solidFill>
          <a:ln>
            <a:noFill/>
          </a:ln>
        </p:spPr>
      </p:sp>
      <p:sp>
        <p:nvSpPr>
          <p:cNvPr id="18" name="Google Shape;18;p3"/>
          <p:cNvSpPr/>
          <p:nvPr/>
        </p:nvSpPr>
        <p:spPr>
          <a:xfrm rot="10800000">
            <a:off x="2472431" y="-70150"/>
            <a:ext cx="6793525" cy="3072450"/>
          </a:xfrm>
          <a:custGeom>
            <a:avLst/>
            <a:gdLst/>
            <a:ahLst/>
            <a:cxnLst/>
            <a:rect l="l" t="t" r="r" b="b"/>
            <a:pathLst>
              <a:path w="271741" h="122898" extrusionOk="0">
                <a:moveTo>
                  <a:pt x="0" y="37780"/>
                </a:moveTo>
                <a:lnTo>
                  <a:pt x="0" y="122898"/>
                </a:lnTo>
                <a:lnTo>
                  <a:pt x="271741" y="122898"/>
                </a:lnTo>
                <a:lnTo>
                  <a:pt x="174333" y="0"/>
                </a:lnTo>
                <a:close/>
              </a:path>
            </a:pathLst>
          </a:custGeom>
          <a:solidFill>
            <a:srgbClr val="F7E5B7">
              <a:alpha val="52679"/>
            </a:srgbClr>
          </a:solidFill>
          <a:ln>
            <a:noFill/>
          </a:ln>
        </p:spPr>
      </p:sp>
      <p:sp>
        <p:nvSpPr>
          <p:cNvPr id="19" name="Google Shape;19;p3"/>
          <p:cNvSpPr/>
          <p:nvPr/>
        </p:nvSpPr>
        <p:spPr>
          <a:xfrm rot="10800000">
            <a:off x="-48100" y="2154550"/>
            <a:ext cx="6065225" cy="3322800"/>
          </a:xfrm>
          <a:custGeom>
            <a:avLst/>
            <a:gdLst/>
            <a:ahLst/>
            <a:cxnLst/>
            <a:rect l="l" t="t" r="r" b="b"/>
            <a:pathLst>
              <a:path w="242609" h="132912" extrusionOk="0">
                <a:moveTo>
                  <a:pt x="0" y="455"/>
                </a:moveTo>
                <a:lnTo>
                  <a:pt x="44607" y="100594"/>
                </a:lnTo>
                <a:lnTo>
                  <a:pt x="242609" y="132912"/>
                </a:lnTo>
                <a:lnTo>
                  <a:pt x="242609" y="0"/>
                </a:lnTo>
                <a:close/>
              </a:path>
            </a:pathLst>
          </a:custGeom>
          <a:solidFill>
            <a:srgbClr val="9EDDEF">
              <a:alpha val="29460"/>
            </a:srgbClr>
          </a:solidFill>
          <a:ln>
            <a:noFill/>
          </a:ln>
        </p:spPr>
      </p:sp>
      <p:sp>
        <p:nvSpPr>
          <p:cNvPr id="20" name="Google Shape;20;p3"/>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txBox="1">
            <a:spLocks noGrp="1"/>
          </p:cNvSpPr>
          <p:nvPr>
            <p:ph type="title"/>
          </p:nvPr>
        </p:nvSpPr>
        <p:spPr>
          <a:xfrm>
            <a:off x="2860200" y="2746192"/>
            <a:ext cx="3423600" cy="629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solidFill>
                  <a:schemeClr val="dk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3850375" y="1276877"/>
            <a:ext cx="1443300" cy="138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6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3" name="Google Shape;23;p3"/>
          <p:cNvSpPr txBox="1">
            <a:spLocks noGrp="1"/>
          </p:cNvSpPr>
          <p:nvPr>
            <p:ph type="subTitle" idx="1"/>
          </p:nvPr>
        </p:nvSpPr>
        <p:spPr>
          <a:xfrm>
            <a:off x="2948550" y="3462208"/>
            <a:ext cx="3246900" cy="40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4" name="Google Shape;24;p3"/>
          <p:cNvSpPr txBox="1">
            <a:spLocks noGrp="1"/>
          </p:cNvSpPr>
          <p:nvPr>
            <p:ph type="subTitle" idx="3"/>
          </p:nvPr>
        </p:nvSpPr>
        <p:spPr>
          <a:xfrm>
            <a:off x="713225" y="539500"/>
            <a:ext cx="946500" cy="56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2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4">
  <p:cSld name="CUSTOM_9">
    <p:bg>
      <p:bgPr>
        <a:blipFill>
          <a:blip r:embed="rId2">
            <a:alphaModFix/>
          </a:blip>
          <a:stretch>
            <a:fillRect/>
          </a:stretch>
        </a:blipFill>
        <a:effectLst/>
      </p:bgPr>
    </p:bg>
    <p:spTree>
      <p:nvGrpSpPr>
        <p:cNvPr id="1" name="Shape 185"/>
        <p:cNvGrpSpPr/>
        <p:nvPr/>
      </p:nvGrpSpPr>
      <p:grpSpPr>
        <a:xfrm>
          <a:off x="0" y="0"/>
          <a:ext cx="0" cy="0"/>
          <a:chOff x="0" y="0"/>
          <a:chExt cx="0" cy="0"/>
        </a:xfrm>
      </p:grpSpPr>
      <p:sp>
        <p:nvSpPr>
          <p:cNvPr id="186" name="Google Shape;186;p21"/>
          <p:cNvSpPr/>
          <p:nvPr/>
        </p:nvSpPr>
        <p:spPr>
          <a:xfrm>
            <a:off x="-62425" y="-87400"/>
            <a:ext cx="4162700" cy="5280825"/>
          </a:xfrm>
          <a:custGeom>
            <a:avLst/>
            <a:gdLst/>
            <a:ahLst/>
            <a:cxnLst/>
            <a:rect l="l" t="t" r="r" b="b"/>
            <a:pathLst>
              <a:path w="166508" h="211233" extrusionOk="0">
                <a:moveTo>
                  <a:pt x="146814" y="0"/>
                </a:moveTo>
                <a:lnTo>
                  <a:pt x="0" y="0"/>
                </a:lnTo>
                <a:lnTo>
                  <a:pt x="0" y="211233"/>
                </a:lnTo>
                <a:lnTo>
                  <a:pt x="166508" y="209407"/>
                </a:lnTo>
                <a:lnTo>
                  <a:pt x="46844" y="115418"/>
                </a:lnTo>
                <a:close/>
              </a:path>
            </a:pathLst>
          </a:custGeom>
          <a:solidFill>
            <a:srgbClr val="9EDDEF">
              <a:alpha val="29460"/>
            </a:srgbClr>
          </a:solidFill>
          <a:ln>
            <a:noFill/>
          </a:ln>
        </p:spPr>
      </p:sp>
      <p:sp>
        <p:nvSpPr>
          <p:cNvPr id="187" name="Google Shape;187;p21"/>
          <p:cNvSpPr/>
          <p:nvPr/>
        </p:nvSpPr>
        <p:spPr>
          <a:xfrm>
            <a:off x="1036191" y="-62416"/>
            <a:ext cx="7041100" cy="4656600"/>
          </a:xfrm>
          <a:custGeom>
            <a:avLst/>
            <a:gdLst/>
            <a:ahLst/>
            <a:cxnLst/>
            <a:rect l="l" t="t" r="r" b="b"/>
            <a:pathLst>
              <a:path w="281644" h="186264" extrusionOk="0">
                <a:moveTo>
                  <a:pt x="101871" y="0"/>
                </a:moveTo>
                <a:lnTo>
                  <a:pt x="281644" y="0"/>
                </a:lnTo>
                <a:lnTo>
                  <a:pt x="96378" y="186264"/>
                </a:lnTo>
                <a:lnTo>
                  <a:pt x="0" y="115853"/>
                </a:lnTo>
                <a:close/>
              </a:path>
            </a:pathLst>
          </a:custGeom>
          <a:solidFill>
            <a:srgbClr val="F7E5B7">
              <a:alpha val="52679"/>
            </a:srgbClr>
          </a:solidFill>
          <a:ln>
            <a:noFill/>
          </a:ln>
        </p:spPr>
      </p:sp>
      <p:sp>
        <p:nvSpPr>
          <p:cNvPr id="188" name="Google Shape;188;p21"/>
          <p:cNvSpPr/>
          <p:nvPr/>
        </p:nvSpPr>
        <p:spPr>
          <a:xfrm>
            <a:off x="3387250" y="-62425"/>
            <a:ext cx="5826100" cy="5343250"/>
          </a:xfrm>
          <a:custGeom>
            <a:avLst/>
            <a:gdLst/>
            <a:ahLst/>
            <a:cxnLst/>
            <a:rect l="l" t="t" r="r" b="b"/>
            <a:pathLst>
              <a:path w="233044" h="213730" extrusionOk="0">
                <a:moveTo>
                  <a:pt x="187102" y="0"/>
                </a:moveTo>
                <a:lnTo>
                  <a:pt x="233044" y="0"/>
                </a:lnTo>
                <a:lnTo>
                  <a:pt x="233044" y="213730"/>
                </a:lnTo>
                <a:lnTo>
                  <a:pt x="28920" y="208579"/>
                </a:lnTo>
                <a:lnTo>
                  <a:pt x="0" y="186035"/>
                </a:lnTo>
                <a:close/>
              </a:path>
            </a:pathLst>
          </a:custGeom>
          <a:solidFill>
            <a:srgbClr val="96B3C1">
              <a:alpha val="38840"/>
            </a:srgbClr>
          </a:solidFill>
          <a:ln>
            <a:noFill/>
          </a:ln>
        </p:spPr>
      </p:sp>
      <p:sp>
        <p:nvSpPr>
          <p:cNvPr id="189" name="Google Shape;189;p21"/>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0" name="Google Shape;190;p21"/>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191" name="Google Shape;191;p21"/>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5">
  <p:cSld name="CUSTOM_10">
    <p:bg>
      <p:bgPr>
        <a:blipFill>
          <a:blip r:embed="rId2">
            <a:alphaModFix/>
          </a:blip>
          <a:stretch>
            <a:fillRect/>
          </a:stretch>
        </a:blipFill>
        <a:effectLst/>
      </p:bgPr>
    </p:bg>
    <p:spTree>
      <p:nvGrpSpPr>
        <p:cNvPr id="1" name="Shape 192"/>
        <p:cNvGrpSpPr/>
        <p:nvPr/>
      </p:nvGrpSpPr>
      <p:grpSpPr>
        <a:xfrm>
          <a:off x="0" y="0"/>
          <a:ext cx="0" cy="0"/>
          <a:chOff x="0" y="0"/>
          <a:chExt cx="0" cy="0"/>
        </a:xfrm>
      </p:grpSpPr>
      <p:sp>
        <p:nvSpPr>
          <p:cNvPr id="193" name="Google Shape;193;p22"/>
          <p:cNvSpPr/>
          <p:nvPr/>
        </p:nvSpPr>
        <p:spPr>
          <a:xfrm>
            <a:off x="4919975" y="-87400"/>
            <a:ext cx="4293375" cy="5280825"/>
          </a:xfrm>
          <a:custGeom>
            <a:avLst/>
            <a:gdLst/>
            <a:ahLst/>
            <a:cxnLst/>
            <a:rect l="l" t="t" r="r" b="b"/>
            <a:pathLst>
              <a:path w="171735" h="211233" extrusionOk="0">
                <a:moveTo>
                  <a:pt x="24921" y="0"/>
                </a:moveTo>
                <a:lnTo>
                  <a:pt x="171735" y="0"/>
                </a:lnTo>
                <a:lnTo>
                  <a:pt x="171735" y="211233"/>
                </a:lnTo>
                <a:lnTo>
                  <a:pt x="0" y="209809"/>
                </a:lnTo>
                <a:lnTo>
                  <a:pt x="127791" y="115854"/>
                </a:lnTo>
                <a:close/>
              </a:path>
            </a:pathLst>
          </a:custGeom>
          <a:solidFill>
            <a:srgbClr val="9EDDEF">
              <a:alpha val="29460"/>
            </a:srgbClr>
          </a:solidFill>
          <a:ln>
            <a:noFill/>
          </a:ln>
        </p:spPr>
      </p:sp>
      <p:sp>
        <p:nvSpPr>
          <p:cNvPr id="194" name="Google Shape;194;p22"/>
          <p:cNvSpPr/>
          <p:nvPr/>
        </p:nvSpPr>
        <p:spPr>
          <a:xfrm flipH="1">
            <a:off x="1073641" y="-62416"/>
            <a:ext cx="7041100" cy="4656600"/>
          </a:xfrm>
          <a:custGeom>
            <a:avLst/>
            <a:gdLst/>
            <a:ahLst/>
            <a:cxnLst/>
            <a:rect l="l" t="t" r="r" b="b"/>
            <a:pathLst>
              <a:path w="281644" h="186264" extrusionOk="0">
                <a:moveTo>
                  <a:pt x="101871" y="0"/>
                </a:moveTo>
                <a:lnTo>
                  <a:pt x="281644" y="0"/>
                </a:lnTo>
                <a:lnTo>
                  <a:pt x="96378" y="186264"/>
                </a:lnTo>
                <a:lnTo>
                  <a:pt x="0" y="115853"/>
                </a:lnTo>
                <a:close/>
              </a:path>
            </a:pathLst>
          </a:custGeom>
          <a:solidFill>
            <a:srgbClr val="F7E5B7">
              <a:alpha val="52679"/>
            </a:srgbClr>
          </a:solidFill>
          <a:ln>
            <a:noFill/>
          </a:ln>
        </p:spPr>
      </p:sp>
      <p:sp>
        <p:nvSpPr>
          <p:cNvPr id="195" name="Google Shape;195;p22"/>
          <p:cNvSpPr/>
          <p:nvPr/>
        </p:nvSpPr>
        <p:spPr>
          <a:xfrm>
            <a:off x="-62425" y="-62425"/>
            <a:ext cx="5755225" cy="5343250"/>
          </a:xfrm>
          <a:custGeom>
            <a:avLst/>
            <a:gdLst/>
            <a:ahLst/>
            <a:cxnLst/>
            <a:rect l="l" t="t" r="r" b="b"/>
            <a:pathLst>
              <a:path w="230209" h="213730" extrusionOk="0">
                <a:moveTo>
                  <a:pt x="45942" y="0"/>
                </a:moveTo>
                <a:lnTo>
                  <a:pt x="0" y="0"/>
                </a:lnTo>
                <a:lnTo>
                  <a:pt x="0" y="213730"/>
                </a:lnTo>
                <a:lnTo>
                  <a:pt x="199078" y="209028"/>
                </a:lnTo>
                <a:lnTo>
                  <a:pt x="230209" y="185765"/>
                </a:lnTo>
                <a:close/>
              </a:path>
            </a:pathLst>
          </a:custGeom>
          <a:solidFill>
            <a:srgbClr val="96B3C1">
              <a:alpha val="38840"/>
            </a:srgbClr>
          </a:solidFill>
          <a:ln>
            <a:noFill/>
          </a:ln>
        </p:spPr>
      </p:sp>
      <p:sp>
        <p:nvSpPr>
          <p:cNvPr id="196" name="Google Shape;196;p22"/>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7" name="Google Shape;197;p22"/>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198" name="Google Shape;198;p22"/>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CUSTOM_11">
    <p:bg>
      <p:bgPr>
        <a:blipFill>
          <a:blip r:embed="rId2">
            <a:alphaModFix/>
          </a:blip>
          <a:stretch>
            <a:fillRect/>
          </a:stretch>
        </a:blipFill>
        <a:effectLst/>
      </p:bgPr>
    </p:bg>
    <p:spTree>
      <p:nvGrpSpPr>
        <p:cNvPr id="1" name="Shape 199"/>
        <p:cNvGrpSpPr/>
        <p:nvPr/>
      </p:nvGrpSpPr>
      <p:grpSpPr>
        <a:xfrm>
          <a:off x="0" y="0"/>
          <a:ext cx="0" cy="0"/>
          <a:chOff x="0" y="0"/>
          <a:chExt cx="0" cy="0"/>
        </a:xfrm>
      </p:grpSpPr>
      <p:sp>
        <p:nvSpPr>
          <p:cNvPr id="200" name="Google Shape;200;p23"/>
          <p:cNvSpPr/>
          <p:nvPr/>
        </p:nvSpPr>
        <p:spPr>
          <a:xfrm>
            <a:off x="-62416" y="-87400"/>
            <a:ext cx="4332025" cy="5280825"/>
          </a:xfrm>
          <a:custGeom>
            <a:avLst/>
            <a:gdLst/>
            <a:ahLst/>
            <a:cxnLst/>
            <a:rect l="l" t="t" r="r" b="b"/>
            <a:pathLst>
              <a:path w="173281" h="211233" extrusionOk="0">
                <a:moveTo>
                  <a:pt x="146814" y="0"/>
                </a:moveTo>
                <a:lnTo>
                  <a:pt x="0" y="0"/>
                </a:lnTo>
                <a:lnTo>
                  <a:pt x="0" y="211233"/>
                </a:lnTo>
                <a:lnTo>
                  <a:pt x="173281" y="211233"/>
                </a:lnTo>
                <a:lnTo>
                  <a:pt x="43944" y="115854"/>
                </a:lnTo>
                <a:close/>
              </a:path>
            </a:pathLst>
          </a:custGeom>
          <a:solidFill>
            <a:srgbClr val="F7E5B7">
              <a:alpha val="52679"/>
            </a:srgbClr>
          </a:solidFill>
          <a:ln>
            <a:noFill/>
          </a:ln>
        </p:spPr>
      </p:sp>
      <p:sp>
        <p:nvSpPr>
          <p:cNvPr id="201" name="Google Shape;201;p23"/>
          <p:cNvSpPr/>
          <p:nvPr/>
        </p:nvSpPr>
        <p:spPr>
          <a:xfrm>
            <a:off x="1036191" y="-62416"/>
            <a:ext cx="7041100" cy="4656600"/>
          </a:xfrm>
          <a:custGeom>
            <a:avLst/>
            <a:gdLst/>
            <a:ahLst/>
            <a:cxnLst/>
            <a:rect l="l" t="t" r="r" b="b"/>
            <a:pathLst>
              <a:path w="281644" h="186264" extrusionOk="0">
                <a:moveTo>
                  <a:pt x="101871" y="0"/>
                </a:moveTo>
                <a:lnTo>
                  <a:pt x="281644" y="0"/>
                </a:lnTo>
                <a:lnTo>
                  <a:pt x="96378" y="186264"/>
                </a:lnTo>
                <a:lnTo>
                  <a:pt x="0" y="115853"/>
                </a:lnTo>
                <a:close/>
              </a:path>
            </a:pathLst>
          </a:custGeom>
          <a:solidFill>
            <a:srgbClr val="595959">
              <a:alpha val="16960"/>
            </a:srgbClr>
          </a:solidFill>
          <a:ln>
            <a:noFill/>
          </a:ln>
        </p:spPr>
      </p:sp>
      <p:sp>
        <p:nvSpPr>
          <p:cNvPr id="202" name="Google Shape;202;p23"/>
          <p:cNvSpPr/>
          <p:nvPr/>
        </p:nvSpPr>
        <p:spPr>
          <a:xfrm>
            <a:off x="3447275" y="-62425"/>
            <a:ext cx="5766075" cy="5343250"/>
          </a:xfrm>
          <a:custGeom>
            <a:avLst/>
            <a:gdLst/>
            <a:ahLst/>
            <a:cxnLst/>
            <a:rect l="l" t="t" r="r" b="b"/>
            <a:pathLst>
              <a:path w="230643" h="213730" extrusionOk="0">
                <a:moveTo>
                  <a:pt x="184701" y="0"/>
                </a:moveTo>
                <a:lnTo>
                  <a:pt x="230643" y="0"/>
                </a:lnTo>
                <a:lnTo>
                  <a:pt x="230643" y="213730"/>
                </a:lnTo>
                <a:lnTo>
                  <a:pt x="33163" y="210250"/>
                </a:lnTo>
                <a:lnTo>
                  <a:pt x="0" y="185989"/>
                </a:lnTo>
                <a:close/>
              </a:path>
            </a:pathLst>
          </a:custGeom>
          <a:solidFill>
            <a:srgbClr val="9EDDEF">
              <a:alpha val="29460"/>
            </a:srgbClr>
          </a:solidFill>
          <a:ln>
            <a:noFill/>
          </a:ln>
        </p:spPr>
      </p:sp>
      <p:sp>
        <p:nvSpPr>
          <p:cNvPr id="203" name="Google Shape;203;p23"/>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4" name="Google Shape;204;p23"/>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205" name="Google Shape;205;p23"/>
          <p:cNvSpPr txBox="1">
            <a:spLocks noGrp="1"/>
          </p:cNvSpPr>
          <p:nvPr>
            <p:ph type="title"/>
          </p:nvPr>
        </p:nvSpPr>
        <p:spPr>
          <a:xfrm>
            <a:off x="1415507" y="1754375"/>
            <a:ext cx="16026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06" name="Google Shape;206;p23"/>
          <p:cNvSpPr txBox="1">
            <a:spLocks noGrp="1"/>
          </p:cNvSpPr>
          <p:nvPr>
            <p:ph type="subTitle" idx="1"/>
          </p:nvPr>
        </p:nvSpPr>
        <p:spPr>
          <a:xfrm>
            <a:off x="1283507" y="2121233"/>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7" name="Google Shape;207;p23"/>
          <p:cNvSpPr txBox="1">
            <a:spLocks noGrp="1"/>
          </p:cNvSpPr>
          <p:nvPr>
            <p:ph type="title" idx="2"/>
          </p:nvPr>
        </p:nvSpPr>
        <p:spPr>
          <a:xfrm>
            <a:off x="1415507" y="3204653"/>
            <a:ext cx="16026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08" name="Google Shape;208;p23"/>
          <p:cNvSpPr txBox="1">
            <a:spLocks noGrp="1"/>
          </p:cNvSpPr>
          <p:nvPr>
            <p:ph type="subTitle" idx="3"/>
          </p:nvPr>
        </p:nvSpPr>
        <p:spPr>
          <a:xfrm>
            <a:off x="1283507" y="3595392"/>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9" name="Google Shape;209;p23"/>
          <p:cNvSpPr txBox="1">
            <a:spLocks noGrp="1"/>
          </p:cNvSpPr>
          <p:nvPr>
            <p:ph type="title" idx="4"/>
          </p:nvPr>
        </p:nvSpPr>
        <p:spPr>
          <a:xfrm>
            <a:off x="3777300" y="1754375"/>
            <a:ext cx="15894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10" name="Google Shape;210;p23"/>
          <p:cNvSpPr txBox="1">
            <a:spLocks noGrp="1"/>
          </p:cNvSpPr>
          <p:nvPr>
            <p:ph type="subTitle" idx="5"/>
          </p:nvPr>
        </p:nvSpPr>
        <p:spPr>
          <a:xfrm>
            <a:off x="3638700" y="2121226"/>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1" name="Google Shape;211;p23"/>
          <p:cNvSpPr txBox="1">
            <a:spLocks noGrp="1"/>
          </p:cNvSpPr>
          <p:nvPr>
            <p:ph type="title" idx="6"/>
          </p:nvPr>
        </p:nvSpPr>
        <p:spPr>
          <a:xfrm>
            <a:off x="3777300" y="3204653"/>
            <a:ext cx="15894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12" name="Google Shape;212;p23"/>
          <p:cNvSpPr txBox="1">
            <a:spLocks noGrp="1"/>
          </p:cNvSpPr>
          <p:nvPr>
            <p:ph type="subTitle" idx="7"/>
          </p:nvPr>
        </p:nvSpPr>
        <p:spPr>
          <a:xfrm>
            <a:off x="3638700" y="3595392"/>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3" name="Google Shape;213;p23"/>
          <p:cNvSpPr txBox="1">
            <a:spLocks noGrp="1"/>
          </p:cNvSpPr>
          <p:nvPr>
            <p:ph type="title" idx="8"/>
          </p:nvPr>
        </p:nvSpPr>
        <p:spPr>
          <a:xfrm>
            <a:off x="6141241" y="1754375"/>
            <a:ext cx="15840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14" name="Google Shape;214;p23"/>
          <p:cNvSpPr txBox="1">
            <a:spLocks noGrp="1"/>
          </p:cNvSpPr>
          <p:nvPr>
            <p:ph type="subTitle" idx="9"/>
          </p:nvPr>
        </p:nvSpPr>
        <p:spPr>
          <a:xfrm>
            <a:off x="5999941" y="2121226"/>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5" name="Google Shape;215;p23"/>
          <p:cNvSpPr txBox="1">
            <a:spLocks noGrp="1"/>
          </p:cNvSpPr>
          <p:nvPr>
            <p:ph type="title" idx="13"/>
          </p:nvPr>
        </p:nvSpPr>
        <p:spPr>
          <a:xfrm>
            <a:off x="6141241" y="3204653"/>
            <a:ext cx="15840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16" name="Google Shape;216;p23"/>
          <p:cNvSpPr txBox="1">
            <a:spLocks noGrp="1"/>
          </p:cNvSpPr>
          <p:nvPr>
            <p:ph type="subTitle" idx="14"/>
          </p:nvPr>
        </p:nvSpPr>
        <p:spPr>
          <a:xfrm>
            <a:off x="5999941" y="3595392"/>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7" name="Google Shape;217;p23"/>
          <p:cNvSpPr txBox="1">
            <a:spLocks noGrp="1"/>
          </p:cNvSpPr>
          <p:nvPr>
            <p:ph type="title" idx="15"/>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2">
  <p:cSld name="CUSTOM_1_1_2">
    <p:bg>
      <p:bgPr>
        <a:blipFill>
          <a:blip r:embed="rId2">
            <a:alphaModFix/>
          </a:blip>
          <a:stretch>
            <a:fillRect/>
          </a:stretch>
        </a:blipFill>
        <a:effectLst/>
      </p:bgPr>
    </p:bg>
    <p:spTree>
      <p:nvGrpSpPr>
        <p:cNvPr id="1" name="Shape 218"/>
        <p:cNvGrpSpPr/>
        <p:nvPr/>
      </p:nvGrpSpPr>
      <p:grpSpPr>
        <a:xfrm>
          <a:off x="0" y="0"/>
          <a:ext cx="0" cy="0"/>
          <a:chOff x="0" y="0"/>
          <a:chExt cx="0" cy="0"/>
        </a:xfrm>
      </p:grpSpPr>
      <p:sp>
        <p:nvSpPr>
          <p:cNvPr id="219" name="Google Shape;219;p24"/>
          <p:cNvSpPr/>
          <p:nvPr/>
        </p:nvSpPr>
        <p:spPr>
          <a:xfrm>
            <a:off x="-55980" y="-27995"/>
            <a:ext cx="5691450" cy="5224950"/>
          </a:xfrm>
          <a:custGeom>
            <a:avLst/>
            <a:gdLst/>
            <a:ahLst/>
            <a:cxnLst/>
            <a:rect l="l" t="t" r="r" b="b"/>
            <a:pathLst>
              <a:path w="227658" h="208998" extrusionOk="0">
                <a:moveTo>
                  <a:pt x="197428" y="208998"/>
                </a:moveTo>
                <a:lnTo>
                  <a:pt x="0" y="208998"/>
                </a:lnTo>
                <a:lnTo>
                  <a:pt x="0" y="0"/>
                </a:lnTo>
                <a:lnTo>
                  <a:pt x="46651" y="0"/>
                </a:lnTo>
                <a:lnTo>
                  <a:pt x="69417" y="22393"/>
                </a:lnTo>
                <a:lnTo>
                  <a:pt x="226165" y="180261"/>
                </a:lnTo>
                <a:lnTo>
                  <a:pt x="227658" y="187725"/>
                </a:lnTo>
                <a:close/>
              </a:path>
            </a:pathLst>
          </a:custGeom>
          <a:solidFill>
            <a:srgbClr val="9EDDEF">
              <a:alpha val="29460"/>
            </a:srgbClr>
          </a:solidFill>
          <a:ln>
            <a:noFill/>
          </a:ln>
        </p:spPr>
      </p:sp>
      <p:sp>
        <p:nvSpPr>
          <p:cNvPr id="220" name="Google Shape;220;p24"/>
          <p:cNvSpPr/>
          <p:nvPr/>
        </p:nvSpPr>
        <p:spPr>
          <a:xfrm flipH="1">
            <a:off x="4881322" y="-87400"/>
            <a:ext cx="4332025" cy="5280825"/>
          </a:xfrm>
          <a:custGeom>
            <a:avLst/>
            <a:gdLst/>
            <a:ahLst/>
            <a:cxnLst/>
            <a:rect l="l" t="t" r="r" b="b"/>
            <a:pathLst>
              <a:path w="173281" h="211233" extrusionOk="0">
                <a:moveTo>
                  <a:pt x="146814" y="0"/>
                </a:moveTo>
                <a:lnTo>
                  <a:pt x="0" y="0"/>
                </a:lnTo>
                <a:lnTo>
                  <a:pt x="0" y="211233"/>
                </a:lnTo>
                <a:lnTo>
                  <a:pt x="173281" y="211233"/>
                </a:lnTo>
                <a:lnTo>
                  <a:pt x="43944" y="115854"/>
                </a:lnTo>
                <a:close/>
              </a:path>
            </a:pathLst>
          </a:custGeom>
          <a:solidFill>
            <a:srgbClr val="F7E5B7">
              <a:alpha val="52679"/>
            </a:srgbClr>
          </a:solidFill>
          <a:ln>
            <a:noFill/>
          </a:ln>
        </p:spPr>
      </p:sp>
      <p:sp>
        <p:nvSpPr>
          <p:cNvPr id="221" name="Google Shape;221;p24"/>
          <p:cNvSpPr/>
          <p:nvPr/>
        </p:nvSpPr>
        <p:spPr>
          <a:xfrm flipH="1">
            <a:off x="1073641" y="-62416"/>
            <a:ext cx="7041100" cy="4656600"/>
          </a:xfrm>
          <a:custGeom>
            <a:avLst/>
            <a:gdLst/>
            <a:ahLst/>
            <a:cxnLst/>
            <a:rect l="l" t="t" r="r" b="b"/>
            <a:pathLst>
              <a:path w="281644" h="186264" extrusionOk="0">
                <a:moveTo>
                  <a:pt x="101871" y="0"/>
                </a:moveTo>
                <a:lnTo>
                  <a:pt x="281644" y="0"/>
                </a:lnTo>
                <a:lnTo>
                  <a:pt x="96378" y="186264"/>
                </a:lnTo>
                <a:lnTo>
                  <a:pt x="0" y="115853"/>
                </a:lnTo>
                <a:close/>
              </a:path>
            </a:pathLst>
          </a:custGeom>
          <a:solidFill>
            <a:srgbClr val="595959">
              <a:alpha val="16960"/>
            </a:srgbClr>
          </a:solidFill>
          <a:ln>
            <a:noFill/>
          </a:ln>
        </p:spPr>
      </p:sp>
      <p:sp>
        <p:nvSpPr>
          <p:cNvPr id="222" name="Google Shape;222;p24"/>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4" name="Google Shape;224;p24"/>
          <p:cNvSpPr txBox="1">
            <a:spLocks noGrp="1"/>
          </p:cNvSpPr>
          <p:nvPr>
            <p:ph type="title" idx="2"/>
          </p:nvPr>
        </p:nvSpPr>
        <p:spPr>
          <a:xfrm>
            <a:off x="1603221" y="1509075"/>
            <a:ext cx="1511100" cy="3339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25" name="Google Shape;225;p24"/>
          <p:cNvSpPr txBox="1">
            <a:spLocks noGrp="1"/>
          </p:cNvSpPr>
          <p:nvPr>
            <p:ph type="subTitle" idx="1"/>
          </p:nvPr>
        </p:nvSpPr>
        <p:spPr>
          <a:xfrm>
            <a:off x="1613925" y="1799405"/>
            <a:ext cx="2732700" cy="20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6" name="Google Shape;226;p24"/>
          <p:cNvSpPr txBox="1">
            <a:spLocks noGrp="1"/>
          </p:cNvSpPr>
          <p:nvPr>
            <p:ph type="title" idx="3"/>
          </p:nvPr>
        </p:nvSpPr>
        <p:spPr>
          <a:xfrm>
            <a:off x="1603125" y="3096975"/>
            <a:ext cx="1511100" cy="3339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27" name="Google Shape;227;p24"/>
          <p:cNvSpPr txBox="1">
            <a:spLocks noGrp="1"/>
          </p:cNvSpPr>
          <p:nvPr>
            <p:ph type="subTitle" idx="4"/>
          </p:nvPr>
        </p:nvSpPr>
        <p:spPr>
          <a:xfrm>
            <a:off x="1613330" y="3483426"/>
            <a:ext cx="2732700" cy="20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8" name="Google Shape;228;p24"/>
          <p:cNvSpPr txBox="1">
            <a:spLocks noGrp="1"/>
          </p:cNvSpPr>
          <p:nvPr>
            <p:ph type="title" idx="5"/>
          </p:nvPr>
        </p:nvSpPr>
        <p:spPr>
          <a:xfrm>
            <a:off x="5032000" y="1509075"/>
            <a:ext cx="1511100" cy="3339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29" name="Google Shape;229;p24"/>
          <p:cNvSpPr txBox="1">
            <a:spLocks noGrp="1"/>
          </p:cNvSpPr>
          <p:nvPr>
            <p:ph type="subTitle" idx="6"/>
          </p:nvPr>
        </p:nvSpPr>
        <p:spPr>
          <a:xfrm>
            <a:off x="5032825" y="1799405"/>
            <a:ext cx="2732700" cy="20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0" name="Google Shape;230;p24"/>
          <p:cNvSpPr txBox="1">
            <a:spLocks noGrp="1"/>
          </p:cNvSpPr>
          <p:nvPr>
            <p:ph type="title" idx="7"/>
          </p:nvPr>
        </p:nvSpPr>
        <p:spPr>
          <a:xfrm>
            <a:off x="5022125" y="3097125"/>
            <a:ext cx="1511100" cy="3339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31" name="Google Shape;231;p24"/>
          <p:cNvSpPr txBox="1">
            <a:spLocks noGrp="1"/>
          </p:cNvSpPr>
          <p:nvPr>
            <p:ph type="subTitle" idx="8"/>
          </p:nvPr>
        </p:nvSpPr>
        <p:spPr>
          <a:xfrm>
            <a:off x="5032825" y="3482981"/>
            <a:ext cx="2732700" cy="20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232" name="Google Shape;232;p24"/>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6">
  <p:cSld name="CUSTOM_12">
    <p:bg>
      <p:bgPr>
        <a:blipFill>
          <a:blip r:embed="rId2">
            <a:alphaModFix/>
          </a:blip>
          <a:stretch>
            <a:fillRect/>
          </a:stretch>
        </a:blipFill>
        <a:effectLst/>
      </p:bgPr>
    </p:bg>
    <p:spTree>
      <p:nvGrpSpPr>
        <p:cNvPr id="1" name="Shape 233"/>
        <p:cNvGrpSpPr/>
        <p:nvPr/>
      </p:nvGrpSpPr>
      <p:grpSpPr>
        <a:xfrm>
          <a:off x="0" y="0"/>
          <a:ext cx="0" cy="0"/>
          <a:chOff x="0" y="0"/>
          <a:chExt cx="0" cy="0"/>
        </a:xfrm>
      </p:grpSpPr>
      <p:sp>
        <p:nvSpPr>
          <p:cNvPr id="234" name="Google Shape;234;p25"/>
          <p:cNvSpPr/>
          <p:nvPr/>
        </p:nvSpPr>
        <p:spPr>
          <a:xfrm>
            <a:off x="-218375" y="2550050"/>
            <a:ext cx="4311125" cy="2803650"/>
          </a:xfrm>
          <a:custGeom>
            <a:avLst/>
            <a:gdLst/>
            <a:ahLst/>
            <a:cxnLst/>
            <a:rect l="l" t="t" r="r" b="b"/>
            <a:pathLst>
              <a:path w="172445" h="112146" extrusionOk="0">
                <a:moveTo>
                  <a:pt x="0" y="7890"/>
                </a:moveTo>
                <a:lnTo>
                  <a:pt x="0" y="112146"/>
                </a:lnTo>
                <a:lnTo>
                  <a:pt x="172445" y="34658"/>
                </a:lnTo>
                <a:lnTo>
                  <a:pt x="172445" y="0"/>
                </a:lnTo>
                <a:close/>
              </a:path>
            </a:pathLst>
          </a:custGeom>
          <a:solidFill>
            <a:srgbClr val="96B3C1">
              <a:alpha val="38840"/>
            </a:srgbClr>
          </a:solidFill>
          <a:ln>
            <a:noFill/>
          </a:ln>
        </p:spPr>
      </p:sp>
      <p:sp>
        <p:nvSpPr>
          <p:cNvPr id="235" name="Google Shape;235;p25"/>
          <p:cNvSpPr/>
          <p:nvPr/>
        </p:nvSpPr>
        <p:spPr>
          <a:xfrm>
            <a:off x="4278625" y="3457200"/>
            <a:ext cx="4110775" cy="1867125"/>
          </a:xfrm>
          <a:custGeom>
            <a:avLst/>
            <a:gdLst/>
            <a:ahLst/>
            <a:cxnLst/>
            <a:rect l="l" t="t" r="r" b="b"/>
            <a:pathLst>
              <a:path w="164431" h="74685" extrusionOk="0">
                <a:moveTo>
                  <a:pt x="164431" y="74685"/>
                </a:moveTo>
                <a:lnTo>
                  <a:pt x="0" y="74685"/>
                </a:lnTo>
                <a:lnTo>
                  <a:pt x="43119" y="0"/>
                </a:lnTo>
                <a:lnTo>
                  <a:pt x="74588" y="8432"/>
                </a:lnTo>
                <a:lnTo>
                  <a:pt x="130278" y="51660"/>
                </a:lnTo>
                <a:close/>
              </a:path>
            </a:pathLst>
          </a:custGeom>
          <a:solidFill>
            <a:srgbClr val="9EDDEF">
              <a:alpha val="29460"/>
            </a:srgbClr>
          </a:solidFill>
          <a:ln>
            <a:noFill/>
          </a:ln>
        </p:spPr>
      </p:sp>
      <p:sp>
        <p:nvSpPr>
          <p:cNvPr id="236" name="Google Shape;236;p25"/>
          <p:cNvSpPr/>
          <p:nvPr/>
        </p:nvSpPr>
        <p:spPr>
          <a:xfrm>
            <a:off x="-227861" y="-21222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237" name="Google Shape;237;p25"/>
          <p:cNvSpPr/>
          <p:nvPr/>
        </p:nvSpPr>
        <p:spPr>
          <a:xfrm>
            <a:off x="5867575" y="-212225"/>
            <a:ext cx="3383225" cy="5580450"/>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595959">
              <a:alpha val="16960"/>
            </a:srgbClr>
          </a:solidFill>
          <a:ln>
            <a:noFill/>
          </a:ln>
        </p:spPr>
      </p:sp>
      <p:sp>
        <p:nvSpPr>
          <p:cNvPr id="238" name="Google Shape;238;p25"/>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9" name="Google Shape;239;p25"/>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240" name="Google Shape;240;p25"/>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7">
  <p:cSld name="CUSTOM_13">
    <p:bg>
      <p:bgPr>
        <a:blipFill>
          <a:blip r:embed="rId2">
            <a:alphaModFix/>
          </a:blip>
          <a:stretch>
            <a:fillRect/>
          </a:stretch>
        </a:blipFill>
        <a:effectLst/>
      </p:bgPr>
    </p:bg>
    <p:spTree>
      <p:nvGrpSpPr>
        <p:cNvPr id="1" name="Shape 241"/>
        <p:cNvGrpSpPr/>
        <p:nvPr/>
      </p:nvGrpSpPr>
      <p:grpSpPr>
        <a:xfrm>
          <a:off x="0" y="0"/>
          <a:ext cx="0" cy="0"/>
          <a:chOff x="0" y="0"/>
          <a:chExt cx="0" cy="0"/>
        </a:xfrm>
      </p:grpSpPr>
      <p:sp>
        <p:nvSpPr>
          <p:cNvPr id="242" name="Google Shape;242;p26"/>
          <p:cNvSpPr/>
          <p:nvPr/>
        </p:nvSpPr>
        <p:spPr>
          <a:xfrm>
            <a:off x="636700" y="-162275"/>
            <a:ext cx="8614100" cy="5530500"/>
          </a:xfrm>
          <a:custGeom>
            <a:avLst/>
            <a:gdLst/>
            <a:ahLst/>
            <a:cxnLst/>
            <a:rect l="l" t="t" r="r" b="b"/>
            <a:pathLst>
              <a:path w="344564" h="221220" extrusionOk="0">
                <a:moveTo>
                  <a:pt x="215727" y="221220"/>
                </a:moveTo>
                <a:lnTo>
                  <a:pt x="344564" y="221220"/>
                </a:lnTo>
                <a:lnTo>
                  <a:pt x="343908" y="103150"/>
                </a:lnTo>
                <a:lnTo>
                  <a:pt x="165790" y="108862"/>
                </a:lnTo>
                <a:lnTo>
                  <a:pt x="0" y="0"/>
                </a:lnTo>
                <a:lnTo>
                  <a:pt x="100872" y="164792"/>
                </a:lnTo>
                <a:close/>
              </a:path>
            </a:pathLst>
          </a:custGeom>
          <a:solidFill>
            <a:srgbClr val="F7E5B7">
              <a:alpha val="52679"/>
            </a:srgbClr>
          </a:solidFill>
          <a:ln>
            <a:noFill/>
          </a:ln>
        </p:spPr>
      </p:sp>
      <p:sp>
        <p:nvSpPr>
          <p:cNvPr id="243" name="Google Shape;243;p26"/>
          <p:cNvSpPr/>
          <p:nvPr/>
        </p:nvSpPr>
        <p:spPr>
          <a:xfrm>
            <a:off x="600075" y="-199725"/>
            <a:ext cx="8638250" cy="2759025"/>
          </a:xfrm>
          <a:custGeom>
            <a:avLst/>
            <a:gdLst/>
            <a:ahLst/>
            <a:cxnLst/>
            <a:rect l="l" t="t" r="r" b="b"/>
            <a:pathLst>
              <a:path w="345530" h="110361" extrusionOk="0">
                <a:moveTo>
                  <a:pt x="345373" y="104648"/>
                </a:moveTo>
                <a:lnTo>
                  <a:pt x="345530" y="0"/>
                </a:lnTo>
                <a:lnTo>
                  <a:pt x="0" y="534"/>
                </a:lnTo>
                <a:lnTo>
                  <a:pt x="166756" y="110361"/>
                </a:lnTo>
                <a:close/>
              </a:path>
            </a:pathLst>
          </a:custGeom>
          <a:solidFill>
            <a:srgbClr val="9EDDEF">
              <a:alpha val="29460"/>
            </a:srgbClr>
          </a:solidFill>
          <a:ln>
            <a:noFill/>
          </a:ln>
        </p:spPr>
      </p:sp>
      <p:sp>
        <p:nvSpPr>
          <p:cNvPr id="244" name="Google Shape;244;p26"/>
          <p:cNvSpPr/>
          <p:nvPr/>
        </p:nvSpPr>
        <p:spPr>
          <a:xfrm>
            <a:off x="1974642" y="3927350"/>
            <a:ext cx="4028750" cy="1428400"/>
          </a:xfrm>
          <a:custGeom>
            <a:avLst/>
            <a:gdLst/>
            <a:ahLst/>
            <a:cxnLst/>
            <a:rect l="l" t="t" r="r" b="b"/>
            <a:pathLst>
              <a:path w="161150" h="57136" extrusionOk="0">
                <a:moveTo>
                  <a:pt x="161150" y="57136"/>
                </a:moveTo>
                <a:lnTo>
                  <a:pt x="0" y="50398"/>
                </a:lnTo>
                <a:lnTo>
                  <a:pt x="46254" y="0"/>
                </a:lnTo>
                <a:close/>
              </a:path>
            </a:pathLst>
          </a:custGeom>
          <a:solidFill>
            <a:srgbClr val="96B3C1">
              <a:alpha val="38840"/>
            </a:srgbClr>
          </a:solidFill>
          <a:ln>
            <a:noFill/>
          </a:ln>
        </p:spPr>
      </p:sp>
      <p:sp>
        <p:nvSpPr>
          <p:cNvPr id="245" name="Google Shape;245;p26"/>
          <p:cNvSpPr/>
          <p:nvPr/>
        </p:nvSpPr>
        <p:spPr>
          <a:xfrm>
            <a:off x="-237200" y="-212225"/>
            <a:ext cx="3422675" cy="5580450"/>
          </a:xfrm>
          <a:custGeom>
            <a:avLst/>
            <a:gdLst/>
            <a:ahLst/>
            <a:cxnLst/>
            <a:rect l="l" t="t" r="r" b="b"/>
            <a:pathLst>
              <a:path w="136907" h="223218" extrusionOk="0">
                <a:moveTo>
                  <a:pt x="81896" y="223218"/>
                </a:moveTo>
                <a:lnTo>
                  <a:pt x="0" y="223218"/>
                </a:lnTo>
                <a:lnTo>
                  <a:pt x="0" y="0"/>
                </a:lnTo>
                <a:lnTo>
                  <a:pt x="33457" y="0"/>
                </a:lnTo>
                <a:lnTo>
                  <a:pt x="136907" y="163139"/>
                </a:lnTo>
                <a:close/>
              </a:path>
            </a:pathLst>
          </a:custGeom>
          <a:solidFill>
            <a:srgbClr val="595959">
              <a:alpha val="16960"/>
            </a:srgbClr>
          </a:solidFill>
          <a:ln>
            <a:noFill/>
          </a:ln>
        </p:spPr>
      </p:sp>
      <p:sp>
        <p:nvSpPr>
          <p:cNvPr id="246" name="Google Shape;246;p26"/>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248" name="Google Shape;248;p26"/>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8">
  <p:cSld name="CUSTOM_14">
    <p:bg>
      <p:bgPr>
        <a:blipFill>
          <a:blip r:embed="rId2">
            <a:alphaModFix/>
          </a:blip>
          <a:stretch>
            <a:fillRect/>
          </a:stretch>
        </a:blipFill>
        <a:effectLst/>
      </p:bgPr>
    </p:bg>
    <p:spTree>
      <p:nvGrpSpPr>
        <p:cNvPr id="1" name="Shape 249"/>
        <p:cNvGrpSpPr/>
        <p:nvPr/>
      </p:nvGrpSpPr>
      <p:grpSpPr>
        <a:xfrm>
          <a:off x="0" y="0"/>
          <a:ext cx="0" cy="0"/>
          <a:chOff x="0" y="0"/>
          <a:chExt cx="0" cy="0"/>
        </a:xfrm>
      </p:grpSpPr>
      <p:sp>
        <p:nvSpPr>
          <p:cNvPr id="250" name="Google Shape;250;p27"/>
          <p:cNvSpPr/>
          <p:nvPr/>
        </p:nvSpPr>
        <p:spPr>
          <a:xfrm flipH="1">
            <a:off x="636700" y="-21222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251" name="Google Shape;251;p27"/>
          <p:cNvSpPr/>
          <p:nvPr/>
        </p:nvSpPr>
        <p:spPr>
          <a:xfrm>
            <a:off x="632825" y="2596700"/>
            <a:ext cx="8605500" cy="2759025"/>
          </a:xfrm>
          <a:custGeom>
            <a:avLst/>
            <a:gdLst/>
            <a:ahLst/>
            <a:cxnLst/>
            <a:rect l="l" t="t" r="r" b="b"/>
            <a:pathLst>
              <a:path w="344220" h="110361" extrusionOk="0">
                <a:moveTo>
                  <a:pt x="344220" y="4994"/>
                </a:moveTo>
                <a:lnTo>
                  <a:pt x="344220" y="110361"/>
                </a:lnTo>
                <a:lnTo>
                  <a:pt x="0" y="109035"/>
                </a:lnTo>
                <a:lnTo>
                  <a:pt x="165446" y="0"/>
                </a:lnTo>
                <a:close/>
              </a:path>
            </a:pathLst>
          </a:custGeom>
          <a:solidFill>
            <a:srgbClr val="9EDDEF">
              <a:alpha val="29460"/>
            </a:srgbClr>
          </a:solidFill>
          <a:ln>
            <a:noFill/>
          </a:ln>
        </p:spPr>
      </p:sp>
      <p:sp>
        <p:nvSpPr>
          <p:cNvPr id="252" name="Google Shape;252;p27"/>
          <p:cNvSpPr/>
          <p:nvPr/>
        </p:nvSpPr>
        <p:spPr>
          <a:xfrm flipH="1">
            <a:off x="-237191" y="-212225"/>
            <a:ext cx="3383225" cy="5580450"/>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595959">
              <a:alpha val="16960"/>
            </a:srgbClr>
          </a:solidFill>
          <a:ln>
            <a:noFill/>
          </a:ln>
        </p:spPr>
      </p:sp>
      <p:sp>
        <p:nvSpPr>
          <p:cNvPr id="253" name="Google Shape;253;p27"/>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7"/>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255" name="Google Shape;255;p27"/>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9">
  <p:cSld name="CUSTOM_15">
    <p:bg>
      <p:bgPr>
        <a:blipFill>
          <a:blip r:embed="rId2">
            <a:alphaModFix/>
          </a:blip>
          <a:stretch>
            <a:fillRect/>
          </a:stretch>
        </a:blipFill>
        <a:effectLst/>
      </p:bgPr>
    </p:bg>
    <p:spTree>
      <p:nvGrpSpPr>
        <p:cNvPr id="1" name="Shape 256"/>
        <p:cNvGrpSpPr/>
        <p:nvPr/>
      </p:nvGrpSpPr>
      <p:grpSpPr>
        <a:xfrm>
          <a:off x="0" y="0"/>
          <a:ext cx="0" cy="0"/>
          <a:chOff x="0" y="0"/>
          <a:chExt cx="0" cy="0"/>
        </a:xfrm>
      </p:grpSpPr>
      <p:sp>
        <p:nvSpPr>
          <p:cNvPr id="257" name="Google Shape;257;p28"/>
          <p:cNvSpPr/>
          <p:nvPr/>
        </p:nvSpPr>
        <p:spPr>
          <a:xfrm>
            <a:off x="-74900" y="-74900"/>
            <a:ext cx="4144750" cy="3620425"/>
          </a:xfrm>
          <a:custGeom>
            <a:avLst/>
            <a:gdLst/>
            <a:ahLst/>
            <a:cxnLst/>
            <a:rect l="l" t="t" r="r" b="b"/>
            <a:pathLst>
              <a:path w="165790" h="144817" extrusionOk="0">
                <a:moveTo>
                  <a:pt x="0" y="0"/>
                </a:moveTo>
                <a:lnTo>
                  <a:pt x="0" y="144817"/>
                </a:lnTo>
                <a:lnTo>
                  <a:pt x="165790" y="98375"/>
                </a:lnTo>
                <a:lnTo>
                  <a:pt x="69911" y="0"/>
                </a:lnTo>
                <a:close/>
              </a:path>
            </a:pathLst>
          </a:custGeom>
          <a:solidFill>
            <a:srgbClr val="595959">
              <a:alpha val="16960"/>
            </a:srgbClr>
          </a:solidFill>
          <a:ln>
            <a:noFill/>
          </a:ln>
        </p:spPr>
      </p:sp>
      <p:sp>
        <p:nvSpPr>
          <p:cNvPr id="258" name="Google Shape;258;p28"/>
          <p:cNvSpPr/>
          <p:nvPr/>
        </p:nvSpPr>
        <p:spPr>
          <a:xfrm>
            <a:off x="-74909" y="2384491"/>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F7E5B7">
              <a:alpha val="52679"/>
            </a:srgbClr>
          </a:solidFill>
          <a:ln>
            <a:noFill/>
          </a:ln>
        </p:spPr>
      </p:sp>
      <p:sp>
        <p:nvSpPr>
          <p:cNvPr id="259" name="Google Shape;259;p28"/>
          <p:cNvSpPr/>
          <p:nvPr/>
        </p:nvSpPr>
        <p:spPr>
          <a:xfrm>
            <a:off x="1672891" y="-62416"/>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260" name="Google Shape;260;p28"/>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262" name="Google Shape;262;p28"/>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10">
  <p:cSld name="CUSTOM_16">
    <p:bg>
      <p:bgPr>
        <a:blipFill>
          <a:blip r:embed="rId2">
            <a:alphaModFix/>
          </a:blip>
          <a:stretch>
            <a:fillRect/>
          </a:stretch>
        </a:blipFill>
        <a:effectLst/>
      </p:bgPr>
    </p:bg>
    <p:spTree>
      <p:nvGrpSpPr>
        <p:cNvPr id="1" name="Shape 263"/>
        <p:cNvGrpSpPr/>
        <p:nvPr/>
      </p:nvGrpSpPr>
      <p:grpSpPr>
        <a:xfrm>
          <a:off x="0" y="0"/>
          <a:ext cx="0" cy="0"/>
          <a:chOff x="0" y="0"/>
          <a:chExt cx="0" cy="0"/>
        </a:xfrm>
      </p:grpSpPr>
      <p:sp>
        <p:nvSpPr>
          <p:cNvPr id="264" name="Google Shape;264;p29"/>
          <p:cNvSpPr/>
          <p:nvPr/>
        </p:nvSpPr>
        <p:spPr>
          <a:xfrm flipH="1">
            <a:off x="5168482" y="-74900"/>
            <a:ext cx="4144750" cy="3620425"/>
          </a:xfrm>
          <a:custGeom>
            <a:avLst/>
            <a:gdLst/>
            <a:ahLst/>
            <a:cxnLst/>
            <a:rect l="l" t="t" r="r" b="b"/>
            <a:pathLst>
              <a:path w="165790" h="144817" extrusionOk="0">
                <a:moveTo>
                  <a:pt x="0" y="0"/>
                </a:moveTo>
                <a:lnTo>
                  <a:pt x="0" y="144817"/>
                </a:lnTo>
                <a:lnTo>
                  <a:pt x="165790" y="98375"/>
                </a:lnTo>
                <a:lnTo>
                  <a:pt x="69911" y="0"/>
                </a:lnTo>
                <a:close/>
              </a:path>
            </a:pathLst>
          </a:custGeom>
          <a:solidFill>
            <a:srgbClr val="595959">
              <a:alpha val="16960"/>
            </a:srgbClr>
          </a:solidFill>
          <a:ln>
            <a:noFill/>
          </a:ln>
        </p:spPr>
      </p:sp>
      <p:sp>
        <p:nvSpPr>
          <p:cNvPr id="265" name="Google Shape;265;p29"/>
          <p:cNvSpPr/>
          <p:nvPr/>
        </p:nvSpPr>
        <p:spPr>
          <a:xfrm flipH="1">
            <a:off x="-74909" y="2384491"/>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F7E5B7">
              <a:alpha val="52679"/>
            </a:srgbClr>
          </a:solidFill>
          <a:ln>
            <a:noFill/>
          </a:ln>
        </p:spPr>
      </p:sp>
      <p:sp>
        <p:nvSpPr>
          <p:cNvPr id="266" name="Google Shape;266;p29"/>
          <p:cNvSpPr/>
          <p:nvPr/>
        </p:nvSpPr>
        <p:spPr>
          <a:xfrm flipH="1">
            <a:off x="-37434" y="-62416"/>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267" name="Google Shape;267;p29"/>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269" name="Google Shape;269;p29"/>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11">
  <p:cSld name="CUSTOM_1_1_1_1_1_1_2_1_1_1_1_1_1_1_1">
    <p:bg>
      <p:bgPr>
        <a:blipFill>
          <a:blip r:embed="rId2">
            <a:alphaModFix/>
          </a:blip>
          <a:stretch>
            <a:fillRect/>
          </a:stretch>
        </a:blipFill>
        <a:effectLst/>
      </p:bgPr>
    </p:bg>
    <p:spTree>
      <p:nvGrpSpPr>
        <p:cNvPr id="1" name="Shape 270"/>
        <p:cNvGrpSpPr/>
        <p:nvPr/>
      </p:nvGrpSpPr>
      <p:grpSpPr>
        <a:xfrm>
          <a:off x="0" y="0"/>
          <a:ext cx="0" cy="0"/>
          <a:chOff x="0" y="0"/>
          <a:chExt cx="0" cy="0"/>
        </a:xfrm>
      </p:grpSpPr>
      <p:sp>
        <p:nvSpPr>
          <p:cNvPr id="271" name="Google Shape;271;p30"/>
          <p:cNvSpPr/>
          <p:nvPr/>
        </p:nvSpPr>
        <p:spPr>
          <a:xfrm flipH="1">
            <a:off x="636700" y="-21222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272" name="Google Shape;272;p30"/>
          <p:cNvSpPr/>
          <p:nvPr/>
        </p:nvSpPr>
        <p:spPr>
          <a:xfrm>
            <a:off x="545550" y="2596700"/>
            <a:ext cx="8694300" cy="2781500"/>
          </a:xfrm>
          <a:custGeom>
            <a:avLst/>
            <a:gdLst/>
            <a:ahLst/>
            <a:cxnLst/>
            <a:rect l="l" t="t" r="r" b="b"/>
            <a:pathLst>
              <a:path w="347772" h="111260" extrusionOk="0">
                <a:moveTo>
                  <a:pt x="347772" y="6056"/>
                </a:moveTo>
                <a:lnTo>
                  <a:pt x="347711" y="110361"/>
                </a:lnTo>
                <a:lnTo>
                  <a:pt x="0" y="111260"/>
                </a:lnTo>
                <a:lnTo>
                  <a:pt x="168937" y="0"/>
                </a:lnTo>
                <a:close/>
              </a:path>
            </a:pathLst>
          </a:custGeom>
          <a:solidFill>
            <a:srgbClr val="9EDDEF">
              <a:alpha val="29460"/>
            </a:srgbClr>
          </a:solidFill>
          <a:ln>
            <a:noFill/>
          </a:ln>
        </p:spPr>
      </p:sp>
      <p:sp>
        <p:nvSpPr>
          <p:cNvPr id="273" name="Google Shape;273;p30"/>
          <p:cNvSpPr/>
          <p:nvPr/>
        </p:nvSpPr>
        <p:spPr>
          <a:xfrm flipH="1">
            <a:off x="1816614" y="-199750"/>
            <a:ext cx="4203083" cy="1398225"/>
          </a:xfrm>
          <a:custGeom>
            <a:avLst/>
            <a:gdLst/>
            <a:ahLst/>
            <a:cxnLst/>
            <a:rect l="l" t="t" r="r" b="b"/>
            <a:pathLst>
              <a:path w="166789" h="55929" extrusionOk="0">
                <a:moveTo>
                  <a:pt x="0" y="0"/>
                </a:moveTo>
                <a:lnTo>
                  <a:pt x="166789" y="0"/>
                </a:lnTo>
                <a:lnTo>
                  <a:pt x="114355" y="55929"/>
                </a:lnTo>
                <a:close/>
              </a:path>
            </a:pathLst>
          </a:custGeom>
          <a:solidFill>
            <a:srgbClr val="96B3C1">
              <a:alpha val="38840"/>
            </a:srgbClr>
          </a:solidFill>
          <a:ln>
            <a:noFill/>
          </a:ln>
        </p:spPr>
      </p:sp>
      <p:sp>
        <p:nvSpPr>
          <p:cNvPr id="274" name="Google Shape;274;p30"/>
          <p:cNvSpPr/>
          <p:nvPr/>
        </p:nvSpPr>
        <p:spPr>
          <a:xfrm>
            <a:off x="-226275" y="-287950"/>
            <a:ext cx="3383225" cy="5656175"/>
          </a:xfrm>
          <a:custGeom>
            <a:avLst/>
            <a:gdLst/>
            <a:ahLst/>
            <a:cxnLst/>
            <a:rect l="l" t="t" r="r" b="b"/>
            <a:pathLst>
              <a:path w="135329" h="226247" extrusionOk="0">
                <a:moveTo>
                  <a:pt x="78639" y="0"/>
                </a:moveTo>
                <a:lnTo>
                  <a:pt x="0" y="3029"/>
                </a:lnTo>
                <a:lnTo>
                  <a:pt x="0" y="226247"/>
                </a:lnTo>
                <a:lnTo>
                  <a:pt x="33457" y="226247"/>
                </a:lnTo>
                <a:lnTo>
                  <a:pt x="135329" y="60956"/>
                </a:lnTo>
                <a:close/>
              </a:path>
            </a:pathLst>
          </a:custGeom>
          <a:solidFill>
            <a:srgbClr val="595959">
              <a:alpha val="16960"/>
            </a:srgbClr>
          </a:solidFill>
          <a:ln>
            <a:noFill/>
          </a:ln>
        </p:spPr>
      </p:sp>
      <p:sp>
        <p:nvSpPr>
          <p:cNvPr id="275" name="Google Shape;275;p30"/>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0"/>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277" name="Google Shape;277;p30"/>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4"/>
          <p:cNvSpPr/>
          <p:nvPr/>
        </p:nvSpPr>
        <p:spPr>
          <a:xfrm>
            <a:off x="-48100" y="-53085"/>
            <a:ext cx="4346950" cy="3402450"/>
          </a:xfrm>
          <a:custGeom>
            <a:avLst/>
            <a:gdLst/>
            <a:ahLst/>
            <a:cxnLst/>
            <a:rect l="l" t="t" r="r" b="b"/>
            <a:pathLst>
              <a:path w="173878" h="136098" extrusionOk="0">
                <a:moveTo>
                  <a:pt x="0" y="0"/>
                </a:moveTo>
                <a:lnTo>
                  <a:pt x="0" y="136098"/>
                </a:lnTo>
                <a:lnTo>
                  <a:pt x="173878" y="98319"/>
                </a:lnTo>
                <a:lnTo>
                  <a:pt x="130636" y="911"/>
                </a:lnTo>
                <a:close/>
              </a:path>
            </a:pathLst>
          </a:custGeom>
          <a:solidFill>
            <a:srgbClr val="EEEEEE">
              <a:alpha val="71880"/>
            </a:srgbClr>
          </a:solidFill>
          <a:ln>
            <a:noFill/>
          </a:ln>
        </p:spPr>
      </p:sp>
      <p:sp>
        <p:nvSpPr>
          <p:cNvPr id="27" name="Google Shape;27;p4"/>
          <p:cNvSpPr/>
          <p:nvPr/>
        </p:nvSpPr>
        <p:spPr>
          <a:xfrm>
            <a:off x="-48100" y="2404900"/>
            <a:ext cx="6793525" cy="3072450"/>
          </a:xfrm>
          <a:custGeom>
            <a:avLst/>
            <a:gdLst/>
            <a:ahLst/>
            <a:cxnLst/>
            <a:rect l="l" t="t" r="r" b="b"/>
            <a:pathLst>
              <a:path w="271741" h="122898" extrusionOk="0">
                <a:moveTo>
                  <a:pt x="0" y="37780"/>
                </a:moveTo>
                <a:lnTo>
                  <a:pt x="0" y="122898"/>
                </a:lnTo>
                <a:lnTo>
                  <a:pt x="271741" y="122898"/>
                </a:lnTo>
                <a:lnTo>
                  <a:pt x="174333" y="0"/>
                </a:lnTo>
                <a:close/>
              </a:path>
            </a:pathLst>
          </a:custGeom>
          <a:solidFill>
            <a:srgbClr val="F7E5B7">
              <a:alpha val="52679"/>
            </a:srgbClr>
          </a:solidFill>
          <a:ln>
            <a:noFill/>
          </a:ln>
        </p:spPr>
      </p:sp>
      <p:sp>
        <p:nvSpPr>
          <p:cNvPr id="28" name="Google Shape;28;p4"/>
          <p:cNvSpPr/>
          <p:nvPr/>
        </p:nvSpPr>
        <p:spPr>
          <a:xfrm>
            <a:off x="3200731" y="-70150"/>
            <a:ext cx="6065225" cy="3322800"/>
          </a:xfrm>
          <a:custGeom>
            <a:avLst/>
            <a:gdLst/>
            <a:ahLst/>
            <a:cxnLst/>
            <a:rect l="l" t="t" r="r" b="b"/>
            <a:pathLst>
              <a:path w="242609" h="132912" extrusionOk="0">
                <a:moveTo>
                  <a:pt x="0" y="455"/>
                </a:moveTo>
                <a:lnTo>
                  <a:pt x="44607" y="100594"/>
                </a:lnTo>
                <a:lnTo>
                  <a:pt x="242609" y="132912"/>
                </a:lnTo>
                <a:lnTo>
                  <a:pt x="242609" y="0"/>
                </a:lnTo>
                <a:close/>
              </a:path>
            </a:pathLst>
          </a:custGeom>
          <a:solidFill>
            <a:srgbClr val="9EDDEF">
              <a:alpha val="39730"/>
            </a:srgbClr>
          </a:solidFill>
          <a:ln>
            <a:noFill/>
          </a:ln>
        </p:spPr>
      </p:sp>
      <p:sp>
        <p:nvSpPr>
          <p:cNvPr id="29" name="Google Shape;29;p4"/>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body" idx="1"/>
          </p:nvPr>
        </p:nvSpPr>
        <p:spPr>
          <a:xfrm>
            <a:off x="713225" y="1348475"/>
            <a:ext cx="7717500" cy="32553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Font typeface="Barlow"/>
              <a:buAutoNum type="arabicPeriod"/>
              <a:defRPr sz="1100">
                <a:latin typeface="Barlow"/>
                <a:ea typeface="Barlow"/>
                <a:cs typeface="Barlow"/>
                <a:sym typeface="Barlow"/>
              </a:defRPr>
            </a:lvl1pPr>
            <a:lvl2pPr marL="914400" lvl="1" indent="-317500">
              <a:lnSpc>
                <a:spcPct val="100000"/>
              </a:lnSpc>
              <a:spcBef>
                <a:spcPts val="1600"/>
              </a:spcBef>
              <a:spcAft>
                <a:spcPts val="0"/>
              </a:spcAft>
              <a:buSzPts val="1400"/>
              <a:buChar char="○"/>
              <a:defRPr sz="1100">
                <a:latin typeface="Barlow"/>
                <a:ea typeface="Barlow"/>
                <a:cs typeface="Barlow"/>
                <a:sym typeface="Barlow"/>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cxnSp>
        <p:nvCxnSpPr>
          <p:cNvPr id="31" name="Google Shape;31;p4"/>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32" name="Google Shape;32;p4"/>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1">
  <p:cSld name="CUSTOM_3">
    <p:bg>
      <p:bgPr>
        <a:blipFill>
          <a:blip r:embed="rId2">
            <a:alphaModFix/>
          </a:blip>
          <a:stretch>
            <a:fillRect/>
          </a:stretch>
        </a:blipFill>
        <a:effectLst/>
      </p:bgPr>
    </p:bg>
    <p:spTree>
      <p:nvGrpSpPr>
        <p:cNvPr id="1" name="Shape 278"/>
        <p:cNvGrpSpPr/>
        <p:nvPr/>
      </p:nvGrpSpPr>
      <p:grpSpPr>
        <a:xfrm>
          <a:off x="0" y="0"/>
          <a:ext cx="0" cy="0"/>
          <a:chOff x="0" y="0"/>
          <a:chExt cx="0" cy="0"/>
        </a:xfrm>
      </p:grpSpPr>
      <p:grpSp>
        <p:nvGrpSpPr>
          <p:cNvPr id="279" name="Google Shape;279;p31"/>
          <p:cNvGrpSpPr/>
          <p:nvPr/>
        </p:nvGrpSpPr>
        <p:grpSpPr>
          <a:xfrm>
            <a:off x="-149800" y="-124843"/>
            <a:ext cx="9363150" cy="5430643"/>
            <a:chOff x="-149800" y="-124843"/>
            <a:chExt cx="9363150" cy="5430643"/>
          </a:xfrm>
        </p:grpSpPr>
        <p:sp>
          <p:nvSpPr>
            <p:cNvPr id="280" name="Google Shape;280;p31"/>
            <p:cNvSpPr/>
            <p:nvPr/>
          </p:nvSpPr>
          <p:spPr>
            <a:xfrm>
              <a:off x="-149800" y="-112350"/>
              <a:ext cx="7428100" cy="2272125"/>
            </a:xfrm>
            <a:custGeom>
              <a:avLst/>
              <a:gdLst/>
              <a:ahLst/>
              <a:cxnLst/>
              <a:rect l="l" t="t" r="r" b="b"/>
              <a:pathLst>
                <a:path w="297124" h="90885" extrusionOk="0">
                  <a:moveTo>
                    <a:pt x="0" y="90885"/>
                  </a:moveTo>
                  <a:lnTo>
                    <a:pt x="0" y="80897"/>
                  </a:lnTo>
                  <a:lnTo>
                    <a:pt x="0" y="0"/>
                  </a:lnTo>
                  <a:lnTo>
                    <a:pt x="297124" y="0"/>
                  </a:lnTo>
                  <a:close/>
                </a:path>
              </a:pathLst>
            </a:custGeom>
            <a:solidFill>
              <a:srgbClr val="595959">
                <a:alpha val="16960"/>
              </a:srgbClr>
            </a:solidFill>
            <a:ln>
              <a:noFill/>
            </a:ln>
          </p:spPr>
        </p:sp>
        <p:sp>
          <p:nvSpPr>
            <p:cNvPr id="281" name="Google Shape;281;p31"/>
            <p:cNvSpPr/>
            <p:nvPr/>
          </p:nvSpPr>
          <p:spPr>
            <a:xfrm>
              <a:off x="-149800" y="1164482"/>
              <a:ext cx="5480575" cy="4128825"/>
            </a:xfrm>
            <a:custGeom>
              <a:avLst/>
              <a:gdLst/>
              <a:ahLst/>
              <a:cxnLst/>
              <a:rect l="l" t="t" r="r" b="b"/>
              <a:pathLst>
                <a:path w="219223" h="165153" extrusionOk="0">
                  <a:moveTo>
                    <a:pt x="0" y="40311"/>
                  </a:moveTo>
                  <a:lnTo>
                    <a:pt x="0" y="165153"/>
                  </a:lnTo>
                  <a:lnTo>
                    <a:pt x="219223" y="165153"/>
                  </a:lnTo>
                  <a:lnTo>
                    <a:pt x="123872" y="0"/>
                  </a:lnTo>
                  <a:close/>
                </a:path>
              </a:pathLst>
            </a:custGeom>
            <a:solidFill>
              <a:srgbClr val="F7E5B7">
                <a:alpha val="52679"/>
              </a:srgbClr>
            </a:solidFill>
            <a:ln>
              <a:noFill/>
            </a:ln>
          </p:spPr>
        </p:sp>
        <p:sp>
          <p:nvSpPr>
            <p:cNvPr id="282" name="Google Shape;282;p31"/>
            <p:cNvSpPr/>
            <p:nvPr/>
          </p:nvSpPr>
          <p:spPr>
            <a:xfrm>
              <a:off x="5480566" y="-124843"/>
              <a:ext cx="3720300" cy="4344500"/>
            </a:xfrm>
            <a:custGeom>
              <a:avLst/>
              <a:gdLst/>
              <a:ahLst/>
              <a:cxnLst/>
              <a:rect l="l" t="t" r="r" b="b"/>
              <a:pathLst>
                <a:path w="148812" h="173780" extrusionOk="0">
                  <a:moveTo>
                    <a:pt x="70911" y="0"/>
                  </a:moveTo>
                  <a:lnTo>
                    <a:pt x="148812" y="0"/>
                  </a:lnTo>
                  <a:lnTo>
                    <a:pt x="148812" y="173780"/>
                  </a:lnTo>
                  <a:lnTo>
                    <a:pt x="0" y="22971"/>
                  </a:lnTo>
                  <a:close/>
                </a:path>
              </a:pathLst>
            </a:custGeom>
            <a:solidFill>
              <a:srgbClr val="9EDDEF">
                <a:alpha val="29460"/>
              </a:srgbClr>
            </a:solidFill>
            <a:ln>
              <a:noFill/>
            </a:ln>
          </p:spPr>
        </p:sp>
        <p:sp>
          <p:nvSpPr>
            <p:cNvPr id="283" name="Google Shape;283;p31"/>
            <p:cNvSpPr/>
            <p:nvPr/>
          </p:nvSpPr>
          <p:spPr>
            <a:xfrm>
              <a:off x="2983725" y="411975"/>
              <a:ext cx="6229625" cy="4893825"/>
            </a:xfrm>
            <a:custGeom>
              <a:avLst/>
              <a:gdLst/>
              <a:ahLst/>
              <a:cxnLst/>
              <a:rect l="l" t="t" r="r" b="b"/>
              <a:pathLst>
                <a:path w="249185" h="195753" extrusionOk="0">
                  <a:moveTo>
                    <a:pt x="0" y="32459"/>
                  </a:moveTo>
                  <a:lnTo>
                    <a:pt x="94381" y="195753"/>
                  </a:lnTo>
                  <a:lnTo>
                    <a:pt x="249185" y="195753"/>
                  </a:lnTo>
                  <a:lnTo>
                    <a:pt x="249185" y="152308"/>
                  </a:lnTo>
                  <a:lnTo>
                    <a:pt x="98875" y="0"/>
                  </a:lnTo>
                  <a:close/>
                </a:path>
              </a:pathLst>
            </a:custGeom>
            <a:solidFill>
              <a:srgbClr val="96B3C1">
                <a:alpha val="38840"/>
              </a:srgbClr>
            </a:solidFill>
            <a:ln>
              <a:noFill/>
            </a:ln>
          </p:spPr>
        </p:sp>
      </p:grpSp>
      <p:sp>
        <p:nvSpPr>
          <p:cNvPr id="284" name="Google Shape;284;p31"/>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txBox="1">
            <a:spLocks noGrp="1"/>
          </p:cNvSpPr>
          <p:nvPr>
            <p:ph type="subTitle" idx="1"/>
          </p:nvPr>
        </p:nvSpPr>
        <p:spPr>
          <a:xfrm>
            <a:off x="1367327" y="3680303"/>
            <a:ext cx="3100800" cy="9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6" name="Google Shape;286;p31"/>
          <p:cNvSpPr txBox="1">
            <a:spLocks noGrp="1"/>
          </p:cNvSpPr>
          <p:nvPr>
            <p:ph type="subTitle" idx="2"/>
          </p:nvPr>
        </p:nvSpPr>
        <p:spPr>
          <a:xfrm>
            <a:off x="4675873" y="3680303"/>
            <a:ext cx="3100800" cy="9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287" name="Google Shape;287;p31"/>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288" name="Google Shape;288;p31"/>
          <p:cNvSpPr txBox="1">
            <a:spLocks noGrp="1"/>
          </p:cNvSpPr>
          <p:nvPr>
            <p:ph type="title"/>
          </p:nvPr>
        </p:nvSpPr>
        <p:spPr>
          <a:xfrm>
            <a:off x="1850627" y="3400650"/>
            <a:ext cx="21342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89" name="Google Shape;289;p31"/>
          <p:cNvSpPr txBox="1">
            <a:spLocks noGrp="1"/>
          </p:cNvSpPr>
          <p:nvPr>
            <p:ph type="title" idx="3"/>
          </p:nvPr>
        </p:nvSpPr>
        <p:spPr>
          <a:xfrm>
            <a:off x="5159173" y="3400650"/>
            <a:ext cx="21342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90" name="Google Shape;290;p31"/>
          <p:cNvSpPr txBox="1">
            <a:spLocks noGrp="1"/>
          </p:cNvSpPr>
          <p:nvPr>
            <p:ph type="title" idx="4"/>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one column 2">
  <p:cSld name="CUSTOM_19">
    <p:bg>
      <p:bgPr>
        <a:blipFill>
          <a:blip r:embed="rId2">
            <a:alphaModFix/>
          </a:blip>
          <a:stretch>
            <a:fillRect/>
          </a:stretch>
        </a:blipFill>
        <a:effectLst/>
      </p:bgPr>
    </p:bg>
    <p:spTree>
      <p:nvGrpSpPr>
        <p:cNvPr id="1" name="Shape 291"/>
        <p:cNvGrpSpPr/>
        <p:nvPr/>
      </p:nvGrpSpPr>
      <p:grpSpPr>
        <a:xfrm>
          <a:off x="0" y="0"/>
          <a:ext cx="0" cy="0"/>
          <a:chOff x="0" y="0"/>
          <a:chExt cx="0" cy="0"/>
        </a:xfrm>
      </p:grpSpPr>
      <p:sp>
        <p:nvSpPr>
          <p:cNvPr id="292" name="Google Shape;292;p32"/>
          <p:cNvSpPr/>
          <p:nvPr/>
        </p:nvSpPr>
        <p:spPr>
          <a:xfrm rot="10800000">
            <a:off x="1791252" y="3021182"/>
            <a:ext cx="7428100" cy="2272125"/>
          </a:xfrm>
          <a:custGeom>
            <a:avLst/>
            <a:gdLst/>
            <a:ahLst/>
            <a:cxnLst/>
            <a:rect l="l" t="t" r="r" b="b"/>
            <a:pathLst>
              <a:path w="297124" h="90885" extrusionOk="0">
                <a:moveTo>
                  <a:pt x="0" y="90885"/>
                </a:moveTo>
                <a:lnTo>
                  <a:pt x="0" y="80897"/>
                </a:lnTo>
                <a:lnTo>
                  <a:pt x="0" y="0"/>
                </a:lnTo>
                <a:lnTo>
                  <a:pt x="297124" y="0"/>
                </a:lnTo>
                <a:close/>
              </a:path>
            </a:pathLst>
          </a:custGeom>
          <a:solidFill>
            <a:srgbClr val="595959">
              <a:alpha val="16960"/>
            </a:srgbClr>
          </a:solidFill>
          <a:ln>
            <a:noFill/>
          </a:ln>
        </p:spPr>
      </p:sp>
      <p:sp>
        <p:nvSpPr>
          <p:cNvPr id="293" name="Google Shape;293;p32"/>
          <p:cNvSpPr/>
          <p:nvPr/>
        </p:nvSpPr>
        <p:spPr>
          <a:xfrm rot="10800000">
            <a:off x="3710841" y="-90416"/>
            <a:ext cx="5480575" cy="4128825"/>
          </a:xfrm>
          <a:custGeom>
            <a:avLst/>
            <a:gdLst/>
            <a:ahLst/>
            <a:cxnLst/>
            <a:rect l="l" t="t" r="r" b="b"/>
            <a:pathLst>
              <a:path w="219223" h="165153" extrusionOk="0">
                <a:moveTo>
                  <a:pt x="0" y="40311"/>
                </a:moveTo>
                <a:lnTo>
                  <a:pt x="0" y="165153"/>
                </a:lnTo>
                <a:lnTo>
                  <a:pt x="219223" y="165153"/>
                </a:lnTo>
                <a:lnTo>
                  <a:pt x="123872" y="0"/>
                </a:lnTo>
                <a:close/>
              </a:path>
            </a:pathLst>
          </a:custGeom>
          <a:solidFill>
            <a:srgbClr val="F7E5B7">
              <a:alpha val="52679"/>
            </a:srgbClr>
          </a:solidFill>
          <a:ln>
            <a:noFill/>
          </a:ln>
        </p:spPr>
      </p:sp>
      <p:sp>
        <p:nvSpPr>
          <p:cNvPr id="294" name="Google Shape;294;p32"/>
          <p:cNvSpPr/>
          <p:nvPr/>
        </p:nvSpPr>
        <p:spPr>
          <a:xfrm>
            <a:off x="-137325" y="961300"/>
            <a:ext cx="3731225" cy="4344500"/>
          </a:xfrm>
          <a:custGeom>
            <a:avLst/>
            <a:gdLst/>
            <a:ahLst/>
            <a:cxnLst/>
            <a:rect l="l" t="t" r="r" b="b"/>
            <a:pathLst>
              <a:path w="149249" h="173780" extrusionOk="0">
                <a:moveTo>
                  <a:pt x="96194" y="167653"/>
                </a:moveTo>
                <a:lnTo>
                  <a:pt x="0" y="173780"/>
                </a:lnTo>
                <a:lnTo>
                  <a:pt x="0" y="0"/>
                </a:lnTo>
                <a:lnTo>
                  <a:pt x="149249" y="151328"/>
                </a:lnTo>
                <a:close/>
              </a:path>
            </a:pathLst>
          </a:custGeom>
          <a:solidFill>
            <a:srgbClr val="9EDDEF">
              <a:alpha val="29460"/>
            </a:srgbClr>
          </a:solidFill>
          <a:ln>
            <a:noFill/>
          </a:ln>
        </p:spPr>
      </p:sp>
      <p:sp>
        <p:nvSpPr>
          <p:cNvPr id="295" name="Google Shape;295;p32"/>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2"/>
          <p:cNvSpPr txBox="1">
            <a:spLocks noGrp="1"/>
          </p:cNvSpPr>
          <p:nvPr>
            <p:ph type="body" idx="1"/>
          </p:nvPr>
        </p:nvSpPr>
        <p:spPr>
          <a:xfrm>
            <a:off x="2078825" y="3802375"/>
            <a:ext cx="5229300" cy="6693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SzPts val="1200"/>
              <a:buChar char="●"/>
              <a:defRPr sz="1400">
                <a:latin typeface="Barlow"/>
                <a:ea typeface="Barlow"/>
                <a:cs typeface="Barlow"/>
                <a:sym typeface="Barlow"/>
              </a:defRPr>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cxnSp>
        <p:nvCxnSpPr>
          <p:cNvPr id="297" name="Google Shape;297;p32"/>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298" name="Google Shape;298;p32"/>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hanks">
  <p:cSld name="CUSTOM_18">
    <p:bg>
      <p:bgPr>
        <a:blipFill>
          <a:blip r:embed="rId2">
            <a:alphaModFix/>
          </a:blip>
          <a:stretch>
            <a:fillRect/>
          </a:stretch>
        </a:blipFill>
        <a:effectLst/>
      </p:bgPr>
    </p:bg>
    <p:spTree>
      <p:nvGrpSpPr>
        <p:cNvPr id="1" name="Shape 299"/>
        <p:cNvGrpSpPr/>
        <p:nvPr/>
      </p:nvGrpSpPr>
      <p:grpSpPr>
        <a:xfrm>
          <a:off x="0" y="0"/>
          <a:ext cx="0" cy="0"/>
          <a:chOff x="0" y="0"/>
          <a:chExt cx="0" cy="0"/>
        </a:xfrm>
      </p:grpSpPr>
      <p:grpSp>
        <p:nvGrpSpPr>
          <p:cNvPr id="300" name="Google Shape;300;p33"/>
          <p:cNvGrpSpPr/>
          <p:nvPr/>
        </p:nvGrpSpPr>
        <p:grpSpPr>
          <a:xfrm>
            <a:off x="-152625" y="-124843"/>
            <a:ext cx="9355008" cy="5419676"/>
            <a:chOff x="-152625" y="-124843"/>
            <a:chExt cx="9355008" cy="5419676"/>
          </a:xfrm>
        </p:grpSpPr>
        <p:sp>
          <p:nvSpPr>
            <p:cNvPr id="301" name="Google Shape;301;p33"/>
            <p:cNvSpPr/>
            <p:nvPr/>
          </p:nvSpPr>
          <p:spPr>
            <a:xfrm>
              <a:off x="-149800" y="-112350"/>
              <a:ext cx="7428100" cy="2272125"/>
            </a:xfrm>
            <a:custGeom>
              <a:avLst/>
              <a:gdLst/>
              <a:ahLst/>
              <a:cxnLst/>
              <a:rect l="l" t="t" r="r" b="b"/>
              <a:pathLst>
                <a:path w="297124" h="90885" extrusionOk="0">
                  <a:moveTo>
                    <a:pt x="0" y="90885"/>
                  </a:moveTo>
                  <a:lnTo>
                    <a:pt x="0" y="80897"/>
                  </a:lnTo>
                  <a:lnTo>
                    <a:pt x="0" y="0"/>
                  </a:lnTo>
                  <a:lnTo>
                    <a:pt x="297124" y="0"/>
                  </a:lnTo>
                  <a:close/>
                </a:path>
              </a:pathLst>
            </a:custGeom>
            <a:solidFill>
              <a:srgbClr val="F7E5B7">
                <a:alpha val="52679"/>
              </a:srgbClr>
            </a:solidFill>
            <a:ln>
              <a:noFill/>
            </a:ln>
          </p:spPr>
        </p:sp>
        <p:sp>
          <p:nvSpPr>
            <p:cNvPr id="302" name="Google Shape;302;p33"/>
            <p:cNvSpPr/>
            <p:nvPr/>
          </p:nvSpPr>
          <p:spPr>
            <a:xfrm>
              <a:off x="-152625" y="1148825"/>
              <a:ext cx="5483400" cy="4144475"/>
            </a:xfrm>
            <a:custGeom>
              <a:avLst/>
              <a:gdLst/>
              <a:ahLst/>
              <a:cxnLst/>
              <a:rect l="l" t="t" r="r" b="b"/>
              <a:pathLst>
                <a:path w="219336" h="165779" extrusionOk="0">
                  <a:moveTo>
                    <a:pt x="0" y="40581"/>
                  </a:moveTo>
                  <a:lnTo>
                    <a:pt x="113" y="165779"/>
                  </a:lnTo>
                  <a:lnTo>
                    <a:pt x="219336" y="165779"/>
                  </a:lnTo>
                  <a:lnTo>
                    <a:pt x="125233" y="0"/>
                  </a:lnTo>
                  <a:close/>
                </a:path>
              </a:pathLst>
            </a:custGeom>
            <a:solidFill>
              <a:srgbClr val="96B3C1">
                <a:alpha val="38840"/>
              </a:srgbClr>
            </a:solidFill>
            <a:ln>
              <a:noFill/>
            </a:ln>
          </p:spPr>
        </p:sp>
        <p:sp>
          <p:nvSpPr>
            <p:cNvPr id="303" name="Google Shape;303;p33"/>
            <p:cNvSpPr/>
            <p:nvPr/>
          </p:nvSpPr>
          <p:spPr>
            <a:xfrm>
              <a:off x="5480566" y="-124843"/>
              <a:ext cx="3720300" cy="4344500"/>
            </a:xfrm>
            <a:custGeom>
              <a:avLst/>
              <a:gdLst/>
              <a:ahLst/>
              <a:cxnLst/>
              <a:rect l="l" t="t" r="r" b="b"/>
              <a:pathLst>
                <a:path w="148812" h="173780" extrusionOk="0">
                  <a:moveTo>
                    <a:pt x="70911" y="0"/>
                  </a:moveTo>
                  <a:lnTo>
                    <a:pt x="148812" y="0"/>
                  </a:lnTo>
                  <a:lnTo>
                    <a:pt x="148812" y="173780"/>
                  </a:lnTo>
                  <a:lnTo>
                    <a:pt x="0" y="22971"/>
                  </a:lnTo>
                  <a:close/>
                </a:path>
              </a:pathLst>
            </a:custGeom>
            <a:solidFill>
              <a:srgbClr val="595959">
                <a:alpha val="16960"/>
              </a:srgbClr>
            </a:solidFill>
            <a:ln>
              <a:noFill/>
            </a:ln>
          </p:spPr>
        </p:sp>
        <p:sp>
          <p:nvSpPr>
            <p:cNvPr id="304" name="Google Shape;304;p33"/>
            <p:cNvSpPr/>
            <p:nvPr/>
          </p:nvSpPr>
          <p:spPr>
            <a:xfrm>
              <a:off x="2972758" y="401008"/>
              <a:ext cx="6229625" cy="4893825"/>
            </a:xfrm>
            <a:custGeom>
              <a:avLst/>
              <a:gdLst/>
              <a:ahLst/>
              <a:cxnLst/>
              <a:rect l="l" t="t" r="r" b="b"/>
              <a:pathLst>
                <a:path w="249185" h="195753" extrusionOk="0">
                  <a:moveTo>
                    <a:pt x="0" y="32459"/>
                  </a:moveTo>
                  <a:lnTo>
                    <a:pt x="94381" y="195753"/>
                  </a:lnTo>
                  <a:lnTo>
                    <a:pt x="249185" y="195753"/>
                  </a:lnTo>
                  <a:lnTo>
                    <a:pt x="249185" y="152308"/>
                  </a:lnTo>
                  <a:lnTo>
                    <a:pt x="98875" y="0"/>
                  </a:lnTo>
                  <a:close/>
                </a:path>
              </a:pathLst>
            </a:custGeom>
            <a:solidFill>
              <a:srgbClr val="9EDDEF">
                <a:alpha val="29460"/>
              </a:srgbClr>
            </a:solidFill>
            <a:ln>
              <a:noFill/>
            </a:ln>
          </p:spPr>
        </p:sp>
      </p:grpSp>
      <p:sp>
        <p:nvSpPr>
          <p:cNvPr id="305" name="Google Shape;305;p33"/>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3"/>
          <p:cNvSpPr txBox="1">
            <a:spLocks noGrp="1"/>
          </p:cNvSpPr>
          <p:nvPr>
            <p:ph type="title"/>
          </p:nvPr>
        </p:nvSpPr>
        <p:spPr>
          <a:xfrm>
            <a:off x="713250" y="748938"/>
            <a:ext cx="7717500" cy="1296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8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7" name="Google Shape;307;p33"/>
          <p:cNvSpPr txBox="1">
            <a:spLocks noGrp="1"/>
          </p:cNvSpPr>
          <p:nvPr>
            <p:ph type="body" idx="1"/>
          </p:nvPr>
        </p:nvSpPr>
        <p:spPr>
          <a:xfrm>
            <a:off x="3068250" y="1958371"/>
            <a:ext cx="3007500" cy="12240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Clr>
                <a:srgbClr val="1D262D"/>
              </a:buClr>
              <a:buSzPts val="1200"/>
              <a:buChar char="●"/>
              <a:defRPr sz="1400">
                <a:solidFill>
                  <a:srgbClr val="1D262D"/>
                </a:solidFill>
              </a:defRPr>
            </a:lvl1pPr>
            <a:lvl2pPr marL="914400" lvl="1" indent="-304800" rtl="0">
              <a:spcBef>
                <a:spcPts val="1600"/>
              </a:spcBef>
              <a:spcAft>
                <a:spcPts val="0"/>
              </a:spcAft>
              <a:buClr>
                <a:srgbClr val="1D262D"/>
              </a:buClr>
              <a:buSzPts val="1200"/>
              <a:buChar char="○"/>
              <a:defRPr sz="1200">
                <a:solidFill>
                  <a:srgbClr val="1D262D"/>
                </a:solidFill>
              </a:defRPr>
            </a:lvl2pPr>
            <a:lvl3pPr marL="1371600" lvl="2" indent="-304800" rtl="0">
              <a:spcBef>
                <a:spcPts val="1600"/>
              </a:spcBef>
              <a:spcAft>
                <a:spcPts val="0"/>
              </a:spcAft>
              <a:buClr>
                <a:srgbClr val="1D262D"/>
              </a:buClr>
              <a:buSzPts val="1200"/>
              <a:buChar char="■"/>
              <a:defRPr sz="1200">
                <a:solidFill>
                  <a:srgbClr val="1D262D"/>
                </a:solidFill>
              </a:defRPr>
            </a:lvl3pPr>
            <a:lvl4pPr marL="1828800" lvl="3" indent="-304800" rtl="0">
              <a:spcBef>
                <a:spcPts val="1600"/>
              </a:spcBef>
              <a:spcAft>
                <a:spcPts val="0"/>
              </a:spcAft>
              <a:buClr>
                <a:srgbClr val="1D262D"/>
              </a:buClr>
              <a:buSzPts val="1200"/>
              <a:buChar char="●"/>
              <a:defRPr sz="1200">
                <a:solidFill>
                  <a:srgbClr val="1D262D"/>
                </a:solidFill>
              </a:defRPr>
            </a:lvl4pPr>
            <a:lvl5pPr marL="2286000" lvl="4" indent="-304800" rtl="0">
              <a:spcBef>
                <a:spcPts val="1600"/>
              </a:spcBef>
              <a:spcAft>
                <a:spcPts val="0"/>
              </a:spcAft>
              <a:buClr>
                <a:srgbClr val="1D262D"/>
              </a:buClr>
              <a:buSzPts val="1200"/>
              <a:buChar char="○"/>
              <a:defRPr sz="1200">
                <a:solidFill>
                  <a:srgbClr val="1D262D"/>
                </a:solidFill>
              </a:defRPr>
            </a:lvl5pPr>
            <a:lvl6pPr marL="2743200" lvl="5" indent="-304800" rtl="0">
              <a:spcBef>
                <a:spcPts val="1600"/>
              </a:spcBef>
              <a:spcAft>
                <a:spcPts val="0"/>
              </a:spcAft>
              <a:buClr>
                <a:srgbClr val="1D262D"/>
              </a:buClr>
              <a:buSzPts val="1200"/>
              <a:buChar char="■"/>
              <a:defRPr sz="1200">
                <a:solidFill>
                  <a:srgbClr val="1D262D"/>
                </a:solidFill>
              </a:defRPr>
            </a:lvl6pPr>
            <a:lvl7pPr marL="3200400" lvl="6" indent="-304800" rtl="0">
              <a:spcBef>
                <a:spcPts val="1600"/>
              </a:spcBef>
              <a:spcAft>
                <a:spcPts val="0"/>
              </a:spcAft>
              <a:buClr>
                <a:srgbClr val="1D262D"/>
              </a:buClr>
              <a:buSzPts val="1200"/>
              <a:buChar char="●"/>
              <a:defRPr sz="1200">
                <a:solidFill>
                  <a:srgbClr val="1D262D"/>
                </a:solidFill>
              </a:defRPr>
            </a:lvl7pPr>
            <a:lvl8pPr marL="3657600" lvl="7" indent="-304800" rtl="0">
              <a:spcBef>
                <a:spcPts val="1600"/>
              </a:spcBef>
              <a:spcAft>
                <a:spcPts val="0"/>
              </a:spcAft>
              <a:buClr>
                <a:srgbClr val="1D262D"/>
              </a:buClr>
              <a:buSzPts val="1200"/>
              <a:buChar char="○"/>
              <a:defRPr sz="1200">
                <a:solidFill>
                  <a:srgbClr val="1D262D"/>
                </a:solidFill>
              </a:defRPr>
            </a:lvl8pPr>
            <a:lvl9pPr marL="4114800" lvl="8" indent="-304800" rtl="0">
              <a:spcBef>
                <a:spcPts val="1600"/>
              </a:spcBef>
              <a:spcAft>
                <a:spcPts val="1600"/>
              </a:spcAft>
              <a:buClr>
                <a:srgbClr val="1D262D"/>
              </a:buClr>
              <a:buSzPts val="1200"/>
              <a:buChar char="■"/>
              <a:defRPr sz="1200">
                <a:solidFill>
                  <a:srgbClr val="1D262D"/>
                </a:solidFill>
              </a:defRPr>
            </a:lvl9pPr>
          </a:lstStyle>
          <a:p>
            <a:endParaRPr/>
          </a:p>
        </p:txBody>
      </p:sp>
      <p:sp>
        <p:nvSpPr>
          <p:cNvPr id="308" name="Google Shape;308;p33"/>
          <p:cNvSpPr txBox="1"/>
          <p:nvPr/>
        </p:nvSpPr>
        <p:spPr>
          <a:xfrm>
            <a:off x="2483550" y="3221200"/>
            <a:ext cx="4176900" cy="690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100">
                <a:solidFill>
                  <a:schemeClr val="dk1"/>
                </a:solidFill>
                <a:latin typeface="Barlow"/>
                <a:ea typeface="Barlow"/>
                <a:cs typeface="Barlow"/>
                <a:sym typeface="Barlow"/>
              </a:rPr>
              <a:t>CREDITS: This presentation template was created by </a:t>
            </a:r>
            <a:r>
              <a:rPr lang="en" sz="1100" b="1">
                <a:solidFill>
                  <a:schemeClr val="dk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Slidesgo</a:t>
            </a:r>
            <a:r>
              <a:rPr lang="en" sz="1100">
                <a:solidFill>
                  <a:schemeClr val="dk1"/>
                </a:solidFill>
                <a:latin typeface="Barlow"/>
                <a:ea typeface="Barlow"/>
                <a:cs typeface="Barlow"/>
                <a:sym typeface="Barlow"/>
              </a:rPr>
              <a:t>, including icons by </a:t>
            </a:r>
            <a:r>
              <a:rPr lang="en" sz="1100" b="1">
                <a:solidFill>
                  <a:schemeClr val="dk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Flaticon</a:t>
            </a:r>
            <a:r>
              <a:rPr lang="en" sz="1100">
                <a:solidFill>
                  <a:schemeClr val="dk1"/>
                </a:solidFill>
                <a:latin typeface="Barlow"/>
                <a:ea typeface="Barlow"/>
                <a:cs typeface="Barlow"/>
                <a:sym typeface="Barlow"/>
              </a:rPr>
              <a:t>, infographics &amp; images by </a:t>
            </a:r>
            <a:r>
              <a:rPr lang="en" sz="1100" b="1">
                <a:solidFill>
                  <a:schemeClr val="dk1"/>
                </a:solidFill>
                <a:uFill>
                  <a:noFill/>
                </a:uFill>
                <a:latin typeface="Barlow"/>
                <a:ea typeface="Barlow"/>
                <a:cs typeface="Barlow"/>
                <a:sym typeface="Barlow"/>
                <a:hlinkClick r:id="rId5">
                  <a:extLst>
                    <a:ext uri="{A12FA001-AC4F-418D-AE19-62706E023703}">
                      <ahyp:hlinkClr xmlns:ahyp="http://schemas.microsoft.com/office/drawing/2018/hyperlinkcolor" val="tx"/>
                    </a:ext>
                  </a:extLst>
                </a:hlinkClick>
              </a:rPr>
              <a:t>Freepik</a:t>
            </a:r>
            <a:r>
              <a:rPr lang="en" sz="1100">
                <a:solidFill>
                  <a:schemeClr val="dk1"/>
                </a:solidFill>
                <a:latin typeface="Barlow"/>
                <a:ea typeface="Barlow"/>
                <a:cs typeface="Barlow"/>
                <a:sym typeface="Barlow"/>
              </a:rPr>
              <a:t> </a:t>
            </a:r>
            <a:endParaRPr sz="1100">
              <a:solidFill>
                <a:schemeClr val="dk1"/>
              </a:solidFill>
              <a:latin typeface="Barlow"/>
              <a:ea typeface="Barlow"/>
              <a:cs typeface="Barlow"/>
              <a:sym typeface="Barlow"/>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one column 3">
  <p:cSld name="CUSTOM_17">
    <p:bg>
      <p:bgPr>
        <a:blipFill>
          <a:blip r:embed="rId2">
            <a:alphaModFix/>
          </a:blip>
          <a:stretch>
            <a:fillRect/>
          </a:stretch>
        </a:blipFill>
        <a:effectLst/>
      </p:bgPr>
    </p:bg>
    <p:spTree>
      <p:nvGrpSpPr>
        <p:cNvPr id="1" name="Shape 309"/>
        <p:cNvGrpSpPr/>
        <p:nvPr/>
      </p:nvGrpSpPr>
      <p:grpSpPr>
        <a:xfrm>
          <a:off x="0" y="0"/>
          <a:ext cx="0" cy="0"/>
          <a:chOff x="0" y="0"/>
          <a:chExt cx="0" cy="0"/>
        </a:xfrm>
      </p:grpSpPr>
      <p:grpSp>
        <p:nvGrpSpPr>
          <p:cNvPr id="310" name="Google Shape;310;p34"/>
          <p:cNvGrpSpPr/>
          <p:nvPr/>
        </p:nvGrpSpPr>
        <p:grpSpPr>
          <a:xfrm rot="10800000" flipH="1">
            <a:off x="-138833" y="-124843"/>
            <a:ext cx="9352183" cy="5430643"/>
            <a:chOff x="-138833" y="-124843"/>
            <a:chExt cx="9352183" cy="5430643"/>
          </a:xfrm>
        </p:grpSpPr>
        <p:sp>
          <p:nvSpPr>
            <p:cNvPr id="311" name="Google Shape;311;p34"/>
            <p:cNvSpPr/>
            <p:nvPr/>
          </p:nvSpPr>
          <p:spPr>
            <a:xfrm>
              <a:off x="-138833" y="1175449"/>
              <a:ext cx="5480575" cy="4128825"/>
            </a:xfrm>
            <a:custGeom>
              <a:avLst/>
              <a:gdLst/>
              <a:ahLst/>
              <a:cxnLst/>
              <a:rect l="l" t="t" r="r" b="b"/>
              <a:pathLst>
                <a:path w="219223" h="165153" extrusionOk="0">
                  <a:moveTo>
                    <a:pt x="0" y="40311"/>
                  </a:moveTo>
                  <a:lnTo>
                    <a:pt x="0" y="165153"/>
                  </a:lnTo>
                  <a:lnTo>
                    <a:pt x="219223" y="165153"/>
                  </a:lnTo>
                  <a:lnTo>
                    <a:pt x="123872" y="0"/>
                  </a:lnTo>
                  <a:close/>
                </a:path>
              </a:pathLst>
            </a:custGeom>
            <a:solidFill>
              <a:srgbClr val="96B3C1">
                <a:alpha val="38840"/>
              </a:srgbClr>
            </a:solidFill>
            <a:ln>
              <a:noFill/>
            </a:ln>
          </p:spPr>
        </p:sp>
        <p:sp>
          <p:nvSpPr>
            <p:cNvPr id="312" name="Google Shape;312;p34"/>
            <p:cNvSpPr/>
            <p:nvPr/>
          </p:nvSpPr>
          <p:spPr>
            <a:xfrm>
              <a:off x="5480566" y="-124843"/>
              <a:ext cx="3720300" cy="4344500"/>
            </a:xfrm>
            <a:custGeom>
              <a:avLst/>
              <a:gdLst/>
              <a:ahLst/>
              <a:cxnLst/>
              <a:rect l="l" t="t" r="r" b="b"/>
              <a:pathLst>
                <a:path w="148812" h="173780" extrusionOk="0">
                  <a:moveTo>
                    <a:pt x="70911" y="0"/>
                  </a:moveTo>
                  <a:lnTo>
                    <a:pt x="148812" y="0"/>
                  </a:lnTo>
                  <a:lnTo>
                    <a:pt x="148812" y="173780"/>
                  </a:lnTo>
                  <a:lnTo>
                    <a:pt x="0" y="22971"/>
                  </a:lnTo>
                  <a:close/>
                </a:path>
              </a:pathLst>
            </a:custGeom>
            <a:solidFill>
              <a:srgbClr val="595959">
                <a:alpha val="16960"/>
              </a:srgbClr>
            </a:solidFill>
            <a:ln>
              <a:noFill/>
            </a:ln>
          </p:spPr>
        </p:sp>
        <p:sp>
          <p:nvSpPr>
            <p:cNvPr id="313" name="Google Shape;313;p34"/>
            <p:cNvSpPr/>
            <p:nvPr/>
          </p:nvSpPr>
          <p:spPr>
            <a:xfrm>
              <a:off x="2983725" y="411975"/>
              <a:ext cx="6229625" cy="4893825"/>
            </a:xfrm>
            <a:custGeom>
              <a:avLst/>
              <a:gdLst/>
              <a:ahLst/>
              <a:cxnLst/>
              <a:rect l="l" t="t" r="r" b="b"/>
              <a:pathLst>
                <a:path w="249185" h="195753" extrusionOk="0">
                  <a:moveTo>
                    <a:pt x="0" y="32459"/>
                  </a:moveTo>
                  <a:lnTo>
                    <a:pt x="94381" y="195753"/>
                  </a:lnTo>
                  <a:lnTo>
                    <a:pt x="249185" y="195753"/>
                  </a:lnTo>
                  <a:lnTo>
                    <a:pt x="249185" y="152308"/>
                  </a:lnTo>
                  <a:lnTo>
                    <a:pt x="98875" y="0"/>
                  </a:lnTo>
                  <a:close/>
                </a:path>
              </a:pathLst>
            </a:custGeom>
            <a:solidFill>
              <a:srgbClr val="9EDDEF">
                <a:alpha val="29460"/>
              </a:srgbClr>
            </a:solidFill>
            <a:ln>
              <a:noFill/>
            </a:ln>
          </p:spPr>
        </p:sp>
      </p:grpSp>
      <p:sp>
        <p:nvSpPr>
          <p:cNvPr id="314" name="Google Shape;314;p34"/>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txBox="1">
            <a:spLocks noGrp="1"/>
          </p:cNvSpPr>
          <p:nvPr>
            <p:ph type="body" idx="1"/>
          </p:nvPr>
        </p:nvSpPr>
        <p:spPr>
          <a:xfrm>
            <a:off x="713225" y="1348475"/>
            <a:ext cx="7717500" cy="3255300"/>
          </a:xfrm>
          <a:prstGeom prst="rect">
            <a:avLst/>
          </a:prstGeom>
        </p:spPr>
        <p:txBody>
          <a:bodyPr spcFirstLastPara="1" wrap="square" lIns="91425" tIns="91425" rIns="91425" bIns="91425" anchor="t" anchorCtr="0">
            <a:noAutofit/>
          </a:bodyPr>
          <a:lstStyle>
            <a:lvl1pPr marL="457200" lvl="0" indent="-336550" rtl="0">
              <a:lnSpc>
                <a:spcPct val="100000"/>
              </a:lnSpc>
              <a:spcBef>
                <a:spcPts val="0"/>
              </a:spcBef>
              <a:spcAft>
                <a:spcPts val="0"/>
              </a:spcAft>
              <a:buSzPts val="1700"/>
              <a:buFont typeface="Barlow"/>
              <a:buChar char="●"/>
              <a:defRPr sz="1400">
                <a:latin typeface="Barlow"/>
                <a:ea typeface="Barlow"/>
                <a:cs typeface="Barlow"/>
                <a:sym typeface="Barlow"/>
              </a:defRPr>
            </a:lvl1pPr>
            <a:lvl2pPr marL="914400" lvl="1" indent="-317500" rtl="0">
              <a:lnSpc>
                <a:spcPct val="100000"/>
              </a:lnSpc>
              <a:spcBef>
                <a:spcPts val="1600"/>
              </a:spcBef>
              <a:spcAft>
                <a:spcPts val="0"/>
              </a:spcAft>
              <a:buSzPts val="1400"/>
              <a:buChar char="○"/>
              <a:defRPr sz="1100">
                <a:latin typeface="Barlow"/>
                <a:ea typeface="Barlow"/>
                <a:cs typeface="Barlow"/>
                <a:sym typeface="Barlow"/>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cxnSp>
        <p:nvCxnSpPr>
          <p:cNvPr id="316" name="Google Shape;316;p34"/>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317" name="Google Shape;317;p34"/>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1">
  <p:cSld name="CUSTOM_1_1_1_1_1_1_1_1">
    <p:bg>
      <p:bgPr>
        <a:blipFill>
          <a:blip r:embed="rId2">
            <a:alphaModFix/>
          </a:blip>
          <a:stretch>
            <a:fillRect/>
          </a:stretch>
        </a:blipFill>
        <a:effectLst/>
      </p:bgPr>
    </p:bg>
    <p:spTree>
      <p:nvGrpSpPr>
        <p:cNvPr id="1" name="Shape 318"/>
        <p:cNvGrpSpPr/>
        <p:nvPr/>
      </p:nvGrpSpPr>
      <p:grpSpPr>
        <a:xfrm>
          <a:off x="0" y="0"/>
          <a:ext cx="0" cy="0"/>
          <a:chOff x="0" y="0"/>
          <a:chExt cx="0" cy="0"/>
        </a:xfrm>
      </p:grpSpPr>
      <p:sp>
        <p:nvSpPr>
          <p:cNvPr id="319" name="Google Shape;319;p35"/>
          <p:cNvSpPr/>
          <p:nvPr/>
        </p:nvSpPr>
        <p:spPr>
          <a:xfrm>
            <a:off x="-124850" y="-126358"/>
            <a:ext cx="8626600" cy="3433150"/>
          </a:xfrm>
          <a:custGeom>
            <a:avLst/>
            <a:gdLst/>
            <a:ahLst/>
            <a:cxnLst/>
            <a:rect l="l" t="t" r="r" b="b"/>
            <a:pathLst>
              <a:path w="345064" h="137326" extrusionOk="0">
                <a:moveTo>
                  <a:pt x="0" y="0"/>
                </a:moveTo>
                <a:lnTo>
                  <a:pt x="215728" y="137326"/>
                </a:lnTo>
                <a:lnTo>
                  <a:pt x="345064" y="0"/>
                </a:lnTo>
                <a:close/>
              </a:path>
            </a:pathLst>
          </a:custGeom>
          <a:solidFill>
            <a:srgbClr val="9EDDEF">
              <a:alpha val="29460"/>
            </a:srgbClr>
          </a:solidFill>
          <a:ln>
            <a:noFill/>
          </a:ln>
        </p:spPr>
      </p:sp>
      <p:sp>
        <p:nvSpPr>
          <p:cNvPr id="320" name="Google Shape;320;p35"/>
          <p:cNvSpPr/>
          <p:nvPr/>
        </p:nvSpPr>
        <p:spPr>
          <a:xfrm>
            <a:off x="5836207" y="-82490"/>
            <a:ext cx="3445650" cy="5180950"/>
          </a:xfrm>
          <a:custGeom>
            <a:avLst/>
            <a:gdLst/>
            <a:ahLst/>
            <a:cxnLst/>
            <a:rect l="l" t="t" r="r" b="b"/>
            <a:pathLst>
              <a:path w="137826" h="207238" extrusionOk="0">
                <a:moveTo>
                  <a:pt x="104368" y="0"/>
                </a:moveTo>
                <a:lnTo>
                  <a:pt x="137826" y="0"/>
                </a:lnTo>
                <a:lnTo>
                  <a:pt x="137826" y="207238"/>
                </a:lnTo>
                <a:lnTo>
                  <a:pt x="0" y="111859"/>
                </a:lnTo>
                <a:close/>
              </a:path>
            </a:pathLst>
          </a:custGeom>
          <a:solidFill>
            <a:srgbClr val="595959">
              <a:alpha val="16960"/>
            </a:srgbClr>
          </a:solidFill>
          <a:ln>
            <a:noFill/>
          </a:ln>
        </p:spPr>
      </p:sp>
      <p:sp>
        <p:nvSpPr>
          <p:cNvPr id="321" name="Google Shape;321;p35"/>
          <p:cNvSpPr/>
          <p:nvPr/>
        </p:nvSpPr>
        <p:spPr>
          <a:xfrm>
            <a:off x="-137325" y="-124850"/>
            <a:ext cx="3770225" cy="3870125"/>
          </a:xfrm>
          <a:custGeom>
            <a:avLst/>
            <a:gdLst/>
            <a:ahLst/>
            <a:cxnLst/>
            <a:rect l="l" t="t" r="r" b="b"/>
            <a:pathLst>
              <a:path w="150809" h="154805" extrusionOk="0">
                <a:moveTo>
                  <a:pt x="1498" y="0"/>
                </a:moveTo>
                <a:lnTo>
                  <a:pt x="150809" y="95879"/>
                </a:lnTo>
                <a:lnTo>
                  <a:pt x="51435" y="154805"/>
                </a:lnTo>
                <a:lnTo>
                  <a:pt x="0" y="154805"/>
                </a:lnTo>
                <a:close/>
              </a:path>
            </a:pathLst>
          </a:custGeom>
          <a:solidFill>
            <a:srgbClr val="96B3C1">
              <a:alpha val="38840"/>
            </a:srgbClr>
          </a:solidFill>
          <a:ln>
            <a:noFill/>
          </a:ln>
        </p:spPr>
      </p:sp>
      <p:sp>
        <p:nvSpPr>
          <p:cNvPr id="322" name="Google Shape;322;p35"/>
          <p:cNvSpPr/>
          <p:nvPr/>
        </p:nvSpPr>
        <p:spPr>
          <a:xfrm>
            <a:off x="-65800" y="2281125"/>
            <a:ext cx="5351875" cy="2917200"/>
          </a:xfrm>
          <a:custGeom>
            <a:avLst/>
            <a:gdLst/>
            <a:ahLst/>
            <a:cxnLst/>
            <a:rect l="l" t="t" r="r" b="b"/>
            <a:pathLst>
              <a:path w="214075" h="116688" extrusionOk="0">
                <a:moveTo>
                  <a:pt x="211881" y="116688"/>
                </a:moveTo>
                <a:lnTo>
                  <a:pt x="0" y="116688"/>
                </a:lnTo>
                <a:lnTo>
                  <a:pt x="0" y="58783"/>
                </a:lnTo>
                <a:lnTo>
                  <a:pt x="48255" y="58783"/>
                </a:lnTo>
                <a:lnTo>
                  <a:pt x="147396" y="0"/>
                </a:lnTo>
                <a:lnTo>
                  <a:pt x="214075" y="41236"/>
                </a:lnTo>
                <a:close/>
              </a:path>
            </a:pathLst>
          </a:custGeom>
          <a:solidFill>
            <a:srgbClr val="F7E5B7">
              <a:alpha val="52679"/>
            </a:srgbClr>
          </a:solid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2">
  <p:cSld name="CUSTOM_1_1_1_1_1_1_1_1_1">
    <p:bg>
      <p:bgPr>
        <a:blipFill>
          <a:blip r:embed="rId2">
            <a:alphaModFix/>
          </a:blip>
          <a:stretch>
            <a:fillRect/>
          </a:stretch>
        </a:blipFill>
        <a:effectLst/>
      </p:bgPr>
    </p:bg>
    <p:spTree>
      <p:nvGrpSpPr>
        <p:cNvPr id="1" name="Shape 323"/>
        <p:cNvGrpSpPr/>
        <p:nvPr/>
      </p:nvGrpSpPr>
      <p:grpSpPr>
        <a:xfrm>
          <a:off x="0" y="0"/>
          <a:ext cx="0" cy="0"/>
          <a:chOff x="0" y="0"/>
          <a:chExt cx="0" cy="0"/>
        </a:xfrm>
      </p:grpSpPr>
      <p:sp>
        <p:nvSpPr>
          <p:cNvPr id="324" name="Google Shape;324;p36"/>
          <p:cNvSpPr/>
          <p:nvPr/>
        </p:nvSpPr>
        <p:spPr>
          <a:xfrm rot="10800000">
            <a:off x="2684116" y="-137325"/>
            <a:ext cx="6629125" cy="2933800"/>
          </a:xfrm>
          <a:custGeom>
            <a:avLst/>
            <a:gdLst/>
            <a:ahLst/>
            <a:cxnLst/>
            <a:rect l="l" t="t" r="r" b="b"/>
            <a:pathLst>
              <a:path w="265165" h="117352" extrusionOk="0">
                <a:moveTo>
                  <a:pt x="155803" y="0"/>
                </a:moveTo>
                <a:lnTo>
                  <a:pt x="218724" y="40948"/>
                </a:lnTo>
                <a:lnTo>
                  <a:pt x="265165" y="117352"/>
                </a:lnTo>
                <a:lnTo>
                  <a:pt x="0" y="117352"/>
                </a:lnTo>
                <a:lnTo>
                  <a:pt x="0" y="58426"/>
                </a:lnTo>
                <a:lnTo>
                  <a:pt x="57427" y="58426"/>
                </a:lnTo>
                <a:close/>
              </a:path>
            </a:pathLst>
          </a:custGeom>
          <a:solidFill>
            <a:srgbClr val="F7E5B7">
              <a:alpha val="52679"/>
            </a:srgbClr>
          </a:solidFill>
          <a:ln>
            <a:noFill/>
          </a:ln>
        </p:spPr>
      </p:sp>
      <p:sp>
        <p:nvSpPr>
          <p:cNvPr id="325" name="Google Shape;325;p36"/>
          <p:cNvSpPr/>
          <p:nvPr/>
        </p:nvSpPr>
        <p:spPr>
          <a:xfrm>
            <a:off x="2883850" y="3632900"/>
            <a:ext cx="6354475" cy="1598000"/>
          </a:xfrm>
          <a:custGeom>
            <a:avLst/>
            <a:gdLst/>
            <a:ahLst/>
            <a:cxnLst/>
            <a:rect l="l" t="t" r="r" b="b"/>
            <a:pathLst>
              <a:path w="254179" h="63920" extrusionOk="0">
                <a:moveTo>
                  <a:pt x="153806" y="0"/>
                </a:moveTo>
                <a:lnTo>
                  <a:pt x="0" y="63920"/>
                </a:lnTo>
                <a:lnTo>
                  <a:pt x="254179" y="63920"/>
                </a:lnTo>
                <a:close/>
              </a:path>
            </a:pathLst>
          </a:custGeom>
          <a:solidFill>
            <a:srgbClr val="96B3C1">
              <a:alpha val="38840"/>
            </a:srgbClr>
          </a:solidFill>
          <a:ln>
            <a:noFill/>
          </a:ln>
        </p:spPr>
      </p:sp>
      <p:sp>
        <p:nvSpPr>
          <p:cNvPr id="326" name="Google Shape;326;p36"/>
          <p:cNvSpPr/>
          <p:nvPr/>
        </p:nvSpPr>
        <p:spPr>
          <a:xfrm>
            <a:off x="-87400" y="-112350"/>
            <a:ext cx="3932550" cy="5318275"/>
          </a:xfrm>
          <a:custGeom>
            <a:avLst/>
            <a:gdLst/>
            <a:ahLst/>
            <a:cxnLst/>
            <a:rect l="l" t="t" r="r" b="b"/>
            <a:pathLst>
              <a:path w="157302" h="212731" extrusionOk="0">
                <a:moveTo>
                  <a:pt x="157302" y="75904"/>
                </a:moveTo>
                <a:lnTo>
                  <a:pt x="120848" y="212731"/>
                </a:lnTo>
                <a:lnTo>
                  <a:pt x="0" y="212731"/>
                </a:lnTo>
                <a:lnTo>
                  <a:pt x="0" y="0"/>
                </a:lnTo>
                <a:lnTo>
                  <a:pt x="111859" y="0"/>
                </a:lnTo>
                <a:close/>
              </a:path>
            </a:pathLst>
          </a:custGeom>
          <a:solidFill>
            <a:srgbClr val="595959">
              <a:alpha val="16960"/>
            </a:srgbClr>
          </a:solidFill>
          <a:ln>
            <a:noFill/>
          </a:ln>
        </p:spPr>
      </p:sp>
      <p:sp>
        <p:nvSpPr>
          <p:cNvPr id="327" name="Google Shape;327;p36"/>
          <p:cNvSpPr/>
          <p:nvPr/>
        </p:nvSpPr>
        <p:spPr>
          <a:xfrm>
            <a:off x="5425014" y="1345736"/>
            <a:ext cx="3751250" cy="3860600"/>
          </a:xfrm>
          <a:custGeom>
            <a:avLst/>
            <a:gdLst/>
            <a:ahLst/>
            <a:cxnLst/>
            <a:rect l="l" t="t" r="r" b="b"/>
            <a:pathLst>
              <a:path w="150050" h="154424" extrusionOk="0">
                <a:moveTo>
                  <a:pt x="97566" y="0"/>
                </a:moveTo>
                <a:lnTo>
                  <a:pt x="0" y="57867"/>
                </a:lnTo>
                <a:lnTo>
                  <a:pt x="150050" y="154424"/>
                </a:lnTo>
                <a:close/>
              </a:path>
            </a:pathLst>
          </a:custGeom>
          <a:solidFill>
            <a:srgbClr val="9EDDEF">
              <a:alpha val="29460"/>
            </a:srgbClr>
          </a:solid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3">
  <p:cSld name="CUSTOM_1_1_1_1_1_1_1_1_1_1">
    <p:bg>
      <p:bgPr>
        <a:blipFill>
          <a:blip r:embed="rId2">
            <a:alphaModFix/>
          </a:blip>
          <a:stretch>
            <a:fillRect/>
          </a:stretch>
        </a:blipFill>
        <a:effectLst/>
      </p:bgPr>
    </p:bg>
    <p:spTree>
      <p:nvGrpSpPr>
        <p:cNvPr id="1" name="Shape 328"/>
        <p:cNvGrpSpPr/>
        <p:nvPr/>
      </p:nvGrpSpPr>
      <p:grpSpPr>
        <a:xfrm>
          <a:off x="0" y="0"/>
          <a:ext cx="0" cy="0"/>
          <a:chOff x="0" y="0"/>
          <a:chExt cx="0" cy="0"/>
        </a:xfrm>
      </p:grpSpPr>
      <p:sp>
        <p:nvSpPr>
          <p:cNvPr id="329" name="Google Shape;329;p37"/>
          <p:cNvSpPr/>
          <p:nvPr/>
        </p:nvSpPr>
        <p:spPr>
          <a:xfrm>
            <a:off x="-239800" y="-124825"/>
            <a:ext cx="4422355" cy="5368200"/>
          </a:xfrm>
          <a:custGeom>
            <a:avLst/>
            <a:gdLst/>
            <a:ahLst/>
            <a:cxnLst/>
            <a:rect l="l" t="t" r="r" b="b"/>
            <a:pathLst>
              <a:path w="174280" h="214728" extrusionOk="0">
                <a:moveTo>
                  <a:pt x="2997" y="0"/>
                </a:moveTo>
                <a:lnTo>
                  <a:pt x="174280" y="125341"/>
                </a:lnTo>
                <a:lnTo>
                  <a:pt x="174280" y="214728"/>
                </a:lnTo>
                <a:lnTo>
                  <a:pt x="0" y="214728"/>
                </a:lnTo>
                <a:lnTo>
                  <a:pt x="0" y="4993"/>
                </a:lnTo>
                <a:close/>
              </a:path>
            </a:pathLst>
          </a:custGeom>
          <a:solidFill>
            <a:srgbClr val="F7E5B7">
              <a:alpha val="52679"/>
            </a:srgbClr>
          </a:solidFill>
          <a:ln>
            <a:noFill/>
          </a:ln>
        </p:spPr>
      </p:sp>
      <p:sp>
        <p:nvSpPr>
          <p:cNvPr id="330" name="Google Shape;330;p37"/>
          <p:cNvSpPr/>
          <p:nvPr/>
        </p:nvSpPr>
        <p:spPr>
          <a:xfrm>
            <a:off x="4182502" y="1960030"/>
            <a:ext cx="4219583" cy="3295825"/>
          </a:xfrm>
          <a:custGeom>
            <a:avLst/>
            <a:gdLst/>
            <a:ahLst/>
            <a:cxnLst/>
            <a:rect l="l" t="t" r="r" b="b"/>
            <a:pathLst>
              <a:path w="166289" h="131833" extrusionOk="0">
                <a:moveTo>
                  <a:pt x="0" y="131833"/>
                </a:moveTo>
                <a:lnTo>
                  <a:pt x="12484" y="131334"/>
                </a:lnTo>
                <a:lnTo>
                  <a:pt x="166289" y="131334"/>
                </a:lnTo>
                <a:lnTo>
                  <a:pt x="95878" y="0"/>
                </a:lnTo>
                <a:lnTo>
                  <a:pt x="0" y="42946"/>
                </a:lnTo>
                <a:close/>
              </a:path>
            </a:pathLst>
          </a:custGeom>
          <a:solidFill>
            <a:srgbClr val="9EDDEF">
              <a:alpha val="29460"/>
            </a:srgbClr>
          </a:solidFill>
          <a:ln>
            <a:noFill/>
          </a:ln>
        </p:spPr>
      </p:sp>
      <p:sp>
        <p:nvSpPr>
          <p:cNvPr id="331" name="Google Shape;331;p37"/>
          <p:cNvSpPr/>
          <p:nvPr/>
        </p:nvSpPr>
        <p:spPr>
          <a:xfrm>
            <a:off x="-151090" y="-99863"/>
            <a:ext cx="6918621" cy="3121050"/>
          </a:xfrm>
          <a:custGeom>
            <a:avLst/>
            <a:gdLst/>
            <a:ahLst/>
            <a:cxnLst/>
            <a:rect l="l" t="t" r="r" b="b"/>
            <a:pathLst>
              <a:path w="272655" h="124842" extrusionOk="0">
                <a:moveTo>
                  <a:pt x="0" y="0"/>
                </a:moveTo>
                <a:lnTo>
                  <a:pt x="272655" y="0"/>
                </a:lnTo>
                <a:lnTo>
                  <a:pt x="266164" y="82895"/>
                </a:lnTo>
                <a:lnTo>
                  <a:pt x="171284" y="124842"/>
                </a:lnTo>
                <a:close/>
              </a:path>
            </a:pathLst>
          </a:custGeom>
          <a:solidFill>
            <a:srgbClr val="96B3C1">
              <a:alpha val="38840"/>
            </a:srgbClr>
          </a:solidFill>
          <a:ln>
            <a:noFill/>
          </a:ln>
        </p:spPr>
      </p:sp>
      <p:sp>
        <p:nvSpPr>
          <p:cNvPr id="332" name="Google Shape;332;p37"/>
          <p:cNvSpPr/>
          <p:nvPr/>
        </p:nvSpPr>
        <p:spPr>
          <a:xfrm>
            <a:off x="6626802" y="1954877"/>
            <a:ext cx="2785600" cy="3323000"/>
          </a:xfrm>
          <a:custGeom>
            <a:avLst/>
            <a:gdLst/>
            <a:ahLst/>
            <a:cxnLst/>
            <a:rect l="l" t="t" r="r" b="b"/>
            <a:pathLst>
              <a:path w="111424" h="132920" extrusionOk="0">
                <a:moveTo>
                  <a:pt x="0" y="878"/>
                </a:moveTo>
                <a:lnTo>
                  <a:pt x="71505" y="132920"/>
                </a:lnTo>
                <a:lnTo>
                  <a:pt x="111424" y="132920"/>
                </a:lnTo>
                <a:lnTo>
                  <a:pt x="107038" y="0"/>
                </a:lnTo>
                <a:close/>
              </a:path>
            </a:pathLst>
          </a:custGeom>
          <a:solidFill>
            <a:srgbClr val="595959">
              <a:alpha val="16960"/>
            </a:srgbClr>
          </a:solidFill>
          <a:ln>
            <a:no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ckground 4">
  <p:cSld name="CUSTOM_1_1_1_1_1_1_1_1_2">
    <p:spTree>
      <p:nvGrpSpPr>
        <p:cNvPr id="1" name="Shape 333"/>
        <p:cNvGrpSpPr/>
        <p:nvPr/>
      </p:nvGrpSpPr>
      <p:grpSpPr>
        <a:xfrm>
          <a:off x="0" y="0"/>
          <a:ext cx="0" cy="0"/>
          <a:chOff x="0" y="0"/>
          <a:chExt cx="0" cy="0"/>
        </a:xfrm>
      </p:grpSpPr>
      <p:pic>
        <p:nvPicPr>
          <p:cNvPr id="334" name="Google Shape;334;p38"/>
          <p:cNvPicPr preferRelativeResize="0"/>
          <p:nvPr/>
        </p:nvPicPr>
        <p:blipFill>
          <a:blip r:embed="rId2">
            <a:alphaModFix/>
          </a:blip>
          <a:stretch>
            <a:fillRect/>
          </a:stretch>
        </p:blipFill>
        <p:spPr>
          <a:xfrm rot="10800000">
            <a:off x="0" y="0"/>
            <a:ext cx="9144000" cy="5143500"/>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338"/>
        <p:cNvGrpSpPr/>
        <p:nvPr/>
      </p:nvGrpSpPr>
      <p:grpSpPr>
        <a:xfrm>
          <a:off x="0" y="0"/>
          <a:ext cx="0" cy="0"/>
          <a:chOff x="0" y="0"/>
          <a:chExt cx="0" cy="0"/>
        </a:xfrm>
      </p:grpSpPr>
      <p:sp>
        <p:nvSpPr>
          <p:cNvPr id="339" name="Google Shape;339;p40"/>
          <p:cNvSpPr/>
          <p:nvPr/>
        </p:nvSpPr>
        <p:spPr>
          <a:xfrm>
            <a:off x="-48100" y="-53085"/>
            <a:ext cx="4346950" cy="3402450"/>
          </a:xfrm>
          <a:custGeom>
            <a:avLst/>
            <a:gdLst/>
            <a:ahLst/>
            <a:cxnLst/>
            <a:rect l="l" t="t" r="r" b="b"/>
            <a:pathLst>
              <a:path w="173878" h="136098" extrusionOk="0">
                <a:moveTo>
                  <a:pt x="0" y="0"/>
                </a:moveTo>
                <a:lnTo>
                  <a:pt x="0" y="136098"/>
                </a:lnTo>
                <a:lnTo>
                  <a:pt x="173878" y="98319"/>
                </a:lnTo>
                <a:lnTo>
                  <a:pt x="130636" y="911"/>
                </a:lnTo>
                <a:close/>
              </a:path>
            </a:pathLst>
          </a:custGeom>
          <a:solidFill>
            <a:srgbClr val="96B3C1">
              <a:alpha val="38840"/>
            </a:srgbClr>
          </a:solidFill>
          <a:ln>
            <a:noFill/>
          </a:ln>
        </p:spPr>
      </p:sp>
      <p:sp>
        <p:nvSpPr>
          <p:cNvPr id="340" name="Google Shape;340;p40"/>
          <p:cNvSpPr/>
          <p:nvPr/>
        </p:nvSpPr>
        <p:spPr>
          <a:xfrm>
            <a:off x="-48100" y="2404900"/>
            <a:ext cx="6793525" cy="3072450"/>
          </a:xfrm>
          <a:custGeom>
            <a:avLst/>
            <a:gdLst/>
            <a:ahLst/>
            <a:cxnLst/>
            <a:rect l="l" t="t" r="r" b="b"/>
            <a:pathLst>
              <a:path w="271741" h="122898" extrusionOk="0">
                <a:moveTo>
                  <a:pt x="0" y="37780"/>
                </a:moveTo>
                <a:lnTo>
                  <a:pt x="0" y="122898"/>
                </a:lnTo>
                <a:lnTo>
                  <a:pt x="271741" y="122898"/>
                </a:lnTo>
                <a:lnTo>
                  <a:pt x="174333" y="0"/>
                </a:lnTo>
                <a:close/>
              </a:path>
            </a:pathLst>
          </a:custGeom>
          <a:solidFill>
            <a:srgbClr val="F7E5B7">
              <a:alpha val="52679"/>
            </a:srgbClr>
          </a:solidFill>
          <a:ln>
            <a:noFill/>
          </a:ln>
        </p:spPr>
      </p:sp>
      <p:sp>
        <p:nvSpPr>
          <p:cNvPr id="341" name="Google Shape;341;p40"/>
          <p:cNvSpPr/>
          <p:nvPr/>
        </p:nvSpPr>
        <p:spPr>
          <a:xfrm>
            <a:off x="3200731" y="-70150"/>
            <a:ext cx="6065225" cy="3322800"/>
          </a:xfrm>
          <a:custGeom>
            <a:avLst/>
            <a:gdLst/>
            <a:ahLst/>
            <a:cxnLst/>
            <a:rect l="l" t="t" r="r" b="b"/>
            <a:pathLst>
              <a:path w="242609" h="132912" extrusionOk="0">
                <a:moveTo>
                  <a:pt x="0" y="455"/>
                </a:moveTo>
                <a:lnTo>
                  <a:pt x="44607" y="100594"/>
                </a:lnTo>
                <a:lnTo>
                  <a:pt x="242609" y="132912"/>
                </a:lnTo>
                <a:lnTo>
                  <a:pt x="242609" y="0"/>
                </a:lnTo>
                <a:close/>
              </a:path>
            </a:pathLst>
          </a:custGeom>
          <a:solidFill>
            <a:srgbClr val="9EDDEF">
              <a:alpha val="29460"/>
            </a:srgbClr>
          </a:solidFill>
          <a:ln>
            <a:noFill/>
          </a:ln>
        </p:spPr>
      </p:sp>
      <p:sp>
        <p:nvSpPr>
          <p:cNvPr id="342" name="Google Shape;342;p40"/>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0"/>
          <p:cNvSpPr txBox="1">
            <a:spLocks noGrp="1"/>
          </p:cNvSpPr>
          <p:nvPr>
            <p:ph type="ctrTitle"/>
          </p:nvPr>
        </p:nvSpPr>
        <p:spPr>
          <a:xfrm>
            <a:off x="2218775" y="1512863"/>
            <a:ext cx="4706400" cy="150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5200"/>
              <a:buNone/>
              <a:defRPr sz="5800">
                <a:solidFill>
                  <a:schemeClr val="dk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44" name="Google Shape;344;p40"/>
          <p:cNvSpPr txBox="1">
            <a:spLocks noGrp="1"/>
          </p:cNvSpPr>
          <p:nvPr>
            <p:ph type="subTitle" idx="1"/>
          </p:nvPr>
        </p:nvSpPr>
        <p:spPr>
          <a:xfrm>
            <a:off x="2515500" y="3128650"/>
            <a:ext cx="4113000" cy="24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345" name="Google Shape;345;p40"/>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346" name="Google Shape;346;p40"/>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347"/>
        <p:cNvGrpSpPr/>
        <p:nvPr/>
      </p:nvGrpSpPr>
      <p:grpSpPr>
        <a:xfrm>
          <a:off x="0" y="0"/>
          <a:ext cx="0" cy="0"/>
          <a:chOff x="0" y="0"/>
          <a:chExt cx="0" cy="0"/>
        </a:xfrm>
      </p:grpSpPr>
      <p:sp>
        <p:nvSpPr>
          <p:cNvPr id="348" name="Google Shape;348;p41"/>
          <p:cNvSpPr/>
          <p:nvPr/>
        </p:nvSpPr>
        <p:spPr>
          <a:xfrm rot="10800000">
            <a:off x="4919006" y="2057835"/>
            <a:ext cx="4346950" cy="3402450"/>
          </a:xfrm>
          <a:custGeom>
            <a:avLst/>
            <a:gdLst/>
            <a:ahLst/>
            <a:cxnLst/>
            <a:rect l="l" t="t" r="r" b="b"/>
            <a:pathLst>
              <a:path w="173878" h="136098" extrusionOk="0">
                <a:moveTo>
                  <a:pt x="0" y="0"/>
                </a:moveTo>
                <a:lnTo>
                  <a:pt x="0" y="136098"/>
                </a:lnTo>
                <a:lnTo>
                  <a:pt x="173878" y="98319"/>
                </a:lnTo>
                <a:lnTo>
                  <a:pt x="130636" y="911"/>
                </a:lnTo>
                <a:close/>
              </a:path>
            </a:pathLst>
          </a:custGeom>
          <a:solidFill>
            <a:srgbClr val="96B3C1">
              <a:alpha val="38840"/>
            </a:srgbClr>
          </a:solidFill>
          <a:ln>
            <a:noFill/>
          </a:ln>
        </p:spPr>
      </p:sp>
      <p:sp>
        <p:nvSpPr>
          <p:cNvPr id="349" name="Google Shape;349;p41"/>
          <p:cNvSpPr/>
          <p:nvPr/>
        </p:nvSpPr>
        <p:spPr>
          <a:xfrm rot="10800000">
            <a:off x="2472431" y="-70150"/>
            <a:ext cx="6793525" cy="3072450"/>
          </a:xfrm>
          <a:custGeom>
            <a:avLst/>
            <a:gdLst/>
            <a:ahLst/>
            <a:cxnLst/>
            <a:rect l="l" t="t" r="r" b="b"/>
            <a:pathLst>
              <a:path w="271741" h="122898" extrusionOk="0">
                <a:moveTo>
                  <a:pt x="0" y="37780"/>
                </a:moveTo>
                <a:lnTo>
                  <a:pt x="0" y="122898"/>
                </a:lnTo>
                <a:lnTo>
                  <a:pt x="271741" y="122898"/>
                </a:lnTo>
                <a:lnTo>
                  <a:pt x="174333" y="0"/>
                </a:lnTo>
                <a:close/>
              </a:path>
            </a:pathLst>
          </a:custGeom>
          <a:solidFill>
            <a:srgbClr val="F7E5B7">
              <a:alpha val="52679"/>
            </a:srgbClr>
          </a:solidFill>
          <a:ln>
            <a:noFill/>
          </a:ln>
        </p:spPr>
      </p:sp>
      <p:sp>
        <p:nvSpPr>
          <p:cNvPr id="350" name="Google Shape;350;p41"/>
          <p:cNvSpPr/>
          <p:nvPr/>
        </p:nvSpPr>
        <p:spPr>
          <a:xfrm rot="10800000">
            <a:off x="-48100" y="2154550"/>
            <a:ext cx="6065225" cy="3322800"/>
          </a:xfrm>
          <a:custGeom>
            <a:avLst/>
            <a:gdLst/>
            <a:ahLst/>
            <a:cxnLst/>
            <a:rect l="l" t="t" r="r" b="b"/>
            <a:pathLst>
              <a:path w="242609" h="132912" extrusionOk="0">
                <a:moveTo>
                  <a:pt x="0" y="455"/>
                </a:moveTo>
                <a:lnTo>
                  <a:pt x="44607" y="100594"/>
                </a:lnTo>
                <a:lnTo>
                  <a:pt x="242609" y="132912"/>
                </a:lnTo>
                <a:lnTo>
                  <a:pt x="242609" y="0"/>
                </a:lnTo>
                <a:close/>
              </a:path>
            </a:pathLst>
          </a:custGeom>
          <a:solidFill>
            <a:srgbClr val="9EDDEF">
              <a:alpha val="29460"/>
            </a:srgbClr>
          </a:solidFill>
          <a:ln>
            <a:noFill/>
          </a:ln>
        </p:spPr>
      </p:sp>
      <p:sp>
        <p:nvSpPr>
          <p:cNvPr id="351" name="Google Shape;351;p41"/>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1"/>
          <p:cNvSpPr txBox="1">
            <a:spLocks noGrp="1"/>
          </p:cNvSpPr>
          <p:nvPr>
            <p:ph type="title"/>
          </p:nvPr>
        </p:nvSpPr>
        <p:spPr>
          <a:xfrm>
            <a:off x="2860200" y="2746192"/>
            <a:ext cx="3423600" cy="629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53" name="Google Shape;353;p41"/>
          <p:cNvSpPr txBox="1">
            <a:spLocks noGrp="1"/>
          </p:cNvSpPr>
          <p:nvPr>
            <p:ph type="title" idx="2" hasCustomPrompt="1"/>
          </p:nvPr>
        </p:nvSpPr>
        <p:spPr>
          <a:xfrm>
            <a:off x="3850375" y="1276877"/>
            <a:ext cx="1443300" cy="138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6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54" name="Google Shape;354;p41"/>
          <p:cNvSpPr txBox="1">
            <a:spLocks noGrp="1"/>
          </p:cNvSpPr>
          <p:nvPr>
            <p:ph type="subTitle" idx="1"/>
          </p:nvPr>
        </p:nvSpPr>
        <p:spPr>
          <a:xfrm>
            <a:off x="2948550" y="3462208"/>
            <a:ext cx="3246900" cy="40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55" name="Google Shape;355;p41"/>
          <p:cNvSpPr txBox="1">
            <a:spLocks noGrp="1"/>
          </p:cNvSpPr>
          <p:nvPr>
            <p:ph type="subTitle" idx="3"/>
          </p:nvPr>
        </p:nvSpPr>
        <p:spPr>
          <a:xfrm>
            <a:off x="713225" y="539500"/>
            <a:ext cx="946500" cy="56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2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356" name="Google Shape;356;p41"/>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357" name="Google Shape;357;p41"/>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dos columnas " type="twoColTx">
  <p:cSld name="TITLE_AND_TWO_COLUMNS">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5"/>
          <p:cNvSpPr/>
          <p:nvPr/>
        </p:nvSpPr>
        <p:spPr>
          <a:xfrm>
            <a:off x="-77225" y="-142700"/>
            <a:ext cx="5097150" cy="4065975"/>
          </a:xfrm>
          <a:custGeom>
            <a:avLst/>
            <a:gdLst/>
            <a:ahLst/>
            <a:cxnLst/>
            <a:rect l="l" t="t" r="r" b="b"/>
            <a:pathLst>
              <a:path w="203886" h="162639" extrusionOk="0">
                <a:moveTo>
                  <a:pt x="0" y="1383"/>
                </a:moveTo>
                <a:lnTo>
                  <a:pt x="0" y="100855"/>
                </a:lnTo>
                <a:lnTo>
                  <a:pt x="203886" y="162639"/>
                </a:lnTo>
                <a:lnTo>
                  <a:pt x="80108" y="0"/>
                </a:lnTo>
                <a:close/>
              </a:path>
            </a:pathLst>
          </a:custGeom>
          <a:solidFill>
            <a:srgbClr val="96B3C1">
              <a:alpha val="38840"/>
            </a:srgbClr>
          </a:solidFill>
          <a:ln>
            <a:noFill/>
          </a:ln>
        </p:spPr>
      </p:sp>
      <p:sp>
        <p:nvSpPr>
          <p:cNvPr id="35" name="Google Shape;35;p5"/>
          <p:cNvSpPr/>
          <p:nvPr/>
        </p:nvSpPr>
        <p:spPr>
          <a:xfrm>
            <a:off x="1884466" y="-196909"/>
            <a:ext cx="4243962" cy="4121888"/>
          </a:xfrm>
          <a:custGeom>
            <a:avLst/>
            <a:gdLst/>
            <a:ahLst/>
            <a:cxnLst/>
            <a:rect l="l" t="t" r="r" b="b"/>
            <a:pathLst>
              <a:path w="169099" h="164530" extrusionOk="0">
                <a:moveTo>
                  <a:pt x="0" y="0"/>
                </a:moveTo>
                <a:lnTo>
                  <a:pt x="169099" y="4510"/>
                </a:lnTo>
                <a:lnTo>
                  <a:pt x="123379" y="164530"/>
                </a:lnTo>
                <a:close/>
              </a:path>
            </a:pathLst>
          </a:custGeom>
          <a:solidFill>
            <a:srgbClr val="9EDDEF">
              <a:alpha val="29460"/>
            </a:srgbClr>
          </a:solidFill>
          <a:ln>
            <a:noFill/>
          </a:ln>
        </p:spPr>
      </p:sp>
      <p:sp>
        <p:nvSpPr>
          <p:cNvPr id="36" name="Google Shape;36;p5"/>
          <p:cNvSpPr/>
          <p:nvPr/>
        </p:nvSpPr>
        <p:spPr>
          <a:xfrm>
            <a:off x="-61779" y="2378675"/>
            <a:ext cx="4927250" cy="3027400"/>
          </a:xfrm>
          <a:custGeom>
            <a:avLst/>
            <a:gdLst/>
            <a:ahLst/>
            <a:cxnLst/>
            <a:rect l="l" t="t" r="r" b="b"/>
            <a:pathLst>
              <a:path w="197090" h="121096" extrusionOk="0">
                <a:moveTo>
                  <a:pt x="0" y="0"/>
                </a:moveTo>
                <a:lnTo>
                  <a:pt x="0" y="121096"/>
                </a:lnTo>
                <a:lnTo>
                  <a:pt x="197090" y="121096"/>
                </a:lnTo>
                <a:lnTo>
                  <a:pt x="154459" y="48191"/>
                </a:lnTo>
                <a:close/>
              </a:path>
            </a:pathLst>
          </a:custGeom>
          <a:solidFill>
            <a:srgbClr val="9EDDEF">
              <a:alpha val="29460"/>
            </a:srgbClr>
          </a:solidFill>
          <a:ln>
            <a:noFill/>
          </a:ln>
        </p:spPr>
      </p:sp>
      <p:sp>
        <p:nvSpPr>
          <p:cNvPr id="37" name="Google Shape;37;p5"/>
          <p:cNvSpPr/>
          <p:nvPr/>
        </p:nvSpPr>
        <p:spPr>
          <a:xfrm>
            <a:off x="3799696" y="2286004"/>
            <a:ext cx="5483325" cy="3135525"/>
          </a:xfrm>
          <a:custGeom>
            <a:avLst/>
            <a:gdLst/>
            <a:ahLst/>
            <a:cxnLst/>
            <a:rect l="l" t="t" r="r" b="b"/>
            <a:pathLst>
              <a:path w="219333" h="125421" extrusionOk="0">
                <a:moveTo>
                  <a:pt x="0" y="51280"/>
                </a:moveTo>
                <a:lnTo>
                  <a:pt x="42631" y="125421"/>
                </a:lnTo>
                <a:lnTo>
                  <a:pt x="219333" y="125421"/>
                </a:lnTo>
                <a:lnTo>
                  <a:pt x="68580" y="0"/>
                </a:lnTo>
                <a:lnTo>
                  <a:pt x="47574" y="65491"/>
                </a:lnTo>
                <a:close/>
              </a:path>
            </a:pathLst>
          </a:custGeom>
          <a:solidFill>
            <a:srgbClr val="F7E5B7">
              <a:alpha val="52679"/>
            </a:srgbClr>
          </a:solidFill>
          <a:ln>
            <a:noFill/>
          </a:ln>
        </p:spPr>
      </p:sp>
      <p:sp>
        <p:nvSpPr>
          <p:cNvPr id="38" name="Google Shape;38;p5"/>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txBox="1">
            <a:spLocks noGrp="1"/>
          </p:cNvSpPr>
          <p:nvPr>
            <p:ph type="subTitle" idx="1"/>
          </p:nvPr>
        </p:nvSpPr>
        <p:spPr>
          <a:xfrm>
            <a:off x="1422548" y="2343557"/>
            <a:ext cx="3100800" cy="99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Char char="●"/>
              <a:defRPr sz="1400">
                <a:latin typeface="Barlow"/>
                <a:ea typeface="Barlow"/>
                <a:cs typeface="Barlow"/>
                <a:sym typeface="Barlow"/>
              </a:defRPr>
            </a:lvl1pPr>
            <a:lvl2pPr lvl="1" algn="ctr" rtl="0">
              <a:lnSpc>
                <a:spcPct val="100000"/>
              </a:lnSpc>
              <a:spcBef>
                <a:spcPts val="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a:endParaRPr/>
          </a:p>
        </p:txBody>
      </p:sp>
      <p:sp>
        <p:nvSpPr>
          <p:cNvPr id="40" name="Google Shape;40;p5"/>
          <p:cNvSpPr txBox="1">
            <a:spLocks noGrp="1"/>
          </p:cNvSpPr>
          <p:nvPr>
            <p:ph type="subTitle" idx="2"/>
          </p:nvPr>
        </p:nvSpPr>
        <p:spPr>
          <a:xfrm>
            <a:off x="5035895" y="2343557"/>
            <a:ext cx="3100800" cy="99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500"/>
              <a:buChar char="●"/>
              <a:defRPr sz="1400">
                <a:latin typeface="Barlow"/>
                <a:ea typeface="Barlow"/>
                <a:cs typeface="Barlow"/>
                <a:sym typeface="Barlow"/>
              </a:defRPr>
            </a:lvl1pPr>
            <a:lvl2pPr lvl="1" algn="ctr" rtl="0">
              <a:lnSpc>
                <a:spcPct val="100000"/>
              </a:lnSpc>
              <a:spcBef>
                <a:spcPts val="0"/>
              </a:spcBef>
              <a:spcAft>
                <a:spcPts val="0"/>
              </a:spcAft>
              <a:buClr>
                <a:schemeClr val="dk1"/>
              </a:buClr>
              <a:buSzPts val="2800"/>
              <a:buChar char="○"/>
              <a:defRPr sz="2800"/>
            </a:lvl2pPr>
            <a:lvl3pPr lvl="2" algn="ctr" rtl="0">
              <a:lnSpc>
                <a:spcPct val="100000"/>
              </a:lnSpc>
              <a:spcBef>
                <a:spcPts val="0"/>
              </a:spcBef>
              <a:spcAft>
                <a:spcPts val="0"/>
              </a:spcAft>
              <a:buClr>
                <a:schemeClr val="dk1"/>
              </a:buClr>
              <a:buSzPts val="2800"/>
              <a:buChar char="■"/>
              <a:defRPr sz="2800"/>
            </a:lvl3pPr>
            <a:lvl4pPr lvl="3" algn="ctr" rtl="0">
              <a:lnSpc>
                <a:spcPct val="100000"/>
              </a:lnSpc>
              <a:spcBef>
                <a:spcPts val="0"/>
              </a:spcBef>
              <a:spcAft>
                <a:spcPts val="0"/>
              </a:spcAft>
              <a:buClr>
                <a:schemeClr val="dk1"/>
              </a:buClr>
              <a:buSzPts val="2800"/>
              <a:buChar char="●"/>
              <a:defRPr sz="2800"/>
            </a:lvl4pPr>
            <a:lvl5pPr lvl="4" algn="ctr" rtl="0">
              <a:lnSpc>
                <a:spcPct val="100000"/>
              </a:lnSpc>
              <a:spcBef>
                <a:spcPts val="0"/>
              </a:spcBef>
              <a:spcAft>
                <a:spcPts val="0"/>
              </a:spcAft>
              <a:buClr>
                <a:schemeClr val="dk1"/>
              </a:buClr>
              <a:buSzPts val="2800"/>
              <a:buChar char="○"/>
              <a:defRPr sz="2800"/>
            </a:lvl5pPr>
            <a:lvl6pPr lvl="5" algn="ctr" rtl="0">
              <a:lnSpc>
                <a:spcPct val="100000"/>
              </a:lnSpc>
              <a:spcBef>
                <a:spcPts val="0"/>
              </a:spcBef>
              <a:spcAft>
                <a:spcPts val="0"/>
              </a:spcAft>
              <a:buClr>
                <a:schemeClr val="dk1"/>
              </a:buClr>
              <a:buSzPts val="2800"/>
              <a:buChar char="■"/>
              <a:defRPr sz="2800"/>
            </a:lvl6pPr>
            <a:lvl7pPr lvl="6" algn="ctr" rtl="0">
              <a:lnSpc>
                <a:spcPct val="100000"/>
              </a:lnSpc>
              <a:spcBef>
                <a:spcPts val="0"/>
              </a:spcBef>
              <a:spcAft>
                <a:spcPts val="0"/>
              </a:spcAft>
              <a:buClr>
                <a:schemeClr val="dk1"/>
              </a:buClr>
              <a:buSzPts val="2800"/>
              <a:buChar char="●"/>
              <a:defRPr sz="2800"/>
            </a:lvl7pPr>
            <a:lvl8pPr lvl="7" algn="ctr" rtl="0">
              <a:lnSpc>
                <a:spcPct val="100000"/>
              </a:lnSpc>
              <a:spcBef>
                <a:spcPts val="0"/>
              </a:spcBef>
              <a:spcAft>
                <a:spcPts val="0"/>
              </a:spcAft>
              <a:buClr>
                <a:schemeClr val="dk1"/>
              </a:buClr>
              <a:buSzPts val="2800"/>
              <a:buChar char="○"/>
              <a:defRPr sz="2800"/>
            </a:lvl8pPr>
            <a:lvl9pPr lvl="8" algn="ctr" rtl="0">
              <a:lnSpc>
                <a:spcPct val="100000"/>
              </a:lnSpc>
              <a:spcBef>
                <a:spcPts val="0"/>
              </a:spcBef>
              <a:spcAft>
                <a:spcPts val="0"/>
              </a:spcAft>
              <a:buClr>
                <a:schemeClr val="dk1"/>
              </a:buClr>
              <a:buSzPts val="2800"/>
              <a:buChar char="■"/>
              <a:defRPr sz="2800"/>
            </a:lvl9pPr>
          </a:lstStyle>
          <a:p>
            <a:endParaRPr/>
          </a:p>
        </p:txBody>
      </p:sp>
      <p:cxnSp>
        <p:nvCxnSpPr>
          <p:cNvPr id="41" name="Google Shape;41;p5"/>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42" name="Google Shape;42;p5"/>
          <p:cNvSpPr txBox="1">
            <a:spLocks noGrp="1"/>
          </p:cNvSpPr>
          <p:nvPr>
            <p:ph type="title"/>
          </p:nvPr>
        </p:nvSpPr>
        <p:spPr>
          <a:xfrm>
            <a:off x="1416555" y="1876659"/>
            <a:ext cx="1658700" cy="308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43" name="Google Shape;43;p5"/>
          <p:cNvSpPr txBox="1">
            <a:spLocks noGrp="1"/>
          </p:cNvSpPr>
          <p:nvPr>
            <p:ph type="title" idx="3"/>
          </p:nvPr>
        </p:nvSpPr>
        <p:spPr>
          <a:xfrm>
            <a:off x="5029902" y="1876659"/>
            <a:ext cx="1658700" cy="308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44" name="Google Shape;44;p5"/>
          <p:cNvSpPr txBox="1">
            <a:spLocks noGrp="1"/>
          </p:cNvSpPr>
          <p:nvPr>
            <p:ph type="title" idx="4"/>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358"/>
        <p:cNvGrpSpPr/>
        <p:nvPr/>
      </p:nvGrpSpPr>
      <p:grpSpPr>
        <a:xfrm>
          <a:off x="0" y="0"/>
          <a:ext cx="0" cy="0"/>
          <a:chOff x="0" y="0"/>
          <a:chExt cx="0" cy="0"/>
        </a:xfrm>
      </p:grpSpPr>
      <p:sp>
        <p:nvSpPr>
          <p:cNvPr id="359" name="Google Shape;359;p42"/>
          <p:cNvSpPr/>
          <p:nvPr/>
        </p:nvSpPr>
        <p:spPr>
          <a:xfrm rot="10800000" flipH="1">
            <a:off x="2023421" y="1359233"/>
            <a:ext cx="4124075" cy="4000500"/>
          </a:xfrm>
          <a:custGeom>
            <a:avLst/>
            <a:gdLst/>
            <a:ahLst/>
            <a:cxnLst/>
            <a:rect l="l" t="t" r="r" b="b"/>
            <a:pathLst>
              <a:path w="164963" h="160020" extrusionOk="0">
                <a:moveTo>
                  <a:pt x="0" y="0"/>
                </a:moveTo>
                <a:lnTo>
                  <a:pt x="164963" y="0"/>
                </a:lnTo>
                <a:lnTo>
                  <a:pt x="119243" y="160020"/>
                </a:lnTo>
                <a:close/>
              </a:path>
            </a:pathLst>
          </a:custGeom>
          <a:solidFill>
            <a:srgbClr val="9EDDEF">
              <a:alpha val="29460"/>
            </a:srgbClr>
          </a:solidFill>
          <a:ln>
            <a:noFill/>
          </a:ln>
        </p:spPr>
      </p:sp>
      <p:sp>
        <p:nvSpPr>
          <p:cNvPr id="360" name="Google Shape;360;p42"/>
          <p:cNvSpPr/>
          <p:nvPr/>
        </p:nvSpPr>
        <p:spPr>
          <a:xfrm>
            <a:off x="3956575" y="-131581"/>
            <a:ext cx="5277925" cy="1600100"/>
          </a:xfrm>
          <a:custGeom>
            <a:avLst/>
            <a:gdLst/>
            <a:ahLst/>
            <a:cxnLst/>
            <a:rect l="l" t="t" r="r" b="b"/>
            <a:pathLst>
              <a:path w="211117" h="64004" extrusionOk="0">
                <a:moveTo>
                  <a:pt x="211117" y="4067"/>
                </a:moveTo>
                <a:lnTo>
                  <a:pt x="211117" y="0"/>
                </a:lnTo>
                <a:lnTo>
                  <a:pt x="36953" y="0"/>
                </a:lnTo>
                <a:lnTo>
                  <a:pt x="0" y="64004"/>
                </a:lnTo>
                <a:lnTo>
                  <a:pt x="177146" y="33493"/>
                </a:lnTo>
                <a:close/>
              </a:path>
            </a:pathLst>
          </a:custGeom>
          <a:solidFill>
            <a:srgbClr val="F7E5B7">
              <a:alpha val="52679"/>
            </a:srgbClr>
          </a:solidFill>
          <a:ln>
            <a:noFill/>
          </a:ln>
        </p:spPr>
      </p:sp>
      <p:sp>
        <p:nvSpPr>
          <p:cNvPr id="361" name="Google Shape;361;p42"/>
          <p:cNvSpPr/>
          <p:nvPr/>
        </p:nvSpPr>
        <p:spPr>
          <a:xfrm>
            <a:off x="-77225" y="1390125"/>
            <a:ext cx="5097150" cy="4083025"/>
          </a:xfrm>
          <a:custGeom>
            <a:avLst/>
            <a:gdLst/>
            <a:ahLst/>
            <a:cxnLst/>
            <a:rect l="l" t="t" r="r" b="b"/>
            <a:pathLst>
              <a:path w="203886" h="163321" extrusionOk="0">
                <a:moveTo>
                  <a:pt x="0" y="161256"/>
                </a:moveTo>
                <a:lnTo>
                  <a:pt x="0" y="61784"/>
                </a:lnTo>
                <a:lnTo>
                  <a:pt x="203886" y="0"/>
                </a:lnTo>
                <a:lnTo>
                  <a:pt x="80633" y="163321"/>
                </a:lnTo>
                <a:close/>
              </a:path>
            </a:pathLst>
          </a:custGeom>
          <a:solidFill>
            <a:srgbClr val="96B3C1">
              <a:alpha val="38840"/>
            </a:srgbClr>
          </a:solidFill>
          <a:ln>
            <a:noFill/>
          </a:ln>
        </p:spPr>
      </p:sp>
      <p:sp>
        <p:nvSpPr>
          <p:cNvPr id="362" name="Google Shape;362;p42"/>
          <p:cNvSpPr/>
          <p:nvPr/>
        </p:nvSpPr>
        <p:spPr>
          <a:xfrm rot="10800000" flipH="1">
            <a:off x="-61779" y="-92671"/>
            <a:ext cx="4927250" cy="3027400"/>
          </a:xfrm>
          <a:custGeom>
            <a:avLst/>
            <a:gdLst/>
            <a:ahLst/>
            <a:cxnLst/>
            <a:rect l="l" t="t" r="r" b="b"/>
            <a:pathLst>
              <a:path w="197090" h="121096" extrusionOk="0">
                <a:moveTo>
                  <a:pt x="0" y="0"/>
                </a:moveTo>
                <a:lnTo>
                  <a:pt x="0" y="121096"/>
                </a:lnTo>
                <a:lnTo>
                  <a:pt x="197090" y="121096"/>
                </a:lnTo>
                <a:lnTo>
                  <a:pt x="154459" y="48191"/>
                </a:lnTo>
                <a:close/>
              </a:path>
            </a:pathLst>
          </a:custGeom>
          <a:solidFill>
            <a:srgbClr val="9EDDEF">
              <a:alpha val="29460"/>
            </a:srgbClr>
          </a:solidFill>
          <a:ln>
            <a:noFill/>
          </a:ln>
        </p:spPr>
      </p:sp>
      <p:sp>
        <p:nvSpPr>
          <p:cNvPr id="363" name="Google Shape;363;p42"/>
          <p:cNvSpPr/>
          <p:nvPr/>
        </p:nvSpPr>
        <p:spPr>
          <a:xfrm rot="10800000" flipH="1">
            <a:off x="5483300" y="-30896"/>
            <a:ext cx="3753375" cy="5390650"/>
          </a:xfrm>
          <a:custGeom>
            <a:avLst/>
            <a:gdLst/>
            <a:ahLst/>
            <a:cxnLst/>
            <a:rect l="l" t="t" r="r" b="b"/>
            <a:pathLst>
              <a:path w="150135" h="215626" extrusionOk="0">
                <a:moveTo>
                  <a:pt x="26567" y="0"/>
                </a:moveTo>
                <a:lnTo>
                  <a:pt x="150135" y="0"/>
                </a:lnTo>
                <a:lnTo>
                  <a:pt x="150135" y="215626"/>
                </a:lnTo>
                <a:lnTo>
                  <a:pt x="0" y="92676"/>
                </a:lnTo>
                <a:close/>
              </a:path>
            </a:pathLst>
          </a:custGeom>
          <a:solidFill>
            <a:srgbClr val="EEEEEE">
              <a:alpha val="71880"/>
            </a:srgbClr>
          </a:solidFill>
          <a:ln>
            <a:noFill/>
          </a:ln>
        </p:spPr>
      </p:sp>
      <p:sp>
        <p:nvSpPr>
          <p:cNvPr id="364" name="Google Shape;364;p42"/>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2"/>
          <p:cNvSpPr txBox="1">
            <a:spLocks noGrp="1"/>
          </p:cNvSpPr>
          <p:nvPr>
            <p:ph type="body" idx="1"/>
          </p:nvPr>
        </p:nvSpPr>
        <p:spPr>
          <a:xfrm>
            <a:off x="713225" y="1348475"/>
            <a:ext cx="7717500" cy="32553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Font typeface="Barlow"/>
              <a:buAutoNum type="arabicPeriod"/>
              <a:defRPr sz="1100">
                <a:latin typeface="Barlow"/>
                <a:ea typeface="Barlow"/>
                <a:cs typeface="Barlow"/>
                <a:sym typeface="Barlow"/>
              </a:defRPr>
            </a:lvl1pPr>
            <a:lvl2pPr marL="914400" lvl="1" indent="-317500" rtl="0">
              <a:lnSpc>
                <a:spcPct val="100000"/>
              </a:lnSpc>
              <a:spcBef>
                <a:spcPts val="1600"/>
              </a:spcBef>
              <a:spcAft>
                <a:spcPts val="0"/>
              </a:spcAft>
              <a:buSzPts val="1400"/>
              <a:buChar char="○"/>
              <a:defRPr sz="1100">
                <a:latin typeface="Barlow"/>
                <a:ea typeface="Barlow"/>
                <a:cs typeface="Barlow"/>
                <a:sym typeface="Barlow"/>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66" name="Google Shape;366;p42"/>
          <p:cNvSpPr txBox="1">
            <a:spLocks noGrp="1"/>
          </p:cNvSpPr>
          <p:nvPr>
            <p:ph type="title"/>
          </p:nvPr>
        </p:nvSpPr>
        <p:spPr>
          <a:xfrm>
            <a:off x="1455750" y="683125"/>
            <a:ext cx="62325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367" name="Google Shape;367;p42"/>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368" name="Google Shape;368;p42"/>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ítulo y dos columnas " type="twoColTx">
  <p:cSld name="TITLE_AND_TWO_COLUMNS">
    <p:bg>
      <p:bgPr>
        <a:blipFill>
          <a:blip r:embed="rId2">
            <a:alphaModFix/>
          </a:blip>
          <a:stretch>
            <a:fillRect/>
          </a:stretch>
        </a:blipFill>
        <a:effectLst/>
      </p:bgPr>
    </p:bg>
    <p:spTree>
      <p:nvGrpSpPr>
        <p:cNvPr id="1" name="Shape 369"/>
        <p:cNvGrpSpPr/>
        <p:nvPr/>
      </p:nvGrpSpPr>
      <p:grpSpPr>
        <a:xfrm>
          <a:off x="0" y="0"/>
          <a:ext cx="0" cy="0"/>
          <a:chOff x="0" y="0"/>
          <a:chExt cx="0" cy="0"/>
        </a:xfrm>
      </p:grpSpPr>
      <p:sp>
        <p:nvSpPr>
          <p:cNvPr id="370" name="Google Shape;370;p43"/>
          <p:cNvSpPr/>
          <p:nvPr/>
        </p:nvSpPr>
        <p:spPr>
          <a:xfrm>
            <a:off x="-77225" y="-142700"/>
            <a:ext cx="5097150" cy="4065975"/>
          </a:xfrm>
          <a:custGeom>
            <a:avLst/>
            <a:gdLst/>
            <a:ahLst/>
            <a:cxnLst/>
            <a:rect l="l" t="t" r="r" b="b"/>
            <a:pathLst>
              <a:path w="203886" h="162639" extrusionOk="0">
                <a:moveTo>
                  <a:pt x="0" y="1383"/>
                </a:moveTo>
                <a:lnTo>
                  <a:pt x="0" y="100855"/>
                </a:lnTo>
                <a:lnTo>
                  <a:pt x="203886" y="162639"/>
                </a:lnTo>
                <a:lnTo>
                  <a:pt x="80108" y="0"/>
                </a:lnTo>
                <a:close/>
              </a:path>
            </a:pathLst>
          </a:custGeom>
          <a:solidFill>
            <a:srgbClr val="96B3C1">
              <a:alpha val="38840"/>
            </a:srgbClr>
          </a:solidFill>
          <a:ln>
            <a:noFill/>
          </a:ln>
        </p:spPr>
      </p:sp>
      <p:sp>
        <p:nvSpPr>
          <p:cNvPr id="371" name="Google Shape;371;p43"/>
          <p:cNvSpPr/>
          <p:nvPr/>
        </p:nvSpPr>
        <p:spPr>
          <a:xfrm>
            <a:off x="1884466" y="-196909"/>
            <a:ext cx="4243962" cy="4121888"/>
          </a:xfrm>
          <a:custGeom>
            <a:avLst/>
            <a:gdLst/>
            <a:ahLst/>
            <a:cxnLst/>
            <a:rect l="l" t="t" r="r" b="b"/>
            <a:pathLst>
              <a:path w="169099" h="164530" extrusionOk="0">
                <a:moveTo>
                  <a:pt x="0" y="0"/>
                </a:moveTo>
                <a:lnTo>
                  <a:pt x="169099" y="4510"/>
                </a:lnTo>
                <a:lnTo>
                  <a:pt x="123379" y="164530"/>
                </a:lnTo>
                <a:close/>
              </a:path>
            </a:pathLst>
          </a:custGeom>
          <a:solidFill>
            <a:srgbClr val="9EDDEF">
              <a:alpha val="29460"/>
            </a:srgbClr>
          </a:solidFill>
          <a:ln>
            <a:noFill/>
          </a:ln>
        </p:spPr>
      </p:sp>
      <p:sp>
        <p:nvSpPr>
          <p:cNvPr id="372" name="Google Shape;372;p43"/>
          <p:cNvSpPr/>
          <p:nvPr/>
        </p:nvSpPr>
        <p:spPr>
          <a:xfrm>
            <a:off x="-61779" y="2378675"/>
            <a:ext cx="4927250" cy="3027400"/>
          </a:xfrm>
          <a:custGeom>
            <a:avLst/>
            <a:gdLst/>
            <a:ahLst/>
            <a:cxnLst/>
            <a:rect l="l" t="t" r="r" b="b"/>
            <a:pathLst>
              <a:path w="197090" h="121096" extrusionOk="0">
                <a:moveTo>
                  <a:pt x="0" y="0"/>
                </a:moveTo>
                <a:lnTo>
                  <a:pt x="0" y="121096"/>
                </a:lnTo>
                <a:lnTo>
                  <a:pt x="197090" y="121096"/>
                </a:lnTo>
                <a:lnTo>
                  <a:pt x="154459" y="48191"/>
                </a:lnTo>
                <a:close/>
              </a:path>
            </a:pathLst>
          </a:custGeom>
          <a:solidFill>
            <a:srgbClr val="9EDDEF">
              <a:alpha val="29460"/>
            </a:srgbClr>
          </a:solidFill>
          <a:ln>
            <a:noFill/>
          </a:ln>
        </p:spPr>
      </p:sp>
      <p:sp>
        <p:nvSpPr>
          <p:cNvPr id="373" name="Google Shape;373;p43"/>
          <p:cNvSpPr/>
          <p:nvPr/>
        </p:nvSpPr>
        <p:spPr>
          <a:xfrm>
            <a:off x="3799696" y="2286004"/>
            <a:ext cx="5483325" cy="3135525"/>
          </a:xfrm>
          <a:custGeom>
            <a:avLst/>
            <a:gdLst/>
            <a:ahLst/>
            <a:cxnLst/>
            <a:rect l="l" t="t" r="r" b="b"/>
            <a:pathLst>
              <a:path w="219333" h="125421" extrusionOk="0">
                <a:moveTo>
                  <a:pt x="0" y="51280"/>
                </a:moveTo>
                <a:lnTo>
                  <a:pt x="42631" y="125421"/>
                </a:lnTo>
                <a:lnTo>
                  <a:pt x="219333" y="125421"/>
                </a:lnTo>
                <a:lnTo>
                  <a:pt x="68580" y="0"/>
                </a:lnTo>
                <a:lnTo>
                  <a:pt x="47574" y="65491"/>
                </a:lnTo>
                <a:close/>
              </a:path>
            </a:pathLst>
          </a:custGeom>
          <a:solidFill>
            <a:srgbClr val="F7E5B7">
              <a:alpha val="52679"/>
            </a:srgbClr>
          </a:solidFill>
          <a:ln>
            <a:noFill/>
          </a:ln>
        </p:spPr>
      </p:sp>
      <p:sp>
        <p:nvSpPr>
          <p:cNvPr id="374" name="Google Shape;374;p43"/>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3"/>
          <p:cNvSpPr txBox="1">
            <a:spLocks noGrp="1"/>
          </p:cNvSpPr>
          <p:nvPr>
            <p:ph type="subTitle" idx="1"/>
          </p:nvPr>
        </p:nvSpPr>
        <p:spPr>
          <a:xfrm>
            <a:off x="1422548" y="2343557"/>
            <a:ext cx="3100800" cy="99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Char char="●"/>
              <a:defRPr sz="1400">
                <a:latin typeface="Barlow"/>
                <a:ea typeface="Barlow"/>
                <a:cs typeface="Barlow"/>
                <a:sym typeface="Barlow"/>
              </a:defRPr>
            </a:lvl1pPr>
            <a:lvl2pPr lvl="1" algn="ctr" rtl="0">
              <a:lnSpc>
                <a:spcPct val="100000"/>
              </a:lnSpc>
              <a:spcBef>
                <a:spcPts val="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a:endParaRPr/>
          </a:p>
        </p:txBody>
      </p:sp>
      <p:sp>
        <p:nvSpPr>
          <p:cNvPr id="376" name="Google Shape;376;p43"/>
          <p:cNvSpPr txBox="1">
            <a:spLocks noGrp="1"/>
          </p:cNvSpPr>
          <p:nvPr>
            <p:ph type="subTitle" idx="2"/>
          </p:nvPr>
        </p:nvSpPr>
        <p:spPr>
          <a:xfrm>
            <a:off x="5035895" y="2343557"/>
            <a:ext cx="3100800" cy="99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500"/>
              <a:buChar char="●"/>
              <a:defRPr sz="1400">
                <a:latin typeface="Barlow"/>
                <a:ea typeface="Barlow"/>
                <a:cs typeface="Barlow"/>
                <a:sym typeface="Barlow"/>
              </a:defRPr>
            </a:lvl1pPr>
            <a:lvl2pPr lvl="1" algn="ctr" rtl="0">
              <a:lnSpc>
                <a:spcPct val="100000"/>
              </a:lnSpc>
              <a:spcBef>
                <a:spcPts val="0"/>
              </a:spcBef>
              <a:spcAft>
                <a:spcPts val="0"/>
              </a:spcAft>
              <a:buClr>
                <a:schemeClr val="dk1"/>
              </a:buClr>
              <a:buSzPts val="2800"/>
              <a:buChar char="○"/>
              <a:defRPr sz="2800"/>
            </a:lvl2pPr>
            <a:lvl3pPr lvl="2" algn="ctr" rtl="0">
              <a:lnSpc>
                <a:spcPct val="100000"/>
              </a:lnSpc>
              <a:spcBef>
                <a:spcPts val="0"/>
              </a:spcBef>
              <a:spcAft>
                <a:spcPts val="0"/>
              </a:spcAft>
              <a:buClr>
                <a:schemeClr val="dk1"/>
              </a:buClr>
              <a:buSzPts val="2800"/>
              <a:buChar char="■"/>
              <a:defRPr sz="2800"/>
            </a:lvl3pPr>
            <a:lvl4pPr lvl="3" algn="ctr" rtl="0">
              <a:lnSpc>
                <a:spcPct val="100000"/>
              </a:lnSpc>
              <a:spcBef>
                <a:spcPts val="0"/>
              </a:spcBef>
              <a:spcAft>
                <a:spcPts val="0"/>
              </a:spcAft>
              <a:buClr>
                <a:schemeClr val="dk1"/>
              </a:buClr>
              <a:buSzPts val="2800"/>
              <a:buChar char="●"/>
              <a:defRPr sz="2800"/>
            </a:lvl4pPr>
            <a:lvl5pPr lvl="4" algn="ctr" rtl="0">
              <a:lnSpc>
                <a:spcPct val="100000"/>
              </a:lnSpc>
              <a:spcBef>
                <a:spcPts val="0"/>
              </a:spcBef>
              <a:spcAft>
                <a:spcPts val="0"/>
              </a:spcAft>
              <a:buClr>
                <a:schemeClr val="dk1"/>
              </a:buClr>
              <a:buSzPts val="2800"/>
              <a:buChar char="○"/>
              <a:defRPr sz="2800"/>
            </a:lvl5pPr>
            <a:lvl6pPr lvl="5" algn="ctr" rtl="0">
              <a:lnSpc>
                <a:spcPct val="100000"/>
              </a:lnSpc>
              <a:spcBef>
                <a:spcPts val="0"/>
              </a:spcBef>
              <a:spcAft>
                <a:spcPts val="0"/>
              </a:spcAft>
              <a:buClr>
                <a:schemeClr val="dk1"/>
              </a:buClr>
              <a:buSzPts val="2800"/>
              <a:buChar char="■"/>
              <a:defRPr sz="2800"/>
            </a:lvl6pPr>
            <a:lvl7pPr lvl="6" algn="ctr" rtl="0">
              <a:lnSpc>
                <a:spcPct val="100000"/>
              </a:lnSpc>
              <a:spcBef>
                <a:spcPts val="0"/>
              </a:spcBef>
              <a:spcAft>
                <a:spcPts val="0"/>
              </a:spcAft>
              <a:buClr>
                <a:schemeClr val="dk1"/>
              </a:buClr>
              <a:buSzPts val="2800"/>
              <a:buChar char="●"/>
              <a:defRPr sz="2800"/>
            </a:lvl7pPr>
            <a:lvl8pPr lvl="7" algn="ctr" rtl="0">
              <a:lnSpc>
                <a:spcPct val="100000"/>
              </a:lnSpc>
              <a:spcBef>
                <a:spcPts val="0"/>
              </a:spcBef>
              <a:spcAft>
                <a:spcPts val="0"/>
              </a:spcAft>
              <a:buClr>
                <a:schemeClr val="dk1"/>
              </a:buClr>
              <a:buSzPts val="2800"/>
              <a:buChar char="○"/>
              <a:defRPr sz="2800"/>
            </a:lvl8pPr>
            <a:lvl9pPr lvl="8" algn="ctr" rtl="0">
              <a:lnSpc>
                <a:spcPct val="100000"/>
              </a:lnSpc>
              <a:spcBef>
                <a:spcPts val="0"/>
              </a:spcBef>
              <a:spcAft>
                <a:spcPts val="0"/>
              </a:spcAft>
              <a:buClr>
                <a:schemeClr val="dk1"/>
              </a:buClr>
              <a:buSzPts val="2800"/>
              <a:buChar char="■"/>
              <a:defRPr sz="2800"/>
            </a:lvl9pPr>
          </a:lstStyle>
          <a:p>
            <a:endParaRPr/>
          </a:p>
        </p:txBody>
      </p:sp>
      <p:sp>
        <p:nvSpPr>
          <p:cNvPr id="377" name="Google Shape;377;p43"/>
          <p:cNvSpPr txBox="1">
            <a:spLocks noGrp="1"/>
          </p:cNvSpPr>
          <p:nvPr>
            <p:ph type="title"/>
          </p:nvPr>
        </p:nvSpPr>
        <p:spPr>
          <a:xfrm>
            <a:off x="1416555" y="1876659"/>
            <a:ext cx="1658700" cy="308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378" name="Google Shape;378;p43"/>
          <p:cNvSpPr txBox="1">
            <a:spLocks noGrp="1"/>
          </p:cNvSpPr>
          <p:nvPr>
            <p:ph type="title" idx="3"/>
          </p:nvPr>
        </p:nvSpPr>
        <p:spPr>
          <a:xfrm>
            <a:off x="5029902" y="1876659"/>
            <a:ext cx="1658700" cy="308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379" name="Google Shape;379;p43"/>
          <p:cNvSpPr txBox="1">
            <a:spLocks noGrp="1"/>
          </p:cNvSpPr>
          <p:nvPr>
            <p:ph type="title" idx="4"/>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380" name="Google Shape;380;p43"/>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381" name="Google Shape;381;p43"/>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olo título " type="titleOnly">
  <p:cSld name="TITLE_ONLY">
    <p:bg>
      <p:bgPr>
        <a:blipFill>
          <a:blip r:embed="rId2">
            <a:alphaModFix/>
          </a:blip>
          <a:stretch>
            <a:fillRect/>
          </a:stretch>
        </a:blipFill>
        <a:effectLst/>
      </p:bgPr>
    </p:bg>
    <p:spTree>
      <p:nvGrpSpPr>
        <p:cNvPr id="1" name="Shape 382"/>
        <p:cNvGrpSpPr/>
        <p:nvPr/>
      </p:nvGrpSpPr>
      <p:grpSpPr>
        <a:xfrm>
          <a:off x="0" y="0"/>
          <a:ext cx="0" cy="0"/>
          <a:chOff x="0" y="0"/>
          <a:chExt cx="0" cy="0"/>
        </a:xfrm>
      </p:grpSpPr>
      <p:sp>
        <p:nvSpPr>
          <p:cNvPr id="383" name="Google Shape;383;p44"/>
          <p:cNvSpPr/>
          <p:nvPr/>
        </p:nvSpPr>
        <p:spPr>
          <a:xfrm rot="10800000">
            <a:off x="4185871" y="1390129"/>
            <a:ext cx="5097150" cy="4031400"/>
          </a:xfrm>
          <a:custGeom>
            <a:avLst/>
            <a:gdLst/>
            <a:ahLst/>
            <a:cxnLst/>
            <a:rect l="l" t="t" r="r" b="b"/>
            <a:pathLst>
              <a:path w="203886" h="161256" extrusionOk="0">
                <a:moveTo>
                  <a:pt x="0" y="0"/>
                </a:moveTo>
                <a:lnTo>
                  <a:pt x="0" y="99472"/>
                </a:lnTo>
                <a:lnTo>
                  <a:pt x="203886" y="161256"/>
                </a:lnTo>
                <a:lnTo>
                  <a:pt x="83408" y="2471"/>
                </a:lnTo>
                <a:close/>
              </a:path>
            </a:pathLst>
          </a:custGeom>
          <a:solidFill>
            <a:srgbClr val="96B3C1">
              <a:alpha val="38840"/>
            </a:srgbClr>
          </a:solidFill>
          <a:ln>
            <a:noFill/>
          </a:ln>
        </p:spPr>
      </p:sp>
      <p:sp>
        <p:nvSpPr>
          <p:cNvPr id="384" name="Google Shape;384;p44"/>
          <p:cNvSpPr/>
          <p:nvPr/>
        </p:nvSpPr>
        <p:spPr>
          <a:xfrm>
            <a:off x="3047333" y="1337291"/>
            <a:ext cx="4169975" cy="4047325"/>
          </a:xfrm>
          <a:custGeom>
            <a:avLst/>
            <a:gdLst/>
            <a:ahLst/>
            <a:cxnLst/>
            <a:rect l="l" t="t" r="r" b="b"/>
            <a:pathLst>
              <a:path w="166799" h="161893" extrusionOk="0">
                <a:moveTo>
                  <a:pt x="166799" y="161893"/>
                </a:moveTo>
                <a:lnTo>
                  <a:pt x="0" y="160020"/>
                </a:lnTo>
                <a:lnTo>
                  <a:pt x="45720" y="0"/>
                </a:lnTo>
                <a:close/>
              </a:path>
            </a:pathLst>
          </a:custGeom>
          <a:solidFill>
            <a:srgbClr val="9EDDEF">
              <a:alpha val="29460"/>
            </a:srgbClr>
          </a:solidFill>
          <a:ln>
            <a:noFill/>
          </a:ln>
        </p:spPr>
      </p:sp>
      <p:sp>
        <p:nvSpPr>
          <p:cNvPr id="385" name="Google Shape;385;p44"/>
          <p:cNvSpPr/>
          <p:nvPr/>
        </p:nvSpPr>
        <p:spPr>
          <a:xfrm rot="10800000">
            <a:off x="4340321" y="-92671"/>
            <a:ext cx="4927250" cy="3027400"/>
          </a:xfrm>
          <a:custGeom>
            <a:avLst/>
            <a:gdLst/>
            <a:ahLst/>
            <a:cxnLst/>
            <a:rect l="l" t="t" r="r" b="b"/>
            <a:pathLst>
              <a:path w="197090" h="121096" extrusionOk="0">
                <a:moveTo>
                  <a:pt x="0" y="0"/>
                </a:moveTo>
                <a:lnTo>
                  <a:pt x="0" y="121096"/>
                </a:lnTo>
                <a:lnTo>
                  <a:pt x="197090" y="121096"/>
                </a:lnTo>
                <a:lnTo>
                  <a:pt x="154459" y="48191"/>
                </a:lnTo>
                <a:close/>
              </a:path>
            </a:pathLst>
          </a:custGeom>
          <a:solidFill>
            <a:srgbClr val="9EDDEF">
              <a:alpha val="29460"/>
            </a:srgbClr>
          </a:solidFill>
          <a:ln>
            <a:noFill/>
          </a:ln>
        </p:spPr>
      </p:sp>
      <p:sp>
        <p:nvSpPr>
          <p:cNvPr id="386" name="Google Shape;386;p44"/>
          <p:cNvSpPr/>
          <p:nvPr/>
        </p:nvSpPr>
        <p:spPr>
          <a:xfrm rot="10800000">
            <a:off x="-77229" y="-108125"/>
            <a:ext cx="5483325" cy="3135525"/>
          </a:xfrm>
          <a:custGeom>
            <a:avLst/>
            <a:gdLst/>
            <a:ahLst/>
            <a:cxnLst/>
            <a:rect l="l" t="t" r="r" b="b"/>
            <a:pathLst>
              <a:path w="219333" h="125421" extrusionOk="0">
                <a:moveTo>
                  <a:pt x="0" y="51280"/>
                </a:moveTo>
                <a:lnTo>
                  <a:pt x="42631" y="125421"/>
                </a:lnTo>
                <a:lnTo>
                  <a:pt x="219333" y="125421"/>
                </a:lnTo>
                <a:lnTo>
                  <a:pt x="68580" y="0"/>
                </a:lnTo>
                <a:lnTo>
                  <a:pt x="47574" y="65491"/>
                </a:lnTo>
                <a:close/>
              </a:path>
            </a:pathLst>
          </a:custGeom>
          <a:solidFill>
            <a:srgbClr val="F7E5B7">
              <a:alpha val="52679"/>
            </a:srgbClr>
          </a:solidFill>
          <a:ln>
            <a:noFill/>
          </a:ln>
        </p:spPr>
      </p:sp>
      <p:sp>
        <p:nvSpPr>
          <p:cNvPr id="387" name="Google Shape;387;p44"/>
          <p:cNvSpPr/>
          <p:nvPr/>
        </p:nvSpPr>
        <p:spPr>
          <a:xfrm rot="10800000">
            <a:off x="-30883" y="-68915"/>
            <a:ext cx="3753375" cy="5390650"/>
          </a:xfrm>
          <a:custGeom>
            <a:avLst/>
            <a:gdLst/>
            <a:ahLst/>
            <a:cxnLst/>
            <a:rect l="l" t="t" r="r" b="b"/>
            <a:pathLst>
              <a:path w="150135" h="215626" extrusionOk="0">
                <a:moveTo>
                  <a:pt x="26567" y="0"/>
                </a:moveTo>
                <a:lnTo>
                  <a:pt x="150135" y="0"/>
                </a:lnTo>
                <a:lnTo>
                  <a:pt x="150135" y="215626"/>
                </a:lnTo>
                <a:lnTo>
                  <a:pt x="0" y="92676"/>
                </a:lnTo>
                <a:close/>
              </a:path>
            </a:pathLst>
          </a:custGeom>
          <a:solidFill>
            <a:srgbClr val="EEEEEE">
              <a:alpha val="71880"/>
            </a:srgbClr>
          </a:solidFill>
          <a:ln>
            <a:noFill/>
          </a:ln>
        </p:spPr>
      </p:sp>
      <p:sp>
        <p:nvSpPr>
          <p:cNvPr id="388" name="Google Shape;388;p44"/>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4"/>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390" name="Google Shape;390;p44"/>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391" name="Google Shape;391;p44"/>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392"/>
        <p:cNvGrpSpPr/>
        <p:nvPr/>
      </p:nvGrpSpPr>
      <p:grpSpPr>
        <a:xfrm>
          <a:off x="0" y="0"/>
          <a:ext cx="0" cy="0"/>
          <a:chOff x="0" y="0"/>
          <a:chExt cx="0" cy="0"/>
        </a:xfrm>
      </p:grpSpPr>
      <p:sp>
        <p:nvSpPr>
          <p:cNvPr id="393" name="Google Shape;393;p45"/>
          <p:cNvSpPr/>
          <p:nvPr/>
        </p:nvSpPr>
        <p:spPr>
          <a:xfrm rot="10800000" flipH="1">
            <a:off x="2023421" y="1359233"/>
            <a:ext cx="4124075" cy="4000500"/>
          </a:xfrm>
          <a:custGeom>
            <a:avLst/>
            <a:gdLst/>
            <a:ahLst/>
            <a:cxnLst/>
            <a:rect l="l" t="t" r="r" b="b"/>
            <a:pathLst>
              <a:path w="164963" h="160020" extrusionOk="0">
                <a:moveTo>
                  <a:pt x="0" y="0"/>
                </a:moveTo>
                <a:lnTo>
                  <a:pt x="164963" y="0"/>
                </a:lnTo>
                <a:lnTo>
                  <a:pt x="119243" y="160020"/>
                </a:lnTo>
                <a:close/>
              </a:path>
            </a:pathLst>
          </a:custGeom>
          <a:solidFill>
            <a:srgbClr val="9EDDEF">
              <a:alpha val="29460"/>
            </a:srgbClr>
          </a:solidFill>
          <a:ln>
            <a:noFill/>
          </a:ln>
        </p:spPr>
      </p:sp>
      <p:sp>
        <p:nvSpPr>
          <p:cNvPr id="394" name="Google Shape;394;p45"/>
          <p:cNvSpPr/>
          <p:nvPr/>
        </p:nvSpPr>
        <p:spPr>
          <a:xfrm>
            <a:off x="3956575" y="-131581"/>
            <a:ext cx="5277925" cy="1600100"/>
          </a:xfrm>
          <a:custGeom>
            <a:avLst/>
            <a:gdLst/>
            <a:ahLst/>
            <a:cxnLst/>
            <a:rect l="l" t="t" r="r" b="b"/>
            <a:pathLst>
              <a:path w="211117" h="64004" extrusionOk="0">
                <a:moveTo>
                  <a:pt x="211117" y="4067"/>
                </a:moveTo>
                <a:lnTo>
                  <a:pt x="211117" y="0"/>
                </a:lnTo>
                <a:lnTo>
                  <a:pt x="36953" y="0"/>
                </a:lnTo>
                <a:lnTo>
                  <a:pt x="0" y="64004"/>
                </a:lnTo>
                <a:lnTo>
                  <a:pt x="177146" y="33493"/>
                </a:lnTo>
                <a:close/>
              </a:path>
            </a:pathLst>
          </a:custGeom>
          <a:solidFill>
            <a:srgbClr val="F7E5B7">
              <a:alpha val="52679"/>
            </a:srgbClr>
          </a:solidFill>
          <a:ln>
            <a:noFill/>
          </a:ln>
        </p:spPr>
      </p:sp>
      <p:sp>
        <p:nvSpPr>
          <p:cNvPr id="395" name="Google Shape;395;p45"/>
          <p:cNvSpPr/>
          <p:nvPr/>
        </p:nvSpPr>
        <p:spPr>
          <a:xfrm>
            <a:off x="-77225" y="1390125"/>
            <a:ext cx="5097150" cy="4083025"/>
          </a:xfrm>
          <a:custGeom>
            <a:avLst/>
            <a:gdLst/>
            <a:ahLst/>
            <a:cxnLst/>
            <a:rect l="l" t="t" r="r" b="b"/>
            <a:pathLst>
              <a:path w="203886" h="163321" extrusionOk="0">
                <a:moveTo>
                  <a:pt x="0" y="161256"/>
                </a:moveTo>
                <a:lnTo>
                  <a:pt x="0" y="61784"/>
                </a:lnTo>
                <a:lnTo>
                  <a:pt x="203886" y="0"/>
                </a:lnTo>
                <a:lnTo>
                  <a:pt x="80633" y="163321"/>
                </a:lnTo>
                <a:close/>
              </a:path>
            </a:pathLst>
          </a:custGeom>
          <a:solidFill>
            <a:srgbClr val="96B3C1">
              <a:alpha val="38840"/>
            </a:srgbClr>
          </a:solidFill>
          <a:ln>
            <a:noFill/>
          </a:ln>
        </p:spPr>
      </p:sp>
      <p:sp>
        <p:nvSpPr>
          <p:cNvPr id="396" name="Google Shape;396;p45"/>
          <p:cNvSpPr/>
          <p:nvPr/>
        </p:nvSpPr>
        <p:spPr>
          <a:xfrm rot="10800000" flipH="1">
            <a:off x="-61779" y="-92671"/>
            <a:ext cx="4927250" cy="3027400"/>
          </a:xfrm>
          <a:custGeom>
            <a:avLst/>
            <a:gdLst/>
            <a:ahLst/>
            <a:cxnLst/>
            <a:rect l="l" t="t" r="r" b="b"/>
            <a:pathLst>
              <a:path w="197090" h="121096" extrusionOk="0">
                <a:moveTo>
                  <a:pt x="0" y="0"/>
                </a:moveTo>
                <a:lnTo>
                  <a:pt x="0" y="121096"/>
                </a:lnTo>
                <a:lnTo>
                  <a:pt x="197090" y="121096"/>
                </a:lnTo>
                <a:lnTo>
                  <a:pt x="154459" y="48191"/>
                </a:lnTo>
                <a:close/>
              </a:path>
            </a:pathLst>
          </a:custGeom>
          <a:solidFill>
            <a:srgbClr val="9EDDEF">
              <a:alpha val="29460"/>
            </a:srgbClr>
          </a:solidFill>
          <a:ln>
            <a:noFill/>
          </a:ln>
        </p:spPr>
      </p:sp>
      <p:sp>
        <p:nvSpPr>
          <p:cNvPr id="397" name="Google Shape;397;p45"/>
          <p:cNvSpPr/>
          <p:nvPr/>
        </p:nvSpPr>
        <p:spPr>
          <a:xfrm rot="10800000" flipH="1">
            <a:off x="5483300" y="-30896"/>
            <a:ext cx="3753375" cy="5390650"/>
          </a:xfrm>
          <a:custGeom>
            <a:avLst/>
            <a:gdLst/>
            <a:ahLst/>
            <a:cxnLst/>
            <a:rect l="l" t="t" r="r" b="b"/>
            <a:pathLst>
              <a:path w="150135" h="215626" extrusionOk="0">
                <a:moveTo>
                  <a:pt x="26567" y="0"/>
                </a:moveTo>
                <a:lnTo>
                  <a:pt x="150135" y="0"/>
                </a:lnTo>
                <a:lnTo>
                  <a:pt x="150135" y="215626"/>
                </a:lnTo>
                <a:lnTo>
                  <a:pt x="0" y="92676"/>
                </a:lnTo>
                <a:close/>
              </a:path>
            </a:pathLst>
          </a:custGeom>
          <a:solidFill>
            <a:srgbClr val="EEEEEE">
              <a:alpha val="71880"/>
            </a:srgbClr>
          </a:solidFill>
          <a:ln>
            <a:noFill/>
          </a:ln>
        </p:spPr>
      </p:sp>
      <p:sp>
        <p:nvSpPr>
          <p:cNvPr id="398" name="Google Shape;398;p45"/>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5"/>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2700"/>
              <a:buNone/>
              <a:defRPr sz="2700"/>
            </a:lvl2pPr>
            <a:lvl3pPr lvl="2" rtl="0">
              <a:spcBef>
                <a:spcPts val="0"/>
              </a:spcBef>
              <a:spcAft>
                <a:spcPts val="0"/>
              </a:spcAft>
              <a:buSzPts val="2700"/>
              <a:buNone/>
              <a:defRPr sz="2700"/>
            </a:lvl3pPr>
            <a:lvl4pPr lvl="3" rtl="0">
              <a:spcBef>
                <a:spcPts val="0"/>
              </a:spcBef>
              <a:spcAft>
                <a:spcPts val="0"/>
              </a:spcAft>
              <a:buSzPts val="2700"/>
              <a:buNone/>
              <a:defRPr sz="2700"/>
            </a:lvl4pPr>
            <a:lvl5pPr lvl="4" rtl="0">
              <a:spcBef>
                <a:spcPts val="0"/>
              </a:spcBef>
              <a:spcAft>
                <a:spcPts val="0"/>
              </a:spcAft>
              <a:buSzPts val="2700"/>
              <a:buNone/>
              <a:defRPr sz="2700"/>
            </a:lvl5pPr>
            <a:lvl6pPr lvl="5" rtl="0">
              <a:spcBef>
                <a:spcPts val="0"/>
              </a:spcBef>
              <a:spcAft>
                <a:spcPts val="0"/>
              </a:spcAft>
              <a:buSzPts val="2700"/>
              <a:buNone/>
              <a:defRPr sz="2700"/>
            </a:lvl6pPr>
            <a:lvl7pPr lvl="6" rtl="0">
              <a:spcBef>
                <a:spcPts val="0"/>
              </a:spcBef>
              <a:spcAft>
                <a:spcPts val="0"/>
              </a:spcAft>
              <a:buSzPts val="2700"/>
              <a:buNone/>
              <a:defRPr sz="2700"/>
            </a:lvl7pPr>
            <a:lvl8pPr lvl="7" rtl="0">
              <a:spcBef>
                <a:spcPts val="0"/>
              </a:spcBef>
              <a:spcAft>
                <a:spcPts val="0"/>
              </a:spcAft>
              <a:buSzPts val="2700"/>
              <a:buNone/>
              <a:defRPr sz="2700"/>
            </a:lvl8pPr>
            <a:lvl9pPr lvl="8" rtl="0">
              <a:spcBef>
                <a:spcPts val="0"/>
              </a:spcBef>
              <a:spcAft>
                <a:spcPts val="0"/>
              </a:spcAft>
              <a:buSzPts val="2700"/>
              <a:buNone/>
              <a:defRPr sz="2700"/>
            </a:lvl9pPr>
          </a:lstStyle>
          <a:p>
            <a:endParaRPr/>
          </a:p>
        </p:txBody>
      </p:sp>
      <p:sp>
        <p:nvSpPr>
          <p:cNvPr id="400" name="Google Shape;400;p45"/>
          <p:cNvSpPr txBox="1">
            <a:spLocks noGrp="1"/>
          </p:cNvSpPr>
          <p:nvPr>
            <p:ph type="body" idx="1"/>
          </p:nvPr>
        </p:nvSpPr>
        <p:spPr>
          <a:xfrm>
            <a:off x="1195150" y="1660550"/>
            <a:ext cx="3468900" cy="2070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cxnSp>
        <p:nvCxnSpPr>
          <p:cNvPr id="401" name="Google Shape;401;p45"/>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402" name="Google Shape;402;p45"/>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413"/>
        <p:cNvGrpSpPr/>
        <p:nvPr/>
      </p:nvGrpSpPr>
      <p:grpSpPr>
        <a:xfrm>
          <a:off x="0" y="0"/>
          <a:ext cx="0" cy="0"/>
          <a:chOff x="0" y="0"/>
          <a:chExt cx="0" cy="0"/>
        </a:xfrm>
      </p:grpSpPr>
      <p:grpSp>
        <p:nvGrpSpPr>
          <p:cNvPr id="414" name="Google Shape;414;p47"/>
          <p:cNvGrpSpPr/>
          <p:nvPr/>
        </p:nvGrpSpPr>
        <p:grpSpPr>
          <a:xfrm>
            <a:off x="-237175" y="-212225"/>
            <a:ext cx="9488144" cy="5536707"/>
            <a:chOff x="-237175" y="-212225"/>
            <a:chExt cx="9488144" cy="5536707"/>
          </a:xfrm>
        </p:grpSpPr>
        <p:sp>
          <p:nvSpPr>
            <p:cNvPr id="415" name="Google Shape;415;p47"/>
            <p:cNvSpPr/>
            <p:nvPr/>
          </p:nvSpPr>
          <p:spPr>
            <a:xfrm>
              <a:off x="-237175" y="2127600"/>
              <a:ext cx="8462695" cy="3196882"/>
            </a:xfrm>
            <a:custGeom>
              <a:avLst/>
              <a:gdLst/>
              <a:ahLst/>
              <a:cxnLst/>
              <a:rect l="l" t="t" r="r" b="b"/>
              <a:pathLst>
                <a:path w="345064" h="110361" extrusionOk="0">
                  <a:moveTo>
                    <a:pt x="0" y="4994"/>
                  </a:moveTo>
                  <a:lnTo>
                    <a:pt x="0" y="110361"/>
                  </a:lnTo>
                  <a:lnTo>
                    <a:pt x="345064" y="110361"/>
                  </a:lnTo>
                  <a:lnTo>
                    <a:pt x="178774" y="0"/>
                  </a:lnTo>
                  <a:close/>
                </a:path>
              </a:pathLst>
            </a:custGeom>
            <a:solidFill>
              <a:srgbClr val="96B3C1">
                <a:alpha val="38840"/>
              </a:srgbClr>
            </a:solidFill>
            <a:ln>
              <a:noFill/>
            </a:ln>
          </p:spPr>
        </p:sp>
        <p:sp>
          <p:nvSpPr>
            <p:cNvPr id="416" name="Google Shape;416;p47"/>
            <p:cNvSpPr/>
            <p:nvPr/>
          </p:nvSpPr>
          <p:spPr>
            <a:xfrm>
              <a:off x="1623100" y="-210720"/>
              <a:ext cx="5122507" cy="1387179"/>
            </a:xfrm>
            <a:custGeom>
              <a:avLst/>
              <a:gdLst/>
              <a:ahLst/>
              <a:cxnLst/>
              <a:rect l="l" t="t" r="r" b="b"/>
              <a:pathLst>
                <a:path w="166789" h="55929" extrusionOk="0">
                  <a:moveTo>
                    <a:pt x="0" y="0"/>
                  </a:moveTo>
                  <a:lnTo>
                    <a:pt x="166789" y="0"/>
                  </a:lnTo>
                  <a:lnTo>
                    <a:pt x="114355" y="55929"/>
                  </a:lnTo>
                  <a:close/>
                </a:path>
              </a:pathLst>
            </a:custGeom>
            <a:solidFill>
              <a:srgbClr val="F7E5B7">
                <a:alpha val="52679"/>
              </a:srgbClr>
            </a:solidFill>
            <a:ln>
              <a:noFill/>
            </a:ln>
          </p:spPr>
        </p:sp>
        <p:sp>
          <p:nvSpPr>
            <p:cNvPr id="417" name="Google Shape;417;p47"/>
            <p:cNvSpPr/>
            <p:nvPr/>
          </p:nvSpPr>
          <p:spPr>
            <a:xfrm>
              <a:off x="5094677" y="-212225"/>
              <a:ext cx="4156292" cy="5536364"/>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9EDDEF">
                <a:alpha val="29460"/>
              </a:srgbClr>
            </a:solidFill>
            <a:ln>
              <a:noFill/>
            </a:ln>
          </p:spPr>
        </p:sp>
      </p:grpSp>
      <p:sp>
        <p:nvSpPr>
          <p:cNvPr id="418" name="Google Shape;418;p47"/>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7"/>
          <p:cNvSpPr txBox="1">
            <a:spLocks noGrp="1"/>
          </p:cNvSpPr>
          <p:nvPr>
            <p:ph type="ctrTitle"/>
          </p:nvPr>
        </p:nvSpPr>
        <p:spPr>
          <a:xfrm>
            <a:off x="3082050" y="1564604"/>
            <a:ext cx="2979900" cy="113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10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20" name="Google Shape;420;p47"/>
          <p:cNvSpPr txBox="1">
            <a:spLocks noGrp="1"/>
          </p:cNvSpPr>
          <p:nvPr>
            <p:ph type="subTitle" idx="1"/>
          </p:nvPr>
        </p:nvSpPr>
        <p:spPr>
          <a:xfrm>
            <a:off x="2689650" y="2783829"/>
            <a:ext cx="3764700" cy="79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421" name="Google Shape;421;p47"/>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422" name="Google Shape;422;p47"/>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436"/>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able of contents">
  <p:cSld name="CUSTOM_1">
    <p:bg>
      <p:bgPr>
        <a:blipFill>
          <a:blip r:embed="rId2">
            <a:alphaModFix/>
          </a:blip>
          <a:stretch>
            <a:fillRect/>
          </a:stretch>
        </a:blipFill>
        <a:effectLst/>
      </p:bgPr>
    </p:bg>
    <p:spTree>
      <p:nvGrpSpPr>
        <p:cNvPr id="1" name="Shape 437"/>
        <p:cNvGrpSpPr/>
        <p:nvPr/>
      </p:nvGrpSpPr>
      <p:grpSpPr>
        <a:xfrm>
          <a:off x="0" y="0"/>
          <a:ext cx="0" cy="0"/>
          <a:chOff x="0" y="0"/>
          <a:chExt cx="0" cy="0"/>
        </a:xfrm>
      </p:grpSpPr>
      <p:sp>
        <p:nvSpPr>
          <p:cNvPr id="438" name="Google Shape;438;p51"/>
          <p:cNvSpPr/>
          <p:nvPr/>
        </p:nvSpPr>
        <p:spPr>
          <a:xfrm rot="10800000" flipH="1">
            <a:off x="-245132" y="-54579"/>
            <a:ext cx="8614100" cy="5343569"/>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96B3C1">
              <a:alpha val="38840"/>
            </a:srgbClr>
          </a:solidFill>
          <a:ln>
            <a:noFill/>
          </a:ln>
        </p:spPr>
      </p:sp>
      <p:sp>
        <p:nvSpPr>
          <p:cNvPr id="439" name="Google Shape;439;p51"/>
          <p:cNvSpPr/>
          <p:nvPr/>
        </p:nvSpPr>
        <p:spPr>
          <a:xfrm rot="10800000" flipH="1">
            <a:off x="3008694" y="3916513"/>
            <a:ext cx="4169725" cy="1350965"/>
          </a:xfrm>
          <a:custGeom>
            <a:avLst/>
            <a:gdLst/>
            <a:ahLst/>
            <a:cxnLst/>
            <a:rect l="l" t="t" r="r" b="b"/>
            <a:pathLst>
              <a:path w="166789" h="55929" extrusionOk="0">
                <a:moveTo>
                  <a:pt x="0" y="0"/>
                </a:moveTo>
                <a:lnTo>
                  <a:pt x="166789" y="0"/>
                </a:lnTo>
                <a:lnTo>
                  <a:pt x="114355" y="55929"/>
                </a:lnTo>
                <a:close/>
              </a:path>
            </a:pathLst>
          </a:custGeom>
          <a:solidFill>
            <a:srgbClr val="F7E5B7">
              <a:alpha val="52679"/>
            </a:srgbClr>
          </a:solidFill>
          <a:ln>
            <a:noFill/>
          </a:ln>
        </p:spPr>
      </p:sp>
      <p:sp>
        <p:nvSpPr>
          <p:cNvPr id="440" name="Google Shape;440;p51"/>
          <p:cNvSpPr/>
          <p:nvPr/>
        </p:nvSpPr>
        <p:spPr>
          <a:xfrm rot="10800000" flipH="1">
            <a:off x="5842607" y="-87559"/>
            <a:ext cx="3383225" cy="5368393"/>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9EDDEF">
              <a:alpha val="29460"/>
            </a:srgbClr>
          </a:solidFill>
          <a:ln>
            <a:noFill/>
          </a:ln>
        </p:spPr>
      </p:sp>
      <p:sp>
        <p:nvSpPr>
          <p:cNvPr id="441" name="Google Shape;441;p51"/>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1"/>
          <p:cNvSpPr txBox="1">
            <a:spLocks noGrp="1"/>
          </p:cNvSpPr>
          <p:nvPr>
            <p:ph type="title"/>
          </p:nvPr>
        </p:nvSpPr>
        <p:spPr>
          <a:xfrm>
            <a:off x="1484927" y="3341975"/>
            <a:ext cx="2290200" cy="32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a:endParaRPr/>
          </a:p>
        </p:txBody>
      </p:sp>
      <p:sp>
        <p:nvSpPr>
          <p:cNvPr id="443" name="Google Shape;443;p51"/>
          <p:cNvSpPr txBox="1">
            <a:spLocks noGrp="1"/>
          </p:cNvSpPr>
          <p:nvPr>
            <p:ph type="title" idx="2" hasCustomPrompt="1"/>
          </p:nvPr>
        </p:nvSpPr>
        <p:spPr>
          <a:xfrm>
            <a:off x="2309177" y="1672125"/>
            <a:ext cx="641700" cy="29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Font typeface="Rozha One"/>
              <a:buNone/>
              <a:defRPr sz="2000">
                <a:latin typeface="Rozha One"/>
                <a:ea typeface="Rozha One"/>
                <a:cs typeface="Rozha One"/>
                <a:sym typeface="Rozha One"/>
              </a:defRPr>
            </a:lvl2pPr>
            <a:lvl3pPr lvl="2" algn="ctr" rtl="0">
              <a:spcBef>
                <a:spcPts val="0"/>
              </a:spcBef>
              <a:spcAft>
                <a:spcPts val="0"/>
              </a:spcAft>
              <a:buSzPts val="2000"/>
              <a:buFont typeface="Rozha One"/>
              <a:buNone/>
              <a:defRPr sz="2000">
                <a:latin typeface="Rozha One"/>
                <a:ea typeface="Rozha One"/>
                <a:cs typeface="Rozha One"/>
                <a:sym typeface="Rozha One"/>
              </a:defRPr>
            </a:lvl3pPr>
            <a:lvl4pPr lvl="3" algn="ctr" rtl="0">
              <a:spcBef>
                <a:spcPts val="0"/>
              </a:spcBef>
              <a:spcAft>
                <a:spcPts val="0"/>
              </a:spcAft>
              <a:buSzPts val="2000"/>
              <a:buFont typeface="Rozha One"/>
              <a:buNone/>
              <a:defRPr sz="2000">
                <a:latin typeface="Rozha One"/>
                <a:ea typeface="Rozha One"/>
                <a:cs typeface="Rozha One"/>
                <a:sym typeface="Rozha One"/>
              </a:defRPr>
            </a:lvl4pPr>
            <a:lvl5pPr lvl="4" algn="ctr" rtl="0">
              <a:spcBef>
                <a:spcPts val="0"/>
              </a:spcBef>
              <a:spcAft>
                <a:spcPts val="0"/>
              </a:spcAft>
              <a:buSzPts val="2000"/>
              <a:buFont typeface="Rozha One"/>
              <a:buNone/>
              <a:defRPr sz="2000">
                <a:latin typeface="Rozha One"/>
                <a:ea typeface="Rozha One"/>
                <a:cs typeface="Rozha One"/>
                <a:sym typeface="Rozha One"/>
              </a:defRPr>
            </a:lvl5pPr>
            <a:lvl6pPr lvl="5" algn="ctr" rtl="0">
              <a:spcBef>
                <a:spcPts val="0"/>
              </a:spcBef>
              <a:spcAft>
                <a:spcPts val="0"/>
              </a:spcAft>
              <a:buSzPts val="2000"/>
              <a:buFont typeface="Rozha One"/>
              <a:buNone/>
              <a:defRPr sz="2000">
                <a:latin typeface="Rozha One"/>
                <a:ea typeface="Rozha One"/>
                <a:cs typeface="Rozha One"/>
                <a:sym typeface="Rozha One"/>
              </a:defRPr>
            </a:lvl6pPr>
            <a:lvl7pPr lvl="6" algn="ctr" rtl="0">
              <a:spcBef>
                <a:spcPts val="0"/>
              </a:spcBef>
              <a:spcAft>
                <a:spcPts val="0"/>
              </a:spcAft>
              <a:buSzPts val="2000"/>
              <a:buFont typeface="Rozha One"/>
              <a:buNone/>
              <a:defRPr sz="2000">
                <a:latin typeface="Rozha One"/>
                <a:ea typeface="Rozha One"/>
                <a:cs typeface="Rozha One"/>
                <a:sym typeface="Rozha One"/>
              </a:defRPr>
            </a:lvl7pPr>
            <a:lvl8pPr lvl="7" algn="ctr" rtl="0">
              <a:spcBef>
                <a:spcPts val="0"/>
              </a:spcBef>
              <a:spcAft>
                <a:spcPts val="0"/>
              </a:spcAft>
              <a:buSzPts val="2000"/>
              <a:buFont typeface="Rozha One"/>
              <a:buNone/>
              <a:defRPr sz="2000">
                <a:latin typeface="Rozha One"/>
                <a:ea typeface="Rozha One"/>
                <a:cs typeface="Rozha One"/>
                <a:sym typeface="Rozha One"/>
              </a:defRPr>
            </a:lvl8pPr>
            <a:lvl9pPr lvl="8" algn="ctr" rtl="0">
              <a:spcBef>
                <a:spcPts val="0"/>
              </a:spcBef>
              <a:spcAft>
                <a:spcPts val="0"/>
              </a:spcAft>
              <a:buSzPts val="2000"/>
              <a:buFont typeface="Rozha One"/>
              <a:buNone/>
              <a:defRPr sz="2000">
                <a:latin typeface="Rozha One"/>
                <a:ea typeface="Rozha One"/>
                <a:cs typeface="Rozha One"/>
                <a:sym typeface="Rozha One"/>
              </a:defRPr>
            </a:lvl9pPr>
          </a:lstStyle>
          <a:p>
            <a:r>
              <a:t>xx%</a:t>
            </a:r>
          </a:p>
        </p:txBody>
      </p:sp>
      <p:sp>
        <p:nvSpPr>
          <p:cNvPr id="444" name="Google Shape;444;p51"/>
          <p:cNvSpPr txBox="1">
            <a:spLocks noGrp="1"/>
          </p:cNvSpPr>
          <p:nvPr>
            <p:ph type="title" idx="3" hasCustomPrompt="1"/>
          </p:nvPr>
        </p:nvSpPr>
        <p:spPr>
          <a:xfrm>
            <a:off x="2309177" y="2991451"/>
            <a:ext cx="641700" cy="29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000">
                <a:solidFill>
                  <a:schemeClr val="dk1"/>
                </a:solidFill>
              </a:defRPr>
            </a:lvl1pPr>
            <a:lvl2pPr lvl="1" algn="ctr" rtl="0">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2pPr>
            <a:lvl3pPr lvl="2" algn="ctr" rtl="0">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3pPr>
            <a:lvl4pPr lvl="3" algn="ctr" rtl="0">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4pPr>
            <a:lvl5pPr lvl="4" algn="ctr" rtl="0">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5pPr>
            <a:lvl6pPr lvl="5" algn="ctr" rtl="0">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6pPr>
            <a:lvl7pPr lvl="6" algn="ctr" rtl="0">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7pPr>
            <a:lvl8pPr lvl="7" algn="ctr" rtl="0">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8pPr>
            <a:lvl9pPr lvl="8" algn="ctr" rtl="0">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9pPr>
          </a:lstStyle>
          <a:p>
            <a:r>
              <a:t>xx%</a:t>
            </a:r>
          </a:p>
        </p:txBody>
      </p:sp>
      <p:sp>
        <p:nvSpPr>
          <p:cNvPr id="445" name="Google Shape;445;p51"/>
          <p:cNvSpPr txBox="1">
            <a:spLocks noGrp="1"/>
          </p:cNvSpPr>
          <p:nvPr>
            <p:ph type="title" idx="4"/>
          </p:nvPr>
        </p:nvSpPr>
        <p:spPr>
          <a:xfrm>
            <a:off x="5405023" y="3341975"/>
            <a:ext cx="2217900" cy="32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a:endParaRPr/>
          </a:p>
        </p:txBody>
      </p:sp>
      <p:sp>
        <p:nvSpPr>
          <p:cNvPr id="446" name="Google Shape;446;p51"/>
          <p:cNvSpPr txBox="1">
            <a:spLocks noGrp="1"/>
          </p:cNvSpPr>
          <p:nvPr>
            <p:ph type="title" idx="5"/>
          </p:nvPr>
        </p:nvSpPr>
        <p:spPr>
          <a:xfrm>
            <a:off x="1484927" y="2022675"/>
            <a:ext cx="2290200" cy="32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a:endParaRPr/>
          </a:p>
        </p:txBody>
      </p:sp>
      <p:sp>
        <p:nvSpPr>
          <p:cNvPr id="447" name="Google Shape;447;p51"/>
          <p:cNvSpPr txBox="1">
            <a:spLocks noGrp="1"/>
          </p:cNvSpPr>
          <p:nvPr>
            <p:ph type="title" idx="6"/>
          </p:nvPr>
        </p:nvSpPr>
        <p:spPr>
          <a:xfrm>
            <a:off x="5405023" y="2022675"/>
            <a:ext cx="2217900" cy="32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a:endParaRPr/>
          </a:p>
        </p:txBody>
      </p:sp>
      <p:sp>
        <p:nvSpPr>
          <p:cNvPr id="448" name="Google Shape;448;p51"/>
          <p:cNvSpPr txBox="1">
            <a:spLocks noGrp="1"/>
          </p:cNvSpPr>
          <p:nvPr>
            <p:ph type="title" idx="7" hasCustomPrompt="1"/>
          </p:nvPr>
        </p:nvSpPr>
        <p:spPr>
          <a:xfrm>
            <a:off x="6193123" y="1672125"/>
            <a:ext cx="641700" cy="29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Font typeface="Rozha One"/>
              <a:buNone/>
              <a:defRPr sz="2000">
                <a:latin typeface="Rozha One"/>
                <a:ea typeface="Rozha One"/>
                <a:cs typeface="Rozha One"/>
                <a:sym typeface="Rozha One"/>
              </a:defRPr>
            </a:lvl2pPr>
            <a:lvl3pPr lvl="2" algn="ctr" rtl="0">
              <a:spcBef>
                <a:spcPts val="0"/>
              </a:spcBef>
              <a:spcAft>
                <a:spcPts val="0"/>
              </a:spcAft>
              <a:buSzPts val="2000"/>
              <a:buFont typeface="Rozha One"/>
              <a:buNone/>
              <a:defRPr sz="2000">
                <a:latin typeface="Rozha One"/>
                <a:ea typeface="Rozha One"/>
                <a:cs typeface="Rozha One"/>
                <a:sym typeface="Rozha One"/>
              </a:defRPr>
            </a:lvl3pPr>
            <a:lvl4pPr lvl="3" algn="ctr" rtl="0">
              <a:spcBef>
                <a:spcPts val="0"/>
              </a:spcBef>
              <a:spcAft>
                <a:spcPts val="0"/>
              </a:spcAft>
              <a:buSzPts val="2000"/>
              <a:buFont typeface="Rozha One"/>
              <a:buNone/>
              <a:defRPr sz="2000">
                <a:latin typeface="Rozha One"/>
                <a:ea typeface="Rozha One"/>
                <a:cs typeface="Rozha One"/>
                <a:sym typeface="Rozha One"/>
              </a:defRPr>
            </a:lvl4pPr>
            <a:lvl5pPr lvl="4" algn="ctr" rtl="0">
              <a:spcBef>
                <a:spcPts val="0"/>
              </a:spcBef>
              <a:spcAft>
                <a:spcPts val="0"/>
              </a:spcAft>
              <a:buSzPts val="2000"/>
              <a:buFont typeface="Rozha One"/>
              <a:buNone/>
              <a:defRPr sz="2000">
                <a:latin typeface="Rozha One"/>
                <a:ea typeface="Rozha One"/>
                <a:cs typeface="Rozha One"/>
                <a:sym typeface="Rozha One"/>
              </a:defRPr>
            </a:lvl5pPr>
            <a:lvl6pPr lvl="5" algn="ctr" rtl="0">
              <a:spcBef>
                <a:spcPts val="0"/>
              </a:spcBef>
              <a:spcAft>
                <a:spcPts val="0"/>
              </a:spcAft>
              <a:buSzPts val="2000"/>
              <a:buFont typeface="Rozha One"/>
              <a:buNone/>
              <a:defRPr sz="2000">
                <a:latin typeface="Rozha One"/>
                <a:ea typeface="Rozha One"/>
                <a:cs typeface="Rozha One"/>
                <a:sym typeface="Rozha One"/>
              </a:defRPr>
            </a:lvl6pPr>
            <a:lvl7pPr lvl="6" algn="ctr" rtl="0">
              <a:spcBef>
                <a:spcPts val="0"/>
              </a:spcBef>
              <a:spcAft>
                <a:spcPts val="0"/>
              </a:spcAft>
              <a:buSzPts val="2000"/>
              <a:buFont typeface="Rozha One"/>
              <a:buNone/>
              <a:defRPr sz="2000">
                <a:latin typeface="Rozha One"/>
                <a:ea typeface="Rozha One"/>
                <a:cs typeface="Rozha One"/>
                <a:sym typeface="Rozha One"/>
              </a:defRPr>
            </a:lvl7pPr>
            <a:lvl8pPr lvl="7" algn="ctr" rtl="0">
              <a:spcBef>
                <a:spcPts val="0"/>
              </a:spcBef>
              <a:spcAft>
                <a:spcPts val="0"/>
              </a:spcAft>
              <a:buSzPts val="2000"/>
              <a:buFont typeface="Rozha One"/>
              <a:buNone/>
              <a:defRPr sz="2000">
                <a:latin typeface="Rozha One"/>
                <a:ea typeface="Rozha One"/>
                <a:cs typeface="Rozha One"/>
                <a:sym typeface="Rozha One"/>
              </a:defRPr>
            </a:lvl8pPr>
            <a:lvl9pPr lvl="8" algn="ctr" rtl="0">
              <a:spcBef>
                <a:spcPts val="0"/>
              </a:spcBef>
              <a:spcAft>
                <a:spcPts val="0"/>
              </a:spcAft>
              <a:buSzPts val="2000"/>
              <a:buFont typeface="Rozha One"/>
              <a:buNone/>
              <a:defRPr sz="2000">
                <a:latin typeface="Rozha One"/>
                <a:ea typeface="Rozha One"/>
                <a:cs typeface="Rozha One"/>
                <a:sym typeface="Rozha One"/>
              </a:defRPr>
            </a:lvl9pPr>
          </a:lstStyle>
          <a:p>
            <a:r>
              <a:t>xx%</a:t>
            </a:r>
          </a:p>
        </p:txBody>
      </p:sp>
      <p:sp>
        <p:nvSpPr>
          <p:cNvPr id="449" name="Google Shape;449;p51"/>
          <p:cNvSpPr txBox="1">
            <a:spLocks noGrp="1"/>
          </p:cNvSpPr>
          <p:nvPr>
            <p:ph type="title" idx="8" hasCustomPrompt="1"/>
          </p:nvPr>
        </p:nvSpPr>
        <p:spPr>
          <a:xfrm>
            <a:off x="6193123" y="2989672"/>
            <a:ext cx="641700" cy="29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000">
                <a:solidFill>
                  <a:schemeClr val="dk1"/>
                </a:solidFill>
              </a:defRPr>
            </a:lvl1pPr>
            <a:lvl2pPr lvl="1" algn="ctr" rtl="0">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2pPr>
            <a:lvl3pPr lvl="2" algn="ctr" rtl="0">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3pPr>
            <a:lvl4pPr lvl="3" algn="ctr" rtl="0">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4pPr>
            <a:lvl5pPr lvl="4" algn="ctr" rtl="0">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5pPr>
            <a:lvl6pPr lvl="5" algn="ctr" rtl="0">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6pPr>
            <a:lvl7pPr lvl="6" algn="ctr" rtl="0">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7pPr>
            <a:lvl8pPr lvl="7" algn="ctr" rtl="0">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8pPr>
            <a:lvl9pPr lvl="8" algn="ctr" rtl="0">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9pPr>
          </a:lstStyle>
          <a:p>
            <a:r>
              <a:t>xx%</a:t>
            </a:r>
          </a:p>
        </p:txBody>
      </p:sp>
      <p:sp>
        <p:nvSpPr>
          <p:cNvPr id="450" name="Google Shape;450;p51"/>
          <p:cNvSpPr txBox="1">
            <a:spLocks noGrp="1"/>
          </p:cNvSpPr>
          <p:nvPr>
            <p:ph type="subTitle" idx="1"/>
          </p:nvPr>
        </p:nvSpPr>
        <p:spPr>
          <a:xfrm>
            <a:off x="1403027" y="2368720"/>
            <a:ext cx="2454000" cy="23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4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451" name="Google Shape;451;p51"/>
          <p:cNvSpPr txBox="1">
            <a:spLocks noGrp="1"/>
          </p:cNvSpPr>
          <p:nvPr>
            <p:ph type="subTitle" idx="9"/>
          </p:nvPr>
        </p:nvSpPr>
        <p:spPr>
          <a:xfrm>
            <a:off x="5286973" y="2368720"/>
            <a:ext cx="2454000" cy="23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4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452" name="Google Shape;452;p51"/>
          <p:cNvSpPr txBox="1">
            <a:spLocks noGrp="1"/>
          </p:cNvSpPr>
          <p:nvPr>
            <p:ph type="subTitle" idx="13"/>
          </p:nvPr>
        </p:nvSpPr>
        <p:spPr>
          <a:xfrm>
            <a:off x="1403027" y="3688123"/>
            <a:ext cx="2454000" cy="23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4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453" name="Google Shape;453;p51"/>
          <p:cNvSpPr txBox="1">
            <a:spLocks noGrp="1"/>
          </p:cNvSpPr>
          <p:nvPr>
            <p:ph type="subTitle" idx="14"/>
          </p:nvPr>
        </p:nvSpPr>
        <p:spPr>
          <a:xfrm>
            <a:off x="5286973" y="3688123"/>
            <a:ext cx="2454000" cy="23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4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454" name="Google Shape;454;p51"/>
          <p:cNvSpPr txBox="1">
            <a:spLocks noGrp="1"/>
          </p:cNvSpPr>
          <p:nvPr>
            <p:ph type="title" idx="15"/>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455" name="Google Shape;455;p51"/>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456" name="Google Shape;456;p51"/>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one column 1">
  <p:cSld name="CUSTOM_21">
    <p:bg>
      <p:bgPr>
        <a:blipFill>
          <a:blip r:embed="rId2">
            <a:alphaModFix/>
          </a:blip>
          <a:stretch>
            <a:fillRect/>
          </a:stretch>
        </a:blipFill>
        <a:effectLst/>
      </p:bgPr>
    </p:bg>
    <p:spTree>
      <p:nvGrpSpPr>
        <p:cNvPr id="1" name="Shape 457"/>
        <p:cNvGrpSpPr/>
        <p:nvPr/>
      </p:nvGrpSpPr>
      <p:grpSpPr>
        <a:xfrm>
          <a:off x="0" y="0"/>
          <a:ext cx="0" cy="0"/>
          <a:chOff x="0" y="0"/>
          <a:chExt cx="0" cy="0"/>
        </a:xfrm>
      </p:grpSpPr>
      <p:sp>
        <p:nvSpPr>
          <p:cNvPr id="458" name="Google Shape;458;p52"/>
          <p:cNvSpPr/>
          <p:nvPr/>
        </p:nvSpPr>
        <p:spPr>
          <a:xfrm>
            <a:off x="4793950" y="-112350"/>
            <a:ext cx="4419400" cy="2958750"/>
          </a:xfrm>
          <a:custGeom>
            <a:avLst/>
            <a:gdLst/>
            <a:ahLst/>
            <a:cxnLst/>
            <a:rect l="l" t="t" r="r" b="b"/>
            <a:pathLst>
              <a:path w="176776" h="118350" extrusionOk="0">
                <a:moveTo>
                  <a:pt x="33957" y="0"/>
                </a:moveTo>
                <a:lnTo>
                  <a:pt x="176776" y="0"/>
                </a:lnTo>
                <a:lnTo>
                  <a:pt x="176776" y="114355"/>
                </a:lnTo>
                <a:lnTo>
                  <a:pt x="0" y="118350"/>
                </a:lnTo>
                <a:close/>
              </a:path>
            </a:pathLst>
          </a:custGeom>
          <a:solidFill>
            <a:srgbClr val="9EDDEF">
              <a:alpha val="29460"/>
            </a:srgbClr>
          </a:solidFill>
          <a:ln>
            <a:noFill/>
          </a:ln>
        </p:spPr>
      </p:sp>
      <p:sp>
        <p:nvSpPr>
          <p:cNvPr id="459" name="Google Shape;459;p52"/>
          <p:cNvSpPr/>
          <p:nvPr/>
        </p:nvSpPr>
        <p:spPr>
          <a:xfrm>
            <a:off x="-124850" y="-137325"/>
            <a:ext cx="4244650" cy="5405675"/>
          </a:xfrm>
          <a:custGeom>
            <a:avLst/>
            <a:gdLst/>
            <a:ahLst/>
            <a:cxnLst/>
            <a:rect l="l" t="t" r="r" b="b"/>
            <a:pathLst>
              <a:path w="169786" h="216227" extrusionOk="0">
                <a:moveTo>
                  <a:pt x="57428" y="0"/>
                </a:moveTo>
                <a:lnTo>
                  <a:pt x="0" y="0"/>
                </a:lnTo>
                <a:lnTo>
                  <a:pt x="0" y="216227"/>
                </a:lnTo>
                <a:lnTo>
                  <a:pt x="169786" y="216227"/>
                </a:lnTo>
                <a:lnTo>
                  <a:pt x="53433" y="60424"/>
                </a:lnTo>
                <a:close/>
              </a:path>
            </a:pathLst>
          </a:custGeom>
          <a:solidFill>
            <a:srgbClr val="F7E5B7">
              <a:alpha val="52679"/>
            </a:srgbClr>
          </a:solidFill>
          <a:ln>
            <a:noFill/>
          </a:ln>
        </p:spPr>
      </p:sp>
      <p:sp>
        <p:nvSpPr>
          <p:cNvPr id="460" name="Google Shape;460;p52"/>
          <p:cNvSpPr/>
          <p:nvPr/>
        </p:nvSpPr>
        <p:spPr>
          <a:xfrm>
            <a:off x="1186000" y="1323316"/>
            <a:ext cx="8239600" cy="3957500"/>
          </a:xfrm>
          <a:custGeom>
            <a:avLst/>
            <a:gdLst/>
            <a:ahLst/>
            <a:cxnLst/>
            <a:rect l="l" t="t" r="r" b="b"/>
            <a:pathLst>
              <a:path w="329584" h="158300" extrusionOk="0">
                <a:moveTo>
                  <a:pt x="0" y="0"/>
                </a:moveTo>
                <a:lnTo>
                  <a:pt x="117851" y="158300"/>
                </a:lnTo>
                <a:lnTo>
                  <a:pt x="329584" y="154305"/>
                </a:lnTo>
                <a:lnTo>
                  <a:pt x="320595" y="56929"/>
                </a:lnTo>
                <a:lnTo>
                  <a:pt x="145316" y="60923"/>
                </a:lnTo>
                <a:close/>
              </a:path>
            </a:pathLst>
          </a:custGeom>
          <a:solidFill>
            <a:srgbClr val="96B3C1">
              <a:alpha val="38840"/>
            </a:srgbClr>
          </a:solidFill>
          <a:ln>
            <a:noFill/>
          </a:ln>
        </p:spPr>
      </p:sp>
      <p:sp>
        <p:nvSpPr>
          <p:cNvPr id="461" name="Google Shape;461;p52"/>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2"/>
          <p:cNvSpPr txBox="1">
            <a:spLocks noGrp="1"/>
          </p:cNvSpPr>
          <p:nvPr>
            <p:ph type="body" idx="1"/>
          </p:nvPr>
        </p:nvSpPr>
        <p:spPr>
          <a:xfrm>
            <a:off x="4968035" y="2381425"/>
            <a:ext cx="2547000" cy="7989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Clr>
                <a:schemeClr val="dk1"/>
              </a:buClr>
              <a:buSzPts val="1200"/>
              <a:buChar char="●"/>
              <a:defRPr sz="1400">
                <a:solidFill>
                  <a:schemeClr val="dk1"/>
                </a:solidFill>
              </a:defRPr>
            </a:lvl1pPr>
            <a:lvl2pPr marL="914400" lvl="1" indent="-304800" rtl="0">
              <a:spcBef>
                <a:spcPts val="1600"/>
              </a:spcBef>
              <a:spcAft>
                <a:spcPts val="0"/>
              </a:spcAft>
              <a:buClr>
                <a:schemeClr val="dk1"/>
              </a:buClr>
              <a:buSzPts val="1200"/>
              <a:buChar char="○"/>
              <a:defRPr sz="1200">
                <a:solidFill>
                  <a:schemeClr val="dk1"/>
                </a:solidFill>
              </a:defRPr>
            </a:lvl2pPr>
            <a:lvl3pPr marL="1371600" lvl="2" indent="-304800" rtl="0">
              <a:spcBef>
                <a:spcPts val="1600"/>
              </a:spcBef>
              <a:spcAft>
                <a:spcPts val="0"/>
              </a:spcAft>
              <a:buClr>
                <a:schemeClr val="dk1"/>
              </a:buClr>
              <a:buSzPts val="1200"/>
              <a:buChar char="■"/>
              <a:defRPr sz="1200">
                <a:solidFill>
                  <a:schemeClr val="dk1"/>
                </a:solidFill>
              </a:defRPr>
            </a:lvl3pPr>
            <a:lvl4pPr marL="1828800" lvl="3" indent="-304800" rtl="0">
              <a:spcBef>
                <a:spcPts val="1600"/>
              </a:spcBef>
              <a:spcAft>
                <a:spcPts val="0"/>
              </a:spcAft>
              <a:buClr>
                <a:schemeClr val="dk1"/>
              </a:buClr>
              <a:buSzPts val="1200"/>
              <a:buChar char="●"/>
              <a:defRPr sz="1200">
                <a:solidFill>
                  <a:schemeClr val="dk1"/>
                </a:solidFill>
              </a:defRPr>
            </a:lvl4pPr>
            <a:lvl5pPr marL="2286000" lvl="4" indent="-304800" rtl="0">
              <a:spcBef>
                <a:spcPts val="1600"/>
              </a:spcBef>
              <a:spcAft>
                <a:spcPts val="0"/>
              </a:spcAft>
              <a:buClr>
                <a:schemeClr val="dk1"/>
              </a:buClr>
              <a:buSzPts val="1200"/>
              <a:buChar char="○"/>
              <a:defRPr sz="1200">
                <a:solidFill>
                  <a:schemeClr val="dk1"/>
                </a:solidFill>
              </a:defRPr>
            </a:lvl5pPr>
            <a:lvl6pPr marL="2743200" lvl="5" indent="-304800" rtl="0">
              <a:spcBef>
                <a:spcPts val="1600"/>
              </a:spcBef>
              <a:spcAft>
                <a:spcPts val="0"/>
              </a:spcAft>
              <a:buClr>
                <a:schemeClr val="dk1"/>
              </a:buClr>
              <a:buSzPts val="1200"/>
              <a:buChar char="■"/>
              <a:defRPr sz="1200">
                <a:solidFill>
                  <a:schemeClr val="dk1"/>
                </a:solidFill>
              </a:defRPr>
            </a:lvl6pPr>
            <a:lvl7pPr marL="3200400" lvl="6" indent="-304800" rtl="0">
              <a:spcBef>
                <a:spcPts val="1600"/>
              </a:spcBef>
              <a:spcAft>
                <a:spcPts val="0"/>
              </a:spcAft>
              <a:buClr>
                <a:schemeClr val="dk1"/>
              </a:buClr>
              <a:buSzPts val="1200"/>
              <a:buChar char="●"/>
              <a:defRPr sz="1200">
                <a:solidFill>
                  <a:schemeClr val="dk1"/>
                </a:solidFill>
              </a:defRPr>
            </a:lvl7pPr>
            <a:lvl8pPr marL="3657600" lvl="7" indent="-304800" rtl="0">
              <a:spcBef>
                <a:spcPts val="1600"/>
              </a:spcBef>
              <a:spcAft>
                <a:spcPts val="0"/>
              </a:spcAft>
              <a:buClr>
                <a:schemeClr val="dk1"/>
              </a:buClr>
              <a:buSzPts val="1200"/>
              <a:buChar char="○"/>
              <a:defRPr sz="1200">
                <a:solidFill>
                  <a:schemeClr val="dk1"/>
                </a:solidFill>
              </a:defRPr>
            </a:lvl8pPr>
            <a:lvl9pPr marL="4114800" lvl="8" indent="-304800" rtl="0">
              <a:spcBef>
                <a:spcPts val="1600"/>
              </a:spcBef>
              <a:spcAft>
                <a:spcPts val="1600"/>
              </a:spcAft>
              <a:buClr>
                <a:schemeClr val="dk1"/>
              </a:buClr>
              <a:buSzPts val="1200"/>
              <a:buChar char="■"/>
              <a:defRPr sz="1200">
                <a:solidFill>
                  <a:schemeClr val="dk1"/>
                </a:solidFill>
              </a:defRPr>
            </a:lvl9pPr>
          </a:lstStyle>
          <a:p>
            <a:endParaRPr/>
          </a:p>
        </p:txBody>
      </p:sp>
      <p:sp>
        <p:nvSpPr>
          <p:cNvPr id="463" name="Google Shape;463;p52"/>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2700">
                <a:solidFill>
                  <a:schemeClr val="dk1"/>
                </a:solidFill>
              </a:defRPr>
            </a:lvl1pPr>
            <a:lvl2pPr lvl="1" rtl="0">
              <a:spcBef>
                <a:spcPts val="0"/>
              </a:spcBef>
              <a:spcAft>
                <a:spcPts val="0"/>
              </a:spcAft>
              <a:buClr>
                <a:schemeClr val="dk1"/>
              </a:buClr>
              <a:buSzPts val="2700"/>
              <a:buNone/>
              <a:defRPr sz="2700">
                <a:solidFill>
                  <a:schemeClr val="dk1"/>
                </a:solidFill>
              </a:defRPr>
            </a:lvl2pPr>
            <a:lvl3pPr lvl="2" rtl="0">
              <a:spcBef>
                <a:spcPts val="0"/>
              </a:spcBef>
              <a:spcAft>
                <a:spcPts val="0"/>
              </a:spcAft>
              <a:buClr>
                <a:schemeClr val="dk1"/>
              </a:buClr>
              <a:buSzPts val="2700"/>
              <a:buNone/>
              <a:defRPr sz="2700">
                <a:solidFill>
                  <a:schemeClr val="dk1"/>
                </a:solidFill>
              </a:defRPr>
            </a:lvl3pPr>
            <a:lvl4pPr lvl="3" rtl="0">
              <a:spcBef>
                <a:spcPts val="0"/>
              </a:spcBef>
              <a:spcAft>
                <a:spcPts val="0"/>
              </a:spcAft>
              <a:buClr>
                <a:schemeClr val="dk1"/>
              </a:buClr>
              <a:buSzPts val="2700"/>
              <a:buNone/>
              <a:defRPr sz="2700">
                <a:solidFill>
                  <a:schemeClr val="dk1"/>
                </a:solidFill>
              </a:defRPr>
            </a:lvl4pPr>
            <a:lvl5pPr lvl="4" rtl="0">
              <a:spcBef>
                <a:spcPts val="0"/>
              </a:spcBef>
              <a:spcAft>
                <a:spcPts val="0"/>
              </a:spcAft>
              <a:buClr>
                <a:schemeClr val="dk1"/>
              </a:buClr>
              <a:buSzPts val="2700"/>
              <a:buNone/>
              <a:defRPr sz="2700">
                <a:solidFill>
                  <a:schemeClr val="dk1"/>
                </a:solidFill>
              </a:defRPr>
            </a:lvl5pPr>
            <a:lvl6pPr lvl="5" rtl="0">
              <a:spcBef>
                <a:spcPts val="0"/>
              </a:spcBef>
              <a:spcAft>
                <a:spcPts val="0"/>
              </a:spcAft>
              <a:buClr>
                <a:schemeClr val="dk1"/>
              </a:buClr>
              <a:buSzPts val="2700"/>
              <a:buNone/>
              <a:defRPr sz="2700">
                <a:solidFill>
                  <a:schemeClr val="dk1"/>
                </a:solidFill>
              </a:defRPr>
            </a:lvl6pPr>
            <a:lvl7pPr lvl="6" rtl="0">
              <a:spcBef>
                <a:spcPts val="0"/>
              </a:spcBef>
              <a:spcAft>
                <a:spcPts val="0"/>
              </a:spcAft>
              <a:buClr>
                <a:schemeClr val="dk1"/>
              </a:buClr>
              <a:buSzPts val="2700"/>
              <a:buNone/>
              <a:defRPr sz="2700">
                <a:solidFill>
                  <a:schemeClr val="dk1"/>
                </a:solidFill>
              </a:defRPr>
            </a:lvl7pPr>
            <a:lvl8pPr lvl="7" rtl="0">
              <a:spcBef>
                <a:spcPts val="0"/>
              </a:spcBef>
              <a:spcAft>
                <a:spcPts val="0"/>
              </a:spcAft>
              <a:buClr>
                <a:schemeClr val="dk1"/>
              </a:buClr>
              <a:buSzPts val="2700"/>
              <a:buNone/>
              <a:defRPr sz="2700">
                <a:solidFill>
                  <a:schemeClr val="dk1"/>
                </a:solidFill>
              </a:defRPr>
            </a:lvl8pPr>
            <a:lvl9pPr lvl="8" rtl="0">
              <a:spcBef>
                <a:spcPts val="0"/>
              </a:spcBef>
              <a:spcAft>
                <a:spcPts val="0"/>
              </a:spcAft>
              <a:buClr>
                <a:schemeClr val="dk1"/>
              </a:buClr>
              <a:buSzPts val="2700"/>
              <a:buNone/>
              <a:defRPr sz="2700">
                <a:solidFill>
                  <a:schemeClr val="dk1"/>
                </a:solidFill>
              </a:defRPr>
            </a:lvl9pPr>
          </a:lstStyle>
          <a:p>
            <a:endParaRPr/>
          </a:p>
        </p:txBody>
      </p:sp>
      <p:cxnSp>
        <p:nvCxnSpPr>
          <p:cNvPr id="464" name="Google Shape;464;p52"/>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465" name="Google Shape;465;p52"/>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only 1">
  <p:cSld name="CUSTOM_4">
    <p:bg>
      <p:bgPr>
        <a:blipFill>
          <a:blip r:embed="rId2">
            <a:alphaModFix/>
          </a:blip>
          <a:stretch>
            <a:fillRect/>
          </a:stretch>
        </a:blipFill>
        <a:effectLst/>
      </p:bgPr>
    </p:bg>
    <p:spTree>
      <p:nvGrpSpPr>
        <p:cNvPr id="1" name="Shape 466"/>
        <p:cNvGrpSpPr/>
        <p:nvPr/>
      </p:nvGrpSpPr>
      <p:grpSpPr>
        <a:xfrm>
          <a:off x="0" y="0"/>
          <a:ext cx="0" cy="0"/>
          <a:chOff x="0" y="0"/>
          <a:chExt cx="0" cy="0"/>
        </a:xfrm>
      </p:grpSpPr>
      <p:grpSp>
        <p:nvGrpSpPr>
          <p:cNvPr id="467" name="Google Shape;467;p53"/>
          <p:cNvGrpSpPr/>
          <p:nvPr/>
        </p:nvGrpSpPr>
        <p:grpSpPr>
          <a:xfrm>
            <a:off x="-299629" y="-137325"/>
            <a:ext cx="9550450" cy="5418141"/>
            <a:chOff x="-124850" y="-137325"/>
            <a:chExt cx="9550450" cy="5418141"/>
          </a:xfrm>
        </p:grpSpPr>
        <p:sp>
          <p:nvSpPr>
            <p:cNvPr id="468" name="Google Shape;468;p53"/>
            <p:cNvSpPr/>
            <p:nvPr/>
          </p:nvSpPr>
          <p:spPr>
            <a:xfrm flipH="1">
              <a:off x="5180950" y="-137325"/>
              <a:ext cx="4244650" cy="5405675"/>
            </a:xfrm>
            <a:custGeom>
              <a:avLst/>
              <a:gdLst/>
              <a:ahLst/>
              <a:cxnLst/>
              <a:rect l="l" t="t" r="r" b="b"/>
              <a:pathLst>
                <a:path w="169786" h="216227" extrusionOk="0">
                  <a:moveTo>
                    <a:pt x="57428" y="0"/>
                  </a:moveTo>
                  <a:lnTo>
                    <a:pt x="0" y="0"/>
                  </a:lnTo>
                  <a:lnTo>
                    <a:pt x="0" y="216227"/>
                  </a:lnTo>
                  <a:lnTo>
                    <a:pt x="169786" y="216227"/>
                  </a:lnTo>
                  <a:lnTo>
                    <a:pt x="53433" y="60424"/>
                  </a:lnTo>
                  <a:close/>
                </a:path>
              </a:pathLst>
            </a:custGeom>
            <a:solidFill>
              <a:srgbClr val="F7E5B7">
                <a:alpha val="52679"/>
              </a:srgbClr>
            </a:solidFill>
            <a:ln>
              <a:noFill/>
            </a:ln>
          </p:spPr>
        </p:sp>
        <p:sp>
          <p:nvSpPr>
            <p:cNvPr id="469" name="Google Shape;469;p53"/>
            <p:cNvSpPr/>
            <p:nvPr/>
          </p:nvSpPr>
          <p:spPr>
            <a:xfrm flipH="1">
              <a:off x="-124850" y="1323316"/>
              <a:ext cx="8239600" cy="3957500"/>
            </a:xfrm>
            <a:custGeom>
              <a:avLst/>
              <a:gdLst/>
              <a:ahLst/>
              <a:cxnLst/>
              <a:rect l="l" t="t" r="r" b="b"/>
              <a:pathLst>
                <a:path w="329584" h="158300" extrusionOk="0">
                  <a:moveTo>
                    <a:pt x="0" y="0"/>
                  </a:moveTo>
                  <a:lnTo>
                    <a:pt x="117851" y="158300"/>
                  </a:lnTo>
                  <a:lnTo>
                    <a:pt x="329584" y="154305"/>
                  </a:lnTo>
                  <a:lnTo>
                    <a:pt x="320595" y="56929"/>
                  </a:lnTo>
                  <a:lnTo>
                    <a:pt x="145316" y="60923"/>
                  </a:lnTo>
                  <a:close/>
                </a:path>
              </a:pathLst>
            </a:custGeom>
            <a:solidFill>
              <a:srgbClr val="96B3C1">
                <a:alpha val="38840"/>
              </a:srgbClr>
            </a:solidFill>
            <a:ln>
              <a:noFill/>
            </a:ln>
          </p:spPr>
        </p:sp>
        <p:sp>
          <p:nvSpPr>
            <p:cNvPr id="470" name="Google Shape;470;p53"/>
            <p:cNvSpPr/>
            <p:nvPr/>
          </p:nvSpPr>
          <p:spPr>
            <a:xfrm flipH="1">
              <a:off x="87400" y="-112350"/>
              <a:ext cx="4419400" cy="2958750"/>
            </a:xfrm>
            <a:custGeom>
              <a:avLst/>
              <a:gdLst/>
              <a:ahLst/>
              <a:cxnLst/>
              <a:rect l="l" t="t" r="r" b="b"/>
              <a:pathLst>
                <a:path w="176776" h="118350" extrusionOk="0">
                  <a:moveTo>
                    <a:pt x="33957" y="0"/>
                  </a:moveTo>
                  <a:lnTo>
                    <a:pt x="176776" y="0"/>
                  </a:lnTo>
                  <a:lnTo>
                    <a:pt x="176776" y="114355"/>
                  </a:lnTo>
                  <a:lnTo>
                    <a:pt x="0" y="118350"/>
                  </a:lnTo>
                  <a:close/>
                </a:path>
              </a:pathLst>
            </a:custGeom>
            <a:solidFill>
              <a:srgbClr val="9EDDEF">
                <a:alpha val="29460"/>
              </a:srgbClr>
            </a:solidFill>
            <a:ln>
              <a:noFill/>
            </a:ln>
          </p:spPr>
        </p:sp>
      </p:grpSp>
      <p:sp>
        <p:nvSpPr>
          <p:cNvPr id="471" name="Google Shape;471;p53"/>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3"/>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473" name="Google Shape;473;p53"/>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474" name="Google Shape;474;p53"/>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three columns 1">
  <p:cSld name="CUSTOM_5">
    <p:bg>
      <p:bgPr>
        <a:blipFill>
          <a:blip r:embed="rId2">
            <a:alphaModFix/>
          </a:blip>
          <a:stretch>
            <a:fillRect/>
          </a:stretch>
        </a:blipFill>
        <a:effectLst/>
      </p:bgPr>
    </p:bg>
    <p:spTree>
      <p:nvGrpSpPr>
        <p:cNvPr id="1" name="Shape 475"/>
        <p:cNvGrpSpPr/>
        <p:nvPr/>
      </p:nvGrpSpPr>
      <p:grpSpPr>
        <a:xfrm>
          <a:off x="0" y="0"/>
          <a:ext cx="0" cy="0"/>
          <a:chOff x="0" y="0"/>
          <a:chExt cx="0" cy="0"/>
        </a:xfrm>
      </p:grpSpPr>
      <p:sp>
        <p:nvSpPr>
          <p:cNvPr id="476" name="Google Shape;476;p54"/>
          <p:cNvSpPr/>
          <p:nvPr/>
        </p:nvSpPr>
        <p:spPr>
          <a:xfrm>
            <a:off x="-74900" y="-74900"/>
            <a:ext cx="4144750" cy="3620425"/>
          </a:xfrm>
          <a:custGeom>
            <a:avLst/>
            <a:gdLst/>
            <a:ahLst/>
            <a:cxnLst/>
            <a:rect l="l" t="t" r="r" b="b"/>
            <a:pathLst>
              <a:path w="165790" h="144817" extrusionOk="0">
                <a:moveTo>
                  <a:pt x="0" y="0"/>
                </a:moveTo>
                <a:lnTo>
                  <a:pt x="0" y="144817"/>
                </a:lnTo>
                <a:lnTo>
                  <a:pt x="165790" y="98375"/>
                </a:lnTo>
                <a:lnTo>
                  <a:pt x="69911" y="0"/>
                </a:lnTo>
                <a:close/>
              </a:path>
            </a:pathLst>
          </a:custGeom>
          <a:solidFill>
            <a:srgbClr val="F7E5B7">
              <a:alpha val="52679"/>
            </a:srgbClr>
          </a:solidFill>
          <a:ln>
            <a:noFill/>
          </a:ln>
        </p:spPr>
      </p:sp>
      <p:sp>
        <p:nvSpPr>
          <p:cNvPr id="477" name="Google Shape;477;p54"/>
          <p:cNvSpPr/>
          <p:nvPr/>
        </p:nvSpPr>
        <p:spPr>
          <a:xfrm>
            <a:off x="-74909" y="2384491"/>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96B3C1">
              <a:alpha val="38840"/>
            </a:srgbClr>
          </a:solidFill>
          <a:ln>
            <a:noFill/>
          </a:ln>
        </p:spPr>
      </p:sp>
      <p:sp>
        <p:nvSpPr>
          <p:cNvPr id="478" name="Google Shape;478;p54"/>
          <p:cNvSpPr/>
          <p:nvPr/>
        </p:nvSpPr>
        <p:spPr>
          <a:xfrm>
            <a:off x="1672891" y="-62416"/>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479" name="Google Shape;479;p54"/>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4"/>
          <p:cNvSpPr txBox="1">
            <a:spLocks noGrp="1"/>
          </p:cNvSpPr>
          <p:nvPr>
            <p:ph type="title"/>
          </p:nvPr>
        </p:nvSpPr>
        <p:spPr>
          <a:xfrm>
            <a:off x="2048424" y="157185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481" name="Google Shape;481;p54"/>
          <p:cNvSpPr txBox="1">
            <a:spLocks noGrp="1"/>
          </p:cNvSpPr>
          <p:nvPr>
            <p:ph type="subTitle" idx="1"/>
          </p:nvPr>
        </p:nvSpPr>
        <p:spPr>
          <a:xfrm>
            <a:off x="1557925" y="1849645"/>
            <a:ext cx="26397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82" name="Google Shape;482;p54"/>
          <p:cNvSpPr txBox="1">
            <a:spLocks noGrp="1"/>
          </p:cNvSpPr>
          <p:nvPr>
            <p:ph type="title" idx="2"/>
          </p:nvPr>
        </p:nvSpPr>
        <p:spPr>
          <a:xfrm>
            <a:off x="5663855" y="157185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483" name="Google Shape;483;p54"/>
          <p:cNvSpPr txBox="1">
            <a:spLocks noGrp="1"/>
          </p:cNvSpPr>
          <p:nvPr>
            <p:ph type="subTitle" idx="3"/>
          </p:nvPr>
        </p:nvSpPr>
        <p:spPr>
          <a:xfrm>
            <a:off x="5173355" y="1849643"/>
            <a:ext cx="26397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84" name="Google Shape;484;p54"/>
          <p:cNvSpPr txBox="1">
            <a:spLocks noGrp="1"/>
          </p:cNvSpPr>
          <p:nvPr>
            <p:ph type="title" idx="4"/>
          </p:nvPr>
        </p:nvSpPr>
        <p:spPr>
          <a:xfrm>
            <a:off x="3742650" y="294096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485" name="Google Shape;485;p54"/>
          <p:cNvSpPr txBox="1">
            <a:spLocks noGrp="1"/>
          </p:cNvSpPr>
          <p:nvPr>
            <p:ph type="subTitle" idx="5"/>
          </p:nvPr>
        </p:nvSpPr>
        <p:spPr>
          <a:xfrm>
            <a:off x="3252150" y="3219943"/>
            <a:ext cx="26397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86" name="Google Shape;486;p54"/>
          <p:cNvSpPr txBox="1">
            <a:spLocks noGrp="1"/>
          </p:cNvSpPr>
          <p:nvPr>
            <p:ph type="title" idx="6"/>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2700">
                <a:solidFill>
                  <a:schemeClr val="dk1"/>
                </a:solidFill>
              </a:defRPr>
            </a:lvl1pPr>
            <a:lvl2pPr lvl="1" rtl="0">
              <a:spcBef>
                <a:spcPts val="0"/>
              </a:spcBef>
              <a:spcAft>
                <a:spcPts val="0"/>
              </a:spcAft>
              <a:buClr>
                <a:schemeClr val="dk1"/>
              </a:buClr>
              <a:buSzPts val="2700"/>
              <a:buNone/>
              <a:defRPr sz="2700">
                <a:solidFill>
                  <a:schemeClr val="dk1"/>
                </a:solidFill>
              </a:defRPr>
            </a:lvl2pPr>
            <a:lvl3pPr lvl="2" rtl="0">
              <a:spcBef>
                <a:spcPts val="0"/>
              </a:spcBef>
              <a:spcAft>
                <a:spcPts val="0"/>
              </a:spcAft>
              <a:buClr>
                <a:schemeClr val="dk1"/>
              </a:buClr>
              <a:buSzPts val="2700"/>
              <a:buNone/>
              <a:defRPr sz="2700">
                <a:solidFill>
                  <a:schemeClr val="dk1"/>
                </a:solidFill>
              </a:defRPr>
            </a:lvl3pPr>
            <a:lvl4pPr lvl="3" rtl="0">
              <a:spcBef>
                <a:spcPts val="0"/>
              </a:spcBef>
              <a:spcAft>
                <a:spcPts val="0"/>
              </a:spcAft>
              <a:buClr>
                <a:schemeClr val="dk1"/>
              </a:buClr>
              <a:buSzPts val="2700"/>
              <a:buNone/>
              <a:defRPr sz="2700">
                <a:solidFill>
                  <a:schemeClr val="dk1"/>
                </a:solidFill>
              </a:defRPr>
            </a:lvl4pPr>
            <a:lvl5pPr lvl="4" rtl="0">
              <a:spcBef>
                <a:spcPts val="0"/>
              </a:spcBef>
              <a:spcAft>
                <a:spcPts val="0"/>
              </a:spcAft>
              <a:buClr>
                <a:schemeClr val="dk1"/>
              </a:buClr>
              <a:buSzPts val="2700"/>
              <a:buNone/>
              <a:defRPr sz="2700">
                <a:solidFill>
                  <a:schemeClr val="dk1"/>
                </a:solidFill>
              </a:defRPr>
            </a:lvl5pPr>
            <a:lvl6pPr lvl="5" rtl="0">
              <a:spcBef>
                <a:spcPts val="0"/>
              </a:spcBef>
              <a:spcAft>
                <a:spcPts val="0"/>
              </a:spcAft>
              <a:buClr>
                <a:schemeClr val="dk1"/>
              </a:buClr>
              <a:buSzPts val="2700"/>
              <a:buNone/>
              <a:defRPr sz="2700">
                <a:solidFill>
                  <a:schemeClr val="dk1"/>
                </a:solidFill>
              </a:defRPr>
            </a:lvl6pPr>
            <a:lvl7pPr lvl="6" rtl="0">
              <a:spcBef>
                <a:spcPts val="0"/>
              </a:spcBef>
              <a:spcAft>
                <a:spcPts val="0"/>
              </a:spcAft>
              <a:buClr>
                <a:schemeClr val="dk1"/>
              </a:buClr>
              <a:buSzPts val="2700"/>
              <a:buNone/>
              <a:defRPr sz="2700">
                <a:solidFill>
                  <a:schemeClr val="dk1"/>
                </a:solidFill>
              </a:defRPr>
            </a:lvl7pPr>
            <a:lvl8pPr lvl="7" rtl="0">
              <a:spcBef>
                <a:spcPts val="0"/>
              </a:spcBef>
              <a:spcAft>
                <a:spcPts val="0"/>
              </a:spcAft>
              <a:buClr>
                <a:schemeClr val="dk1"/>
              </a:buClr>
              <a:buSzPts val="2700"/>
              <a:buNone/>
              <a:defRPr sz="2700">
                <a:solidFill>
                  <a:schemeClr val="dk1"/>
                </a:solidFill>
              </a:defRPr>
            </a:lvl8pPr>
            <a:lvl9pPr lvl="8" rtl="0">
              <a:spcBef>
                <a:spcPts val="0"/>
              </a:spcBef>
              <a:spcAft>
                <a:spcPts val="0"/>
              </a:spcAft>
              <a:buClr>
                <a:schemeClr val="dk1"/>
              </a:buClr>
              <a:buSzPts val="2700"/>
              <a:buNone/>
              <a:defRPr sz="2700">
                <a:solidFill>
                  <a:schemeClr val="dk1"/>
                </a:solidFill>
              </a:defRPr>
            </a:lvl9pPr>
          </a:lstStyle>
          <a:p>
            <a:endParaRPr/>
          </a:p>
        </p:txBody>
      </p:sp>
      <p:cxnSp>
        <p:nvCxnSpPr>
          <p:cNvPr id="487" name="Google Shape;487;p54"/>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488" name="Google Shape;488;p54"/>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título " type="titleOnly">
  <p:cSld name="TITLE_ONLY">
    <p:bg>
      <p:bgPr>
        <a:blipFill>
          <a:blip r:embed="rId2">
            <a:alphaModFix/>
          </a:blip>
          <a:stretch>
            <a:fillRect/>
          </a:stretch>
        </a:blipFill>
        <a:effectLst/>
      </p:bgPr>
    </p:bg>
    <p:spTree>
      <p:nvGrpSpPr>
        <p:cNvPr id="1" name="Shape 45"/>
        <p:cNvGrpSpPr/>
        <p:nvPr/>
      </p:nvGrpSpPr>
      <p:grpSpPr>
        <a:xfrm>
          <a:off x="0" y="0"/>
          <a:ext cx="0" cy="0"/>
          <a:chOff x="0" y="0"/>
          <a:chExt cx="0" cy="0"/>
        </a:xfrm>
      </p:grpSpPr>
      <p:sp>
        <p:nvSpPr>
          <p:cNvPr id="46" name="Google Shape;46;p6"/>
          <p:cNvSpPr/>
          <p:nvPr/>
        </p:nvSpPr>
        <p:spPr>
          <a:xfrm rot="10800000">
            <a:off x="4185871" y="1390129"/>
            <a:ext cx="5097150" cy="4031400"/>
          </a:xfrm>
          <a:custGeom>
            <a:avLst/>
            <a:gdLst/>
            <a:ahLst/>
            <a:cxnLst/>
            <a:rect l="l" t="t" r="r" b="b"/>
            <a:pathLst>
              <a:path w="203886" h="161256" extrusionOk="0">
                <a:moveTo>
                  <a:pt x="0" y="0"/>
                </a:moveTo>
                <a:lnTo>
                  <a:pt x="0" y="99472"/>
                </a:lnTo>
                <a:lnTo>
                  <a:pt x="203886" y="161256"/>
                </a:lnTo>
                <a:lnTo>
                  <a:pt x="83408" y="2471"/>
                </a:lnTo>
                <a:close/>
              </a:path>
            </a:pathLst>
          </a:custGeom>
          <a:solidFill>
            <a:srgbClr val="96B3C1">
              <a:alpha val="38840"/>
            </a:srgbClr>
          </a:solidFill>
          <a:ln>
            <a:noFill/>
          </a:ln>
        </p:spPr>
      </p:sp>
      <p:sp>
        <p:nvSpPr>
          <p:cNvPr id="47" name="Google Shape;47;p6"/>
          <p:cNvSpPr/>
          <p:nvPr/>
        </p:nvSpPr>
        <p:spPr>
          <a:xfrm>
            <a:off x="3047333" y="1337291"/>
            <a:ext cx="4169975" cy="4047325"/>
          </a:xfrm>
          <a:custGeom>
            <a:avLst/>
            <a:gdLst/>
            <a:ahLst/>
            <a:cxnLst/>
            <a:rect l="l" t="t" r="r" b="b"/>
            <a:pathLst>
              <a:path w="166799" h="161893" extrusionOk="0">
                <a:moveTo>
                  <a:pt x="166799" y="161893"/>
                </a:moveTo>
                <a:lnTo>
                  <a:pt x="0" y="160020"/>
                </a:lnTo>
                <a:lnTo>
                  <a:pt x="45720" y="0"/>
                </a:lnTo>
                <a:close/>
              </a:path>
            </a:pathLst>
          </a:custGeom>
          <a:solidFill>
            <a:srgbClr val="9EDDEF">
              <a:alpha val="29460"/>
            </a:srgbClr>
          </a:solidFill>
          <a:ln>
            <a:noFill/>
          </a:ln>
        </p:spPr>
      </p:sp>
      <p:sp>
        <p:nvSpPr>
          <p:cNvPr id="48" name="Google Shape;48;p6"/>
          <p:cNvSpPr/>
          <p:nvPr/>
        </p:nvSpPr>
        <p:spPr>
          <a:xfrm rot="10800000">
            <a:off x="4340321" y="-92671"/>
            <a:ext cx="4927250" cy="3027400"/>
          </a:xfrm>
          <a:custGeom>
            <a:avLst/>
            <a:gdLst/>
            <a:ahLst/>
            <a:cxnLst/>
            <a:rect l="l" t="t" r="r" b="b"/>
            <a:pathLst>
              <a:path w="197090" h="121096" extrusionOk="0">
                <a:moveTo>
                  <a:pt x="0" y="0"/>
                </a:moveTo>
                <a:lnTo>
                  <a:pt x="0" y="121096"/>
                </a:lnTo>
                <a:lnTo>
                  <a:pt x="197090" y="121096"/>
                </a:lnTo>
                <a:lnTo>
                  <a:pt x="154459" y="48191"/>
                </a:lnTo>
                <a:close/>
              </a:path>
            </a:pathLst>
          </a:custGeom>
          <a:solidFill>
            <a:srgbClr val="9EDDEF">
              <a:alpha val="29460"/>
            </a:srgbClr>
          </a:solidFill>
          <a:ln>
            <a:noFill/>
          </a:ln>
        </p:spPr>
      </p:sp>
      <p:sp>
        <p:nvSpPr>
          <p:cNvPr id="49" name="Google Shape;49;p6"/>
          <p:cNvSpPr/>
          <p:nvPr/>
        </p:nvSpPr>
        <p:spPr>
          <a:xfrm rot="10800000">
            <a:off x="-77229" y="-108125"/>
            <a:ext cx="5483325" cy="3135525"/>
          </a:xfrm>
          <a:custGeom>
            <a:avLst/>
            <a:gdLst/>
            <a:ahLst/>
            <a:cxnLst/>
            <a:rect l="l" t="t" r="r" b="b"/>
            <a:pathLst>
              <a:path w="219333" h="125421" extrusionOk="0">
                <a:moveTo>
                  <a:pt x="0" y="51280"/>
                </a:moveTo>
                <a:lnTo>
                  <a:pt x="42631" y="125421"/>
                </a:lnTo>
                <a:lnTo>
                  <a:pt x="219333" y="125421"/>
                </a:lnTo>
                <a:lnTo>
                  <a:pt x="68580" y="0"/>
                </a:lnTo>
                <a:lnTo>
                  <a:pt x="47574" y="65491"/>
                </a:lnTo>
                <a:close/>
              </a:path>
            </a:pathLst>
          </a:custGeom>
          <a:solidFill>
            <a:srgbClr val="F7E5B7">
              <a:alpha val="52679"/>
            </a:srgbClr>
          </a:solidFill>
          <a:ln>
            <a:noFill/>
          </a:ln>
        </p:spPr>
      </p:sp>
      <p:sp>
        <p:nvSpPr>
          <p:cNvPr id="50" name="Google Shape;50;p6"/>
          <p:cNvSpPr/>
          <p:nvPr/>
        </p:nvSpPr>
        <p:spPr>
          <a:xfrm rot="10800000">
            <a:off x="-30883" y="-68915"/>
            <a:ext cx="3753375" cy="5390650"/>
          </a:xfrm>
          <a:custGeom>
            <a:avLst/>
            <a:gdLst/>
            <a:ahLst/>
            <a:cxnLst/>
            <a:rect l="l" t="t" r="r" b="b"/>
            <a:pathLst>
              <a:path w="150135" h="215626" extrusionOk="0">
                <a:moveTo>
                  <a:pt x="26567" y="0"/>
                </a:moveTo>
                <a:lnTo>
                  <a:pt x="150135" y="0"/>
                </a:lnTo>
                <a:lnTo>
                  <a:pt x="150135" y="215626"/>
                </a:lnTo>
                <a:lnTo>
                  <a:pt x="0" y="92676"/>
                </a:lnTo>
                <a:close/>
              </a:path>
            </a:pathLst>
          </a:custGeom>
          <a:solidFill>
            <a:srgbClr val="EEEEEE">
              <a:alpha val="71880"/>
            </a:srgbClr>
          </a:solidFill>
          <a:ln>
            <a:noFill/>
          </a:ln>
        </p:spPr>
      </p:sp>
      <p:sp>
        <p:nvSpPr>
          <p:cNvPr id="51" name="Google Shape;51;p6"/>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 name="Google Shape;52;p6"/>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53" name="Google Shape;53;p6"/>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four columns 1">
  <p:cSld name="CUSTOM_1_1">
    <p:bg>
      <p:bgPr>
        <a:blipFill>
          <a:blip r:embed="rId2">
            <a:alphaModFix/>
          </a:blip>
          <a:stretch>
            <a:fillRect/>
          </a:stretch>
        </a:blipFill>
        <a:effectLst/>
      </p:bgPr>
    </p:bg>
    <p:spTree>
      <p:nvGrpSpPr>
        <p:cNvPr id="1" name="Shape 489"/>
        <p:cNvGrpSpPr/>
        <p:nvPr/>
      </p:nvGrpSpPr>
      <p:grpSpPr>
        <a:xfrm>
          <a:off x="0" y="0"/>
          <a:ext cx="0" cy="0"/>
          <a:chOff x="0" y="0"/>
          <a:chExt cx="0" cy="0"/>
        </a:xfrm>
      </p:grpSpPr>
      <p:sp>
        <p:nvSpPr>
          <p:cNvPr id="490" name="Google Shape;490;p55"/>
          <p:cNvSpPr/>
          <p:nvPr/>
        </p:nvSpPr>
        <p:spPr>
          <a:xfrm flipH="1">
            <a:off x="5168482" y="-74900"/>
            <a:ext cx="4144750" cy="3620425"/>
          </a:xfrm>
          <a:custGeom>
            <a:avLst/>
            <a:gdLst/>
            <a:ahLst/>
            <a:cxnLst/>
            <a:rect l="l" t="t" r="r" b="b"/>
            <a:pathLst>
              <a:path w="165790" h="144817" extrusionOk="0">
                <a:moveTo>
                  <a:pt x="0" y="0"/>
                </a:moveTo>
                <a:lnTo>
                  <a:pt x="0" y="144817"/>
                </a:lnTo>
                <a:lnTo>
                  <a:pt x="165790" y="98375"/>
                </a:lnTo>
                <a:lnTo>
                  <a:pt x="69911" y="0"/>
                </a:lnTo>
                <a:close/>
              </a:path>
            </a:pathLst>
          </a:custGeom>
          <a:solidFill>
            <a:srgbClr val="F7E5B7">
              <a:alpha val="52679"/>
            </a:srgbClr>
          </a:solidFill>
          <a:ln>
            <a:noFill/>
          </a:ln>
        </p:spPr>
      </p:sp>
      <p:sp>
        <p:nvSpPr>
          <p:cNvPr id="491" name="Google Shape;491;p55"/>
          <p:cNvSpPr/>
          <p:nvPr/>
        </p:nvSpPr>
        <p:spPr>
          <a:xfrm flipH="1">
            <a:off x="-74909" y="2384491"/>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96B3C1">
              <a:alpha val="38840"/>
            </a:srgbClr>
          </a:solidFill>
          <a:ln>
            <a:noFill/>
          </a:ln>
        </p:spPr>
      </p:sp>
      <p:sp>
        <p:nvSpPr>
          <p:cNvPr id="492" name="Google Shape;492;p55"/>
          <p:cNvSpPr/>
          <p:nvPr/>
        </p:nvSpPr>
        <p:spPr>
          <a:xfrm flipH="1">
            <a:off x="-37434" y="-62416"/>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493" name="Google Shape;493;p55"/>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5"/>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95" name="Google Shape;495;p55"/>
          <p:cNvSpPr txBox="1">
            <a:spLocks noGrp="1"/>
          </p:cNvSpPr>
          <p:nvPr>
            <p:ph type="title" idx="2"/>
          </p:nvPr>
        </p:nvSpPr>
        <p:spPr>
          <a:xfrm>
            <a:off x="2271525" y="1585275"/>
            <a:ext cx="13599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a:endParaRPr/>
          </a:p>
        </p:txBody>
      </p:sp>
      <p:sp>
        <p:nvSpPr>
          <p:cNvPr id="496" name="Google Shape;496;p55"/>
          <p:cNvSpPr txBox="1">
            <a:spLocks noGrp="1"/>
          </p:cNvSpPr>
          <p:nvPr>
            <p:ph type="subTitle" idx="1"/>
          </p:nvPr>
        </p:nvSpPr>
        <p:spPr>
          <a:xfrm>
            <a:off x="1496175" y="1871761"/>
            <a:ext cx="27327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4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497" name="Google Shape;497;p55"/>
          <p:cNvSpPr txBox="1">
            <a:spLocks noGrp="1"/>
          </p:cNvSpPr>
          <p:nvPr>
            <p:ph type="title" idx="3"/>
          </p:nvPr>
        </p:nvSpPr>
        <p:spPr>
          <a:xfrm>
            <a:off x="2271525" y="3096975"/>
            <a:ext cx="13599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a:endParaRPr/>
          </a:p>
        </p:txBody>
      </p:sp>
      <p:sp>
        <p:nvSpPr>
          <p:cNvPr id="498" name="Google Shape;498;p55"/>
          <p:cNvSpPr txBox="1">
            <a:spLocks noGrp="1"/>
          </p:cNvSpPr>
          <p:nvPr>
            <p:ph type="subTitle" idx="4"/>
          </p:nvPr>
        </p:nvSpPr>
        <p:spPr>
          <a:xfrm>
            <a:off x="1496175" y="3390397"/>
            <a:ext cx="27327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4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499" name="Google Shape;499;p55"/>
          <p:cNvSpPr txBox="1">
            <a:spLocks noGrp="1"/>
          </p:cNvSpPr>
          <p:nvPr>
            <p:ph type="title" idx="5"/>
          </p:nvPr>
        </p:nvSpPr>
        <p:spPr>
          <a:xfrm>
            <a:off x="5601525" y="1585275"/>
            <a:ext cx="13599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a:endParaRPr/>
          </a:p>
        </p:txBody>
      </p:sp>
      <p:sp>
        <p:nvSpPr>
          <p:cNvPr id="500" name="Google Shape;500;p55"/>
          <p:cNvSpPr txBox="1">
            <a:spLocks noGrp="1"/>
          </p:cNvSpPr>
          <p:nvPr>
            <p:ph type="subTitle" idx="6"/>
          </p:nvPr>
        </p:nvSpPr>
        <p:spPr>
          <a:xfrm>
            <a:off x="4915125" y="1871761"/>
            <a:ext cx="27327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4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01" name="Google Shape;501;p55"/>
          <p:cNvSpPr txBox="1">
            <a:spLocks noGrp="1"/>
          </p:cNvSpPr>
          <p:nvPr>
            <p:ph type="title" idx="7"/>
          </p:nvPr>
        </p:nvSpPr>
        <p:spPr>
          <a:xfrm>
            <a:off x="5601525" y="3097125"/>
            <a:ext cx="13599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a:endParaRPr/>
          </a:p>
        </p:txBody>
      </p:sp>
      <p:sp>
        <p:nvSpPr>
          <p:cNvPr id="502" name="Google Shape;502;p55"/>
          <p:cNvSpPr txBox="1">
            <a:spLocks noGrp="1"/>
          </p:cNvSpPr>
          <p:nvPr>
            <p:ph type="subTitle" idx="8"/>
          </p:nvPr>
        </p:nvSpPr>
        <p:spPr>
          <a:xfrm>
            <a:off x="4915125" y="3389952"/>
            <a:ext cx="27327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4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cxnSp>
        <p:nvCxnSpPr>
          <p:cNvPr id="503" name="Google Shape;503;p55"/>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504" name="Google Shape;504;p55"/>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Quote">
  <p:cSld name="CUSTOM_6">
    <p:bg>
      <p:bgPr>
        <a:blipFill>
          <a:blip r:embed="rId2">
            <a:alphaModFix/>
          </a:blip>
          <a:stretch>
            <a:fillRect/>
          </a:stretch>
        </a:blipFill>
        <a:effectLst/>
      </p:bgPr>
    </p:bg>
    <p:spTree>
      <p:nvGrpSpPr>
        <p:cNvPr id="1" name="Shape 505"/>
        <p:cNvGrpSpPr/>
        <p:nvPr/>
      </p:nvGrpSpPr>
      <p:grpSpPr>
        <a:xfrm>
          <a:off x="0" y="0"/>
          <a:ext cx="0" cy="0"/>
          <a:chOff x="0" y="0"/>
          <a:chExt cx="0" cy="0"/>
        </a:xfrm>
      </p:grpSpPr>
      <p:sp>
        <p:nvSpPr>
          <p:cNvPr id="506" name="Google Shape;506;p56"/>
          <p:cNvSpPr/>
          <p:nvPr/>
        </p:nvSpPr>
        <p:spPr>
          <a:xfrm rot="10800000" flipH="1">
            <a:off x="-74900" y="1635441"/>
            <a:ext cx="4144750" cy="3620425"/>
          </a:xfrm>
          <a:custGeom>
            <a:avLst/>
            <a:gdLst/>
            <a:ahLst/>
            <a:cxnLst/>
            <a:rect l="l" t="t" r="r" b="b"/>
            <a:pathLst>
              <a:path w="165790" h="144817" extrusionOk="0">
                <a:moveTo>
                  <a:pt x="0" y="0"/>
                </a:moveTo>
                <a:lnTo>
                  <a:pt x="0" y="144817"/>
                </a:lnTo>
                <a:lnTo>
                  <a:pt x="165790" y="98375"/>
                </a:lnTo>
                <a:lnTo>
                  <a:pt x="69911" y="0"/>
                </a:lnTo>
                <a:close/>
              </a:path>
            </a:pathLst>
          </a:custGeom>
          <a:solidFill>
            <a:srgbClr val="F7E5B7">
              <a:alpha val="52679"/>
            </a:srgbClr>
          </a:solidFill>
          <a:ln>
            <a:noFill/>
          </a:ln>
        </p:spPr>
      </p:sp>
      <p:sp>
        <p:nvSpPr>
          <p:cNvPr id="507" name="Google Shape;507;p56"/>
          <p:cNvSpPr/>
          <p:nvPr/>
        </p:nvSpPr>
        <p:spPr>
          <a:xfrm rot="10800000" flipH="1">
            <a:off x="-74909" y="-74900"/>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96B3C1">
              <a:alpha val="38840"/>
            </a:srgbClr>
          </a:solidFill>
          <a:ln>
            <a:noFill/>
          </a:ln>
        </p:spPr>
      </p:sp>
      <p:sp>
        <p:nvSpPr>
          <p:cNvPr id="508" name="Google Shape;508;p56"/>
          <p:cNvSpPr/>
          <p:nvPr/>
        </p:nvSpPr>
        <p:spPr>
          <a:xfrm rot="10800000" flipH="1">
            <a:off x="1672891" y="1385757"/>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509" name="Google Shape;509;p56"/>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56"/>
          <p:cNvSpPr txBox="1">
            <a:spLocks noGrp="1"/>
          </p:cNvSpPr>
          <p:nvPr>
            <p:ph type="title"/>
          </p:nvPr>
        </p:nvSpPr>
        <p:spPr>
          <a:xfrm>
            <a:off x="1695750" y="1784933"/>
            <a:ext cx="57525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000"/>
              <a:buNone/>
              <a:defRPr sz="2000">
                <a:solidFill>
                  <a:schemeClr val="dk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511" name="Google Shape;511;p56"/>
          <p:cNvSpPr txBox="1">
            <a:spLocks noGrp="1"/>
          </p:cNvSpPr>
          <p:nvPr>
            <p:ph type="subTitle" idx="1"/>
          </p:nvPr>
        </p:nvSpPr>
        <p:spPr>
          <a:xfrm>
            <a:off x="2607250" y="2837758"/>
            <a:ext cx="3699300" cy="25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cxnSp>
        <p:nvCxnSpPr>
          <p:cNvPr id="512" name="Google Shape;512;p56"/>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513" name="Google Shape;513;p56"/>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only 2">
  <p:cSld name="CUSTOM_7">
    <p:bg>
      <p:bgPr>
        <a:blipFill>
          <a:blip r:embed="rId2">
            <a:alphaModFix/>
          </a:blip>
          <a:stretch>
            <a:fillRect/>
          </a:stretch>
        </a:blipFill>
        <a:effectLst/>
      </p:bgPr>
    </p:bg>
    <p:spTree>
      <p:nvGrpSpPr>
        <p:cNvPr id="1" name="Shape 514"/>
        <p:cNvGrpSpPr/>
        <p:nvPr/>
      </p:nvGrpSpPr>
      <p:grpSpPr>
        <a:xfrm>
          <a:off x="0" y="0"/>
          <a:ext cx="0" cy="0"/>
          <a:chOff x="0" y="0"/>
          <a:chExt cx="0" cy="0"/>
        </a:xfrm>
      </p:grpSpPr>
      <p:sp>
        <p:nvSpPr>
          <p:cNvPr id="515" name="Google Shape;515;p57"/>
          <p:cNvSpPr/>
          <p:nvPr/>
        </p:nvSpPr>
        <p:spPr>
          <a:xfrm>
            <a:off x="-112366" y="-74900"/>
            <a:ext cx="4455825" cy="3945000"/>
          </a:xfrm>
          <a:custGeom>
            <a:avLst/>
            <a:gdLst/>
            <a:ahLst/>
            <a:cxnLst/>
            <a:rect l="l" t="t" r="r" b="b"/>
            <a:pathLst>
              <a:path w="178233" h="157800" extrusionOk="0">
                <a:moveTo>
                  <a:pt x="128338" y="0"/>
                </a:moveTo>
                <a:lnTo>
                  <a:pt x="0" y="0"/>
                </a:lnTo>
                <a:lnTo>
                  <a:pt x="0" y="157800"/>
                </a:lnTo>
                <a:lnTo>
                  <a:pt x="178233" y="110043"/>
                </a:lnTo>
                <a:close/>
              </a:path>
            </a:pathLst>
          </a:custGeom>
          <a:solidFill>
            <a:srgbClr val="9EDDEF">
              <a:alpha val="29460"/>
            </a:srgbClr>
          </a:solidFill>
          <a:ln>
            <a:noFill/>
          </a:ln>
        </p:spPr>
      </p:sp>
      <p:sp>
        <p:nvSpPr>
          <p:cNvPr id="516" name="Google Shape;516;p57"/>
          <p:cNvSpPr/>
          <p:nvPr/>
        </p:nvSpPr>
        <p:spPr>
          <a:xfrm>
            <a:off x="3096091" y="-74900"/>
            <a:ext cx="6204650" cy="4232150"/>
          </a:xfrm>
          <a:custGeom>
            <a:avLst/>
            <a:gdLst/>
            <a:ahLst/>
            <a:cxnLst/>
            <a:rect l="l" t="t" r="r" b="b"/>
            <a:pathLst>
              <a:path w="248186" h="169286" extrusionOk="0">
                <a:moveTo>
                  <a:pt x="0" y="0"/>
                </a:moveTo>
                <a:lnTo>
                  <a:pt x="248186" y="0"/>
                </a:lnTo>
                <a:lnTo>
                  <a:pt x="247687" y="169286"/>
                </a:lnTo>
                <a:lnTo>
                  <a:pt x="48938" y="111359"/>
                </a:lnTo>
                <a:close/>
              </a:path>
            </a:pathLst>
          </a:custGeom>
          <a:solidFill>
            <a:srgbClr val="F7E5B7">
              <a:alpha val="52679"/>
            </a:srgbClr>
          </a:solidFill>
          <a:ln>
            <a:noFill/>
          </a:ln>
        </p:spPr>
      </p:sp>
      <p:sp>
        <p:nvSpPr>
          <p:cNvPr id="517" name="Google Shape;517;p57"/>
          <p:cNvSpPr/>
          <p:nvPr/>
        </p:nvSpPr>
        <p:spPr>
          <a:xfrm>
            <a:off x="-124825" y="2696600"/>
            <a:ext cx="6564300" cy="2559275"/>
          </a:xfrm>
          <a:custGeom>
            <a:avLst/>
            <a:gdLst/>
            <a:ahLst/>
            <a:cxnLst/>
            <a:rect l="l" t="t" r="r" b="b"/>
            <a:pathLst>
              <a:path w="262572" h="102371" extrusionOk="0">
                <a:moveTo>
                  <a:pt x="0" y="46941"/>
                </a:moveTo>
                <a:lnTo>
                  <a:pt x="0" y="102371"/>
                </a:lnTo>
                <a:lnTo>
                  <a:pt x="262572" y="102362"/>
                </a:lnTo>
                <a:lnTo>
                  <a:pt x="242678" y="19120"/>
                </a:lnTo>
                <a:lnTo>
                  <a:pt x="177276" y="0"/>
                </a:lnTo>
                <a:close/>
              </a:path>
            </a:pathLst>
          </a:custGeom>
          <a:solidFill>
            <a:srgbClr val="96B3C1">
              <a:alpha val="38840"/>
            </a:srgbClr>
          </a:solidFill>
          <a:ln>
            <a:noFill/>
          </a:ln>
        </p:spPr>
      </p:sp>
      <p:sp>
        <p:nvSpPr>
          <p:cNvPr id="518" name="Google Shape;518;p57"/>
          <p:cNvSpPr/>
          <p:nvPr/>
        </p:nvSpPr>
        <p:spPr>
          <a:xfrm>
            <a:off x="5930009" y="3160026"/>
            <a:ext cx="3395700" cy="2134800"/>
          </a:xfrm>
          <a:custGeom>
            <a:avLst/>
            <a:gdLst/>
            <a:ahLst/>
            <a:cxnLst/>
            <a:rect l="l" t="t" r="r" b="b"/>
            <a:pathLst>
              <a:path w="135828" h="85392" extrusionOk="0">
                <a:moveTo>
                  <a:pt x="0" y="0"/>
                </a:moveTo>
                <a:lnTo>
                  <a:pt x="135828" y="40449"/>
                </a:lnTo>
                <a:lnTo>
                  <a:pt x="135828" y="85392"/>
                </a:lnTo>
                <a:lnTo>
                  <a:pt x="20973" y="85392"/>
                </a:lnTo>
                <a:close/>
              </a:path>
            </a:pathLst>
          </a:custGeom>
          <a:solidFill>
            <a:srgbClr val="595959">
              <a:alpha val="16960"/>
            </a:srgbClr>
          </a:solidFill>
          <a:ln>
            <a:noFill/>
          </a:ln>
        </p:spPr>
      </p:sp>
      <p:sp>
        <p:nvSpPr>
          <p:cNvPr id="519" name="Google Shape;519;p57"/>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57"/>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2700"/>
              <a:buNone/>
              <a:defRPr sz="2700"/>
            </a:lvl2pPr>
            <a:lvl3pPr lvl="2" rtl="0">
              <a:spcBef>
                <a:spcPts val="0"/>
              </a:spcBef>
              <a:spcAft>
                <a:spcPts val="0"/>
              </a:spcAft>
              <a:buSzPts val="2700"/>
              <a:buNone/>
              <a:defRPr sz="2700"/>
            </a:lvl3pPr>
            <a:lvl4pPr lvl="3" rtl="0">
              <a:spcBef>
                <a:spcPts val="0"/>
              </a:spcBef>
              <a:spcAft>
                <a:spcPts val="0"/>
              </a:spcAft>
              <a:buSzPts val="2700"/>
              <a:buNone/>
              <a:defRPr sz="2700"/>
            </a:lvl4pPr>
            <a:lvl5pPr lvl="4" rtl="0">
              <a:spcBef>
                <a:spcPts val="0"/>
              </a:spcBef>
              <a:spcAft>
                <a:spcPts val="0"/>
              </a:spcAft>
              <a:buSzPts val="2700"/>
              <a:buNone/>
              <a:defRPr sz="2700"/>
            </a:lvl5pPr>
            <a:lvl6pPr lvl="5" rtl="0">
              <a:spcBef>
                <a:spcPts val="0"/>
              </a:spcBef>
              <a:spcAft>
                <a:spcPts val="0"/>
              </a:spcAft>
              <a:buSzPts val="2700"/>
              <a:buNone/>
              <a:defRPr sz="2700"/>
            </a:lvl6pPr>
            <a:lvl7pPr lvl="6" rtl="0">
              <a:spcBef>
                <a:spcPts val="0"/>
              </a:spcBef>
              <a:spcAft>
                <a:spcPts val="0"/>
              </a:spcAft>
              <a:buSzPts val="2700"/>
              <a:buNone/>
              <a:defRPr sz="2700"/>
            </a:lvl7pPr>
            <a:lvl8pPr lvl="7" rtl="0">
              <a:spcBef>
                <a:spcPts val="0"/>
              </a:spcBef>
              <a:spcAft>
                <a:spcPts val="0"/>
              </a:spcAft>
              <a:buSzPts val="2700"/>
              <a:buNone/>
              <a:defRPr sz="2700"/>
            </a:lvl8pPr>
            <a:lvl9pPr lvl="8" rtl="0">
              <a:spcBef>
                <a:spcPts val="0"/>
              </a:spcBef>
              <a:spcAft>
                <a:spcPts val="0"/>
              </a:spcAft>
              <a:buSzPts val="2700"/>
              <a:buNone/>
              <a:defRPr sz="2700"/>
            </a:lvl9pPr>
          </a:lstStyle>
          <a:p>
            <a:endParaRPr/>
          </a:p>
        </p:txBody>
      </p:sp>
      <p:cxnSp>
        <p:nvCxnSpPr>
          <p:cNvPr id="521" name="Google Shape;521;p57"/>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522" name="Google Shape;522;p57"/>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3">
  <p:cSld name="CUSTOM_8">
    <p:bg>
      <p:bgPr>
        <a:blipFill>
          <a:blip r:embed="rId2">
            <a:alphaModFix/>
          </a:blip>
          <a:stretch>
            <a:fillRect/>
          </a:stretch>
        </a:blipFill>
        <a:effectLst/>
      </p:bgPr>
    </p:bg>
    <p:spTree>
      <p:nvGrpSpPr>
        <p:cNvPr id="1" name="Shape 523"/>
        <p:cNvGrpSpPr/>
        <p:nvPr/>
      </p:nvGrpSpPr>
      <p:grpSpPr>
        <a:xfrm>
          <a:off x="0" y="0"/>
          <a:ext cx="0" cy="0"/>
          <a:chOff x="0" y="0"/>
          <a:chExt cx="0" cy="0"/>
        </a:xfrm>
      </p:grpSpPr>
      <p:grpSp>
        <p:nvGrpSpPr>
          <p:cNvPr id="524" name="Google Shape;524;p58"/>
          <p:cNvGrpSpPr/>
          <p:nvPr/>
        </p:nvGrpSpPr>
        <p:grpSpPr>
          <a:xfrm flipH="1">
            <a:off x="-136250" y="-74900"/>
            <a:ext cx="9461959" cy="5380700"/>
            <a:chOff x="-124834" y="-74900"/>
            <a:chExt cx="9461959" cy="5380700"/>
          </a:xfrm>
        </p:grpSpPr>
        <p:sp>
          <p:nvSpPr>
            <p:cNvPr id="525" name="Google Shape;525;p58"/>
            <p:cNvSpPr/>
            <p:nvPr/>
          </p:nvSpPr>
          <p:spPr>
            <a:xfrm>
              <a:off x="-112366" y="-74900"/>
              <a:ext cx="4455825" cy="3945000"/>
            </a:xfrm>
            <a:custGeom>
              <a:avLst/>
              <a:gdLst/>
              <a:ahLst/>
              <a:cxnLst/>
              <a:rect l="l" t="t" r="r" b="b"/>
              <a:pathLst>
                <a:path w="178233" h="157800" extrusionOk="0">
                  <a:moveTo>
                    <a:pt x="128338" y="0"/>
                  </a:moveTo>
                  <a:lnTo>
                    <a:pt x="0" y="0"/>
                  </a:lnTo>
                  <a:lnTo>
                    <a:pt x="0" y="157800"/>
                  </a:lnTo>
                  <a:lnTo>
                    <a:pt x="178233" y="110043"/>
                  </a:lnTo>
                  <a:close/>
                </a:path>
              </a:pathLst>
            </a:custGeom>
            <a:solidFill>
              <a:srgbClr val="9EDDEF">
                <a:alpha val="29460"/>
              </a:srgbClr>
            </a:solidFill>
            <a:ln>
              <a:noFill/>
            </a:ln>
          </p:spPr>
        </p:sp>
        <p:sp>
          <p:nvSpPr>
            <p:cNvPr id="526" name="Google Shape;526;p58"/>
            <p:cNvSpPr/>
            <p:nvPr/>
          </p:nvSpPr>
          <p:spPr>
            <a:xfrm>
              <a:off x="3096091" y="-74900"/>
              <a:ext cx="6204650" cy="4232150"/>
            </a:xfrm>
            <a:custGeom>
              <a:avLst/>
              <a:gdLst/>
              <a:ahLst/>
              <a:cxnLst/>
              <a:rect l="l" t="t" r="r" b="b"/>
              <a:pathLst>
                <a:path w="248186" h="169286" extrusionOk="0">
                  <a:moveTo>
                    <a:pt x="0" y="0"/>
                  </a:moveTo>
                  <a:lnTo>
                    <a:pt x="248186" y="0"/>
                  </a:lnTo>
                  <a:lnTo>
                    <a:pt x="247687" y="169286"/>
                  </a:lnTo>
                  <a:lnTo>
                    <a:pt x="48938" y="111359"/>
                  </a:lnTo>
                  <a:close/>
                </a:path>
              </a:pathLst>
            </a:custGeom>
            <a:solidFill>
              <a:srgbClr val="F7E5B7">
                <a:alpha val="52679"/>
              </a:srgbClr>
            </a:solidFill>
            <a:ln>
              <a:noFill/>
            </a:ln>
          </p:spPr>
        </p:sp>
        <p:sp>
          <p:nvSpPr>
            <p:cNvPr id="527" name="Google Shape;527;p58"/>
            <p:cNvSpPr/>
            <p:nvPr/>
          </p:nvSpPr>
          <p:spPr>
            <a:xfrm>
              <a:off x="-124834" y="2696591"/>
              <a:ext cx="6579175" cy="2559275"/>
            </a:xfrm>
            <a:custGeom>
              <a:avLst/>
              <a:gdLst/>
              <a:ahLst/>
              <a:cxnLst/>
              <a:rect l="l" t="t" r="r" b="b"/>
              <a:pathLst>
                <a:path w="263167" h="102371" extrusionOk="0">
                  <a:moveTo>
                    <a:pt x="0" y="46941"/>
                  </a:moveTo>
                  <a:lnTo>
                    <a:pt x="0" y="102371"/>
                  </a:lnTo>
                  <a:lnTo>
                    <a:pt x="263167" y="102371"/>
                  </a:lnTo>
                  <a:lnTo>
                    <a:pt x="241195" y="18976"/>
                  </a:lnTo>
                  <a:lnTo>
                    <a:pt x="177276" y="0"/>
                  </a:lnTo>
                  <a:close/>
                </a:path>
              </a:pathLst>
            </a:custGeom>
            <a:solidFill>
              <a:srgbClr val="96B3C1">
                <a:alpha val="38840"/>
              </a:srgbClr>
            </a:solidFill>
            <a:ln>
              <a:noFill/>
            </a:ln>
          </p:spPr>
        </p:sp>
        <p:sp>
          <p:nvSpPr>
            <p:cNvPr id="528" name="Google Shape;528;p58"/>
            <p:cNvSpPr/>
            <p:nvPr/>
          </p:nvSpPr>
          <p:spPr>
            <a:xfrm>
              <a:off x="5887625" y="3176625"/>
              <a:ext cx="3449500" cy="2129175"/>
            </a:xfrm>
            <a:custGeom>
              <a:avLst/>
              <a:gdLst/>
              <a:ahLst/>
              <a:cxnLst/>
              <a:rect l="l" t="t" r="r" b="b"/>
              <a:pathLst>
                <a:path w="137980" h="85167" extrusionOk="0">
                  <a:moveTo>
                    <a:pt x="0" y="0"/>
                  </a:moveTo>
                  <a:lnTo>
                    <a:pt x="137980" y="39627"/>
                  </a:lnTo>
                  <a:lnTo>
                    <a:pt x="137523" y="85167"/>
                  </a:lnTo>
                  <a:lnTo>
                    <a:pt x="22885" y="83685"/>
                  </a:lnTo>
                  <a:close/>
                </a:path>
              </a:pathLst>
            </a:custGeom>
            <a:solidFill>
              <a:srgbClr val="595959">
                <a:alpha val="16960"/>
              </a:srgbClr>
            </a:solidFill>
            <a:ln>
              <a:noFill/>
            </a:ln>
          </p:spPr>
        </p:sp>
      </p:grpSp>
      <p:sp>
        <p:nvSpPr>
          <p:cNvPr id="529" name="Google Shape;529;p58"/>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58"/>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2700"/>
              <a:buNone/>
              <a:defRPr sz="2700"/>
            </a:lvl2pPr>
            <a:lvl3pPr lvl="2" rtl="0">
              <a:spcBef>
                <a:spcPts val="0"/>
              </a:spcBef>
              <a:spcAft>
                <a:spcPts val="0"/>
              </a:spcAft>
              <a:buSzPts val="2700"/>
              <a:buNone/>
              <a:defRPr sz="2700"/>
            </a:lvl3pPr>
            <a:lvl4pPr lvl="3" rtl="0">
              <a:spcBef>
                <a:spcPts val="0"/>
              </a:spcBef>
              <a:spcAft>
                <a:spcPts val="0"/>
              </a:spcAft>
              <a:buSzPts val="2700"/>
              <a:buNone/>
              <a:defRPr sz="2700"/>
            </a:lvl4pPr>
            <a:lvl5pPr lvl="4" rtl="0">
              <a:spcBef>
                <a:spcPts val="0"/>
              </a:spcBef>
              <a:spcAft>
                <a:spcPts val="0"/>
              </a:spcAft>
              <a:buSzPts val="2700"/>
              <a:buNone/>
              <a:defRPr sz="2700"/>
            </a:lvl5pPr>
            <a:lvl6pPr lvl="5" rtl="0">
              <a:spcBef>
                <a:spcPts val="0"/>
              </a:spcBef>
              <a:spcAft>
                <a:spcPts val="0"/>
              </a:spcAft>
              <a:buSzPts val="2700"/>
              <a:buNone/>
              <a:defRPr sz="2700"/>
            </a:lvl6pPr>
            <a:lvl7pPr lvl="6" rtl="0">
              <a:spcBef>
                <a:spcPts val="0"/>
              </a:spcBef>
              <a:spcAft>
                <a:spcPts val="0"/>
              </a:spcAft>
              <a:buSzPts val="2700"/>
              <a:buNone/>
              <a:defRPr sz="2700"/>
            </a:lvl7pPr>
            <a:lvl8pPr lvl="7" rtl="0">
              <a:spcBef>
                <a:spcPts val="0"/>
              </a:spcBef>
              <a:spcAft>
                <a:spcPts val="0"/>
              </a:spcAft>
              <a:buSzPts val="2700"/>
              <a:buNone/>
              <a:defRPr sz="2700"/>
            </a:lvl8pPr>
            <a:lvl9pPr lvl="8" rtl="0">
              <a:spcBef>
                <a:spcPts val="0"/>
              </a:spcBef>
              <a:spcAft>
                <a:spcPts val="0"/>
              </a:spcAft>
              <a:buSzPts val="2700"/>
              <a:buNone/>
              <a:defRPr sz="2700"/>
            </a:lvl9pPr>
          </a:lstStyle>
          <a:p>
            <a:endParaRPr/>
          </a:p>
        </p:txBody>
      </p:sp>
      <p:cxnSp>
        <p:nvCxnSpPr>
          <p:cNvPr id="531" name="Google Shape;531;p58"/>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532" name="Google Shape;532;p58"/>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only 4">
  <p:cSld name="CUSTOM_9">
    <p:bg>
      <p:bgPr>
        <a:blipFill>
          <a:blip r:embed="rId2">
            <a:alphaModFix/>
          </a:blip>
          <a:stretch>
            <a:fillRect/>
          </a:stretch>
        </a:blipFill>
        <a:effectLst/>
      </p:bgPr>
    </p:bg>
    <p:spTree>
      <p:nvGrpSpPr>
        <p:cNvPr id="1" name="Shape 533"/>
        <p:cNvGrpSpPr/>
        <p:nvPr/>
      </p:nvGrpSpPr>
      <p:grpSpPr>
        <a:xfrm>
          <a:off x="0" y="0"/>
          <a:ext cx="0" cy="0"/>
          <a:chOff x="0" y="0"/>
          <a:chExt cx="0" cy="0"/>
        </a:xfrm>
      </p:grpSpPr>
      <p:sp>
        <p:nvSpPr>
          <p:cNvPr id="534" name="Google Shape;534;p59"/>
          <p:cNvSpPr/>
          <p:nvPr/>
        </p:nvSpPr>
        <p:spPr>
          <a:xfrm>
            <a:off x="-62425" y="-87400"/>
            <a:ext cx="4162700" cy="5280825"/>
          </a:xfrm>
          <a:custGeom>
            <a:avLst/>
            <a:gdLst/>
            <a:ahLst/>
            <a:cxnLst/>
            <a:rect l="l" t="t" r="r" b="b"/>
            <a:pathLst>
              <a:path w="166508" h="211233" extrusionOk="0">
                <a:moveTo>
                  <a:pt x="146814" y="0"/>
                </a:moveTo>
                <a:lnTo>
                  <a:pt x="0" y="0"/>
                </a:lnTo>
                <a:lnTo>
                  <a:pt x="0" y="211233"/>
                </a:lnTo>
                <a:lnTo>
                  <a:pt x="166508" y="209407"/>
                </a:lnTo>
                <a:lnTo>
                  <a:pt x="46844" y="115418"/>
                </a:lnTo>
                <a:close/>
              </a:path>
            </a:pathLst>
          </a:custGeom>
          <a:solidFill>
            <a:srgbClr val="9EDDEF">
              <a:alpha val="29460"/>
            </a:srgbClr>
          </a:solidFill>
          <a:ln>
            <a:noFill/>
          </a:ln>
        </p:spPr>
      </p:sp>
      <p:sp>
        <p:nvSpPr>
          <p:cNvPr id="535" name="Google Shape;535;p59"/>
          <p:cNvSpPr/>
          <p:nvPr/>
        </p:nvSpPr>
        <p:spPr>
          <a:xfrm>
            <a:off x="1036191" y="-62416"/>
            <a:ext cx="7041100" cy="4656600"/>
          </a:xfrm>
          <a:custGeom>
            <a:avLst/>
            <a:gdLst/>
            <a:ahLst/>
            <a:cxnLst/>
            <a:rect l="l" t="t" r="r" b="b"/>
            <a:pathLst>
              <a:path w="281644" h="186264" extrusionOk="0">
                <a:moveTo>
                  <a:pt x="101871" y="0"/>
                </a:moveTo>
                <a:lnTo>
                  <a:pt x="281644" y="0"/>
                </a:lnTo>
                <a:lnTo>
                  <a:pt x="96378" y="186264"/>
                </a:lnTo>
                <a:lnTo>
                  <a:pt x="0" y="115853"/>
                </a:lnTo>
                <a:close/>
              </a:path>
            </a:pathLst>
          </a:custGeom>
          <a:solidFill>
            <a:srgbClr val="F7E5B7">
              <a:alpha val="52679"/>
            </a:srgbClr>
          </a:solidFill>
          <a:ln>
            <a:noFill/>
          </a:ln>
        </p:spPr>
      </p:sp>
      <p:sp>
        <p:nvSpPr>
          <p:cNvPr id="536" name="Google Shape;536;p59"/>
          <p:cNvSpPr/>
          <p:nvPr/>
        </p:nvSpPr>
        <p:spPr>
          <a:xfrm>
            <a:off x="3387250" y="-62425"/>
            <a:ext cx="5826100" cy="5343250"/>
          </a:xfrm>
          <a:custGeom>
            <a:avLst/>
            <a:gdLst/>
            <a:ahLst/>
            <a:cxnLst/>
            <a:rect l="l" t="t" r="r" b="b"/>
            <a:pathLst>
              <a:path w="233044" h="213730" extrusionOk="0">
                <a:moveTo>
                  <a:pt x="187102" y="0"/>
                </a:moveTo>
                <a:lnTo>
                  <a:pt x="233044" y="0"/>
                </a:lnTo>
                <a:lnTo>
                  <a:pt x="233044" y="213730"/>
                </a:lnTo>
                <a:lnTo>
                  <a:pt x="28920" y="208579"/>
                </a:lnTo>
                <a:lnTo>
                  <a:pt x="0" y="186035"/>
                </a:lnTo>
                <a:close/>
              </a:path>
            </a:pathLst>
          </a:custGeom>
          <a:solidFill>
            <a:srgbClr val="96B3C1">
              <a:alpha val="38840"/>
            </a:srgbClr>
          </a:solidFill>
          <a:ln>
            <a:noFill/>
          </a:ln>
        </p:spPr>
      </p:sp>
      <p:sp>
        <p:nvSpPr>
          <p:cNvPr id="537" name="Google Shape;537;p59"/>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9"/>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39" name="Google Shape;539;p59"/>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540" name="Google Shape;540;p59"/>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only 5">
  <p:cSld name="CUSTOM_10">
    <p:bg>
      <p:bgPr>
        <a:blipFill>
          <a:blip r:embed="rId2">
            <a:alphaModFix/>
          </a:blip>
          <a:stretch>
            <a:fillRect/>
          </a:stretch>
        </a:blipFill>
        <a:effectLst/>
      </p:bgPr>
    </p:bg>
    <p:spTree>
      <p:nvGrpSpPr>
        <p:cNvPr id="1" name="Shape 541"/>
        <p:cNvGrpSpPr/>
        <p:nvPr/>
      </p:nvGrpSpPr>
      <p:grpSpPr>
        <a:xfrm>
          <a:off x="0" y="0"/>
          <a:ext cx="0" cy="0"/>
          <a:chOff x="0" y="0"/>
          <a:chExt cx="0" cy="0"/>
        </a:xfrm>
      </p:grpSpPr>
      <p:sp>
        <p:nvSpPr>
          <p:cNvPr id="542" name="Google Shape;542;p60"/>
          <p:cNvSpPr/>
          <p:nvPr/>
        </p:nvSpPr>
        <p:spPr>
          <a:xfrm>
            <a:off x="4919975" y="-87400"/>
            <a:ext cx="4293375" cy="5280825"/>
          </a:xfrm>
          <a:custGeom>
            <a:avLst/>
            <a:gdLst/>
            <a:ahLst/>
            <a:cxnLst/>
            <a:rect l="l" t="t" r="r" b="b"/>
            <a:pathLst>
              <a:path w="171735" h="211233" extrusionOk="0">
                <a:moveTo>
                  <a:pt x="24921" y="0"/>
                </a:moveTo>
                <a:lnTo>
                  <a:pt x="171735" y="0"/>
                </a:lnTo>
                <a:lnTo>
                  <a:pt x="171735" y="211233"/>
                </a:lnTo>
                <a:lnTo>
                  <a:pt x="0" y="209809"/>
                </a:lnTo>
                <a:lnTo>
                  <a:pt x="127791" y="115854"/>
                </a:lnTo>
                <a:close/>
              </a:path>
            </a:pathLst>
          </a:custGeom>
          <a:solidFill>
            <a:srgbClr val="9EDDEF">
              <a:alpha val="29460"/>
            </a:srgbClr>
          </a:solidFill>
          <a:ln>
            <a:noFill/>
          </a:ln>
        </p:spPr>
      </p:sp>
      <p:sp>
        <p:nvSpPr>
          <p:cNvPr id="543" name="Google Shape;543;p60"/>
          <p:cNvSpPr/>
          <p:nvPr/>
        </p:nvSpPr>
        <p:spPr>
          <a:xfrm flipH="1">
            <a:off x="1073641" y="-62416"/>
            <a:ext cx="7041100" cy="4656600"/>
          </a:xfrm>
          <a:custGeom>
            <a:avLst/>
            <a:gdLst/>
            <a:ahLst/>
            <a:cxnLst/>
            <a:rect l="l" t="t" r="r" b="b"/>
            <a:pathLst>
              <a:path w="281644" h="186264" extrusionOk="0">
                <a:moveTo>
                  <a:pt x="101871" y="0"/>
                </a:moveTo>
                <a:lnTo>
                  <a:pt x="281644" y="0"/>
                </a:lnTo>
                <a:lnTo>
                  <a:pt x="96378" y="186264"/>
                </a:lnTo>
                <a:lnTo>
                  <a:pt x="0" y="115853"/>
                </a:lnTo>
                <a:close/>
              </a:path>
            </a:pathLst>
          </a:custGeom>
          <a:solidFill>
            <a:srgbClr val="F7E5B7">
              <a:alpha val="52679"/>
            </a:srgbClr>
          </a:solidFill>
          <a:ln>
            <a:noFill/>
          </a:ln>
        </p:spPr>
      </p:sp>
      <p:sp>
        <p:nvSpPr>
          <p:cNvPr id="544" name="Google Shape;544;p60"/>
          <p:cNvSpPr/>
          <p:nvPr/>
        </p:nvSpPr>
        <p:spPr>
          <a:xfrm>
            <a:off x="-62425" y="-62425"/>
            <a:ext cx="5755225" cy="5343250"/>
          </a:xfrm>
          <a:custGeom>
            <a:avLst/>
            <a:gdLst/>
            <a:ahLst/>
            <a:cxnLst/>
            <a:rect l="l" t="t" r="r" b="b"/>
            <a:pathLst>
              <a:path w="230209" h="213730" extrusionOk="0">
                <a:moveTo>
                  <a:pt x="45942" y="0"/>
                </a:moveTo>
                <a:lnTo>
                  <a:pt x="0" y="0"/>
                </a:lnTo>
                <a:lnTo>
                  <a:pt x="0" y="213730"/>
                </a:lnTo>
                <a:lnTo>
                  <a:pt x="199078" y="209028"/>
                </a:lnTo>
                <a:lnTo>
                  <a:pt x="230209" y="185765"/>
                </a:lnTo>
                <a:close/>
              </a:path>
            </a:pathLst>
          </a:custGeom>
          <a:solidFill>
            <a:srgbClr val="96B3C1">
              <a:alpha val="38840"/>
            </a:srgbClr>
          </a:solidFill>
          <a:ln>
            <a:noFill/>
          </a:ln>
        </p:spPr>
      </p:sp>
      <p:sp>
        <p:nvSpPr>
          <p:cNvPr id="545" name="Google Shape;545;p60"/>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60"/>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47" name="Google Shape;547;p60"/>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548" name="Google Shape;548;p60"/>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and six columns">
  <p:cSld name="CUSTOM_11">
    <p:bg>
      <p:bgPr>
        <a:blipFill>
          <a:blip r:embed="rId2">
            <a:alphaModFix/>
          </a:blip>
          <a:stretch>
            <a:fillRect/>
          </a:stretch>
        </a:blipFill>
        <a:effectLst/>
      </p:bgPr>
    </p:bg>
    <p:spTree>
      <p:nvGrpSpPr>
        <p:cNvPr id="1" name="Shape 549"/>
        <p:cNvGrpSpPr/>
        <p:nvPr/>
      </p:nvGrpSpPr>
      <p:grpSpPr>
        <a:xfrm>
          <a:off x="0" y="0"/>
          <a:ext cx="0" cy="0"/>
          <a:chOff x="0" y="0"/>
          <a:chExt cx="0" cy="0"/>
        </a:xfrm>
      </p:grpSpPr>
      <p:sp>
        <p:nvSpPr>
          <p:cNvPr id="550" name="Google Shape;550;p61"/>
          <p:cNvSpPr/>
          <p:nvPr/>
        </p:nvSpPr>
        <p:spPr>
          <a:xfrm>
            <a:off x="-62416" y="-87400"/>
            <a:ext cx="4332025" cy="5280825"/>
          </a:xfrm>
          <a:custGeom>
            <a:avLst/>
            <a:gdLst/>
            <a:ahLst/>
            <a:cxnLst/>
            <a:rect l="l" t="t" r="r" b="b"/>
            <a:pathLst>
              <a:path w="173281" h="211233" extrusionOk="0">
                <a:moveTo>
                  <a:pt x="146814" y="0"/>
                </a:moveTo>
                <a:lnTo>
                  <a:pt x="0" y="0"/>
                </a:lnTo>
                <a:lnTo>
                  <a:pt x="0" y="211233"/>
                </a:lnTo>
                <a:lnTo>
                  <a:pt x="173281" y="211233"/>
                </a:lnTo>
                <a:lnTo>
                  <a:pt x="43944" y="115854"/>
                </a:lnTo>
                <a:close/>
              </a:path>
            </a:pathLst>
          </a:custGeom>
          <a:solidFill>
            <a:srgbClr val="F7E5B7">
              <a:alpha val="52679"/>
            </a:srgbClr>
          </a:solidFill>
          <a:ln>
            <a:noFill/>
          </a:ln>
        </p:spPr>
      </p:sp>
      <p:sp>
        <p:nvSpPr>
          <p:cNvPr id="551" name="Google Shape;551;p61"/>
          <p:cNvSpPr/>
          <p:nvPr/>
        </p:nvSpPr>
        <p:spPr>
          <a:xfrm>
            <a:off x="1036191" y="-62416"/>
            <a:ext cx="7041100" cy="4656600"/>
          </a:xfrm>
          <a:custGeom>
            <a:avLst/>
            <a:gdLst/>
            <a:ahLst/>
            <a:cxnLst/>
            <a:rect l="l" t="t" r="r" b="b"/>
            <a:pathLst>
              <a:path w="281644" h="186264" extrusionOk="0">
                <a:moveTo>
                  <a:pt x="101871" y="0"/>
                </a:moveTo>
                <a:lnTo>
                  <a:pt x="281644" y="0"/>
                </a:lnTo>
                <a:lnTo>
                  <a:pt x="96378" y="186264"/>
                </a:lnTo>
                <a:lnTo>
                  <a:pt x="0" y="115853"/>
                </a:lnTo>
                <a:close/>
              </a:path>
            </a:pathLst>
          </a:custGeom>
          <a:solidFill>
            <a:srgbClr val="595959">
              <a:alpha val="16960"/>
            </a:srgbClr>
          </a:solidFill>
          <a:ln>
            <a:noFill/>
          </a:ln>
        </p:spPr>
      </p:sp>
      <p:sp>
        <p:nvSpPr>
          <p:cNvPr id="552" name="Google Shape;552;p61"/>
          <p:cNvSpPr/>
          <p:nvPr/>
        </p:nvSpPr>
        <p:spPr>
          <a:xfrm>
            <a:off x="3447275" y="-62425"/>
            <a:ext cx="5766075" cy="5343250"/>
          </a:xfrm>
          <a:custGeom>
            <a:avLst/>
            <a:gdLst/>
            <a:ahLst/>
            <a:cxnLst/>
            <a:rect l="l" t="t" r="r" b="b"/>
            <a:pathLst>
              <a:path w="230643" h="213730" extrusionOk="0">
                <a:moveTo>
                  <a:pt x="184701" y="0"/>
                </a:moveTo>
                <a:lnTo>
                  <a:pt x="230643" y="0"/>
                </a:lnTo>
                <a:lnTo>
                  <a:pt x="230643" y="213730"/>
                </a:lnTo>
                <a:lnTo>
                  <a:pt x="33163" y="210250"/>
                </a:lnTo>
                <a:lnTo>
                  <a:pt x="0" y="185989"/>
                </a:lnTo>
                <a:close/>
              </a:path>
            </a:pathLst>
          </a:custGeom>
          <a:solidFill>
            <a:srgbClr val="9EDDEF">
              <a:alpha val="29460"/>
            </a:srgbClr>
          </a:solidFill>
          <a:ln>
            <a:noFill/>
          </a:ln>
        </p:spPr>
      </p:sp>
      <p:sp>
        <p:nvSpPr>
          <p:cNvPr id="553" name="Google Shape;553;p61"/>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61"/>
          <p:cNvSpPr txBox="1">
            <a:spLocks noGrp="1"/>
          </p:cNvSpPr>
          <p:nvPr>
            <p:ph type="title"/>
          </p:nvPr>
        </p:nvSpPr>
        <p:spPr>
          <a:xfrm>
            <a:off x="1051489" y="1754375"/>
            <a:ext cx="21336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000"/>
            </a:lvl1pPr>
            <a:lvl2pPr lvl="1" algn="ctr" rtl="0">
              <a:spcBef>
                <a:spcPts val="0"/>
              </a:spcBef>
              <a:spcAft>
                <a:spcPts val="0"/>
              </a:spcAft>
              <a:buSzPts val="3600"/>
              <a:buFont typeface="Rozha One"/>
              <a:buNone/>
              <a:defRPr sz="3600">
                <a:latin typeface="Rozha One"/>
                <a:ea typeface="Rozha One"/>
                <a:cs typeface="Rozha One"/>
                <a:sym typeface="Rozha One"/>
              </a:defRPr>
            </a:lvl2pPr>
            <a:lvl3pPr lvl="2" algn="ctr" rtl="0">
              <a:spcBef>
                <a:spcPts val="0"/>
              </a:spcBef>
              <a:spcAft>
                <a:spcPts val="0"/>
              </a:spcAft>
              <a:buSzPts val="3600"/>
              <a:buFont typeface="Rozha One"/>
              <a:buNone/>
              <a:defRPr sz="3600">
                <a:latin typeface="Rozha One"/>
                <a:ea typeface="Rozha One"/>
                <a:cs typeface="Rozha One"/>
                <a:sym typeface="Rozha One"/>
              </a:defRPr>
            </a:lvl3pPr>
            <a:lvl4pPr lvl="3" algn="ctr" rtl="0">
              <a:spcBef>
                <a:spcPts val="0"/>
              </a:spcBef>
              <a:spcAft>
                <a:spcPts val="0"/>
              </a:spcAft>
              <a:buSzPts val="3600"/>
              <a:buFont typeface="Rozha One"/>
              <a:buNone/>
              <a:defRPr sz="3600">
                <a:latin typeface="Rozha One"/>
                <a:ea typeface="Rozha One"/>
                <a:cs typeface="Rozha One"/>
                <a:sym typeface="Rozha One"/>
              </a:defRPr>
            </a:lvl4pPr>
            <a:lvl5pPr lvl="4" algn="ctr" rtl="0">
              <a:spcBef>
                <a:spcPts val="0"/>
              </a:spcBef>
              <a:spcAft>
                <a:spcPts val="0"/>
              </a:spcAft>
              <a:buSzPts val="3600"/>
              <a:buFont typeface="Rozha One"/>
              <a:buNone/>
              <a:defRPr sz="3600">
                <a:latin typeface="Rozha One"/>
                <a:ea typeface="Rozha One"/>
                <a:cs typeface="Rozha One"/>
                <a:sym typeface="Rozha One"/>
              </a:defRPr>
            </a:lvl5pPr>
            <a:lvl6pPr lvl="5" algn="ctr" rtl="0">
              <a:spcBef>
                <a:spcPts val="0"/>
              </a:spcBef>
              <a:spcAft>
                <a:spcPts val="0"/>
              </a:spcAft>
              <a:buSzPts val="3600"/>
              <a:buFont typeface="Rozha One"/>
              <a:buNone/>
              <a:defRPr sz="3600">
                <a:latin typeface="Rozha One"/>
                <a:ea typeface="Rozha One"/>
                <a:cs typeface="Rozha One"/>
                <a:sym typeface="Rozha One"/>
              </a:defRPr>
            </a:lvl6pPr>
            <a:lvl7pPr lvl="6" algn="ctr" rtl="0">
              <a:spcBef>
                <a:spcPts val="0"/>
              </a:spcBef>
              <a:spcAft>
                <a:spcPts val="0"/>
              </a:spcAft>
              <a:buSzPts val="3600"/>
              <a:buFont typeface="Rozha One"/>
              <a:buNone/>
              <a:defRPr sz="3600">
                <a:latin typeface="Rozha One"/>
                <a:ea typeface="Rozha One"/>
                <a:cs typeface="Rozha One"/>
                <a:sym typeface="Rozha One"/>
              </a:defRPr>
            </a:lvl7pPr>
            <a:lvl8pPr lvl="7" algn="ctr" rtl="0">
              <a:spcBef>
                <a:spcPts val="0"/>
              </a:spcBef>
              <a:spcAft>
                <a:spcPts val="0"/>
              </a:spcAft>
              <a:buSzPts val="3600"/>
              <a:buFont typeface="Rozha One"/>
              <a:buNone/>
              <a:defRPr sz="3600">
                <a:latin typeface="Rozha One"/>
                <a:ea typeface="Rozha One"/>
                <a:cs typeface="Rozha One"/>
                <a:sym typeface="Rozha One"/>
              </a:defRPr>
            </a:lvl8pPr>
            <a:lvl9pPr lvl="8" algn="ctr" rtl="0">
              <a:spcBef>
                <a:spcPts val="0"/>
              </a:spcBef>
              <a:spcAft>
                <a:spcPts val="0"/>
              </a:spcAft>
              <a:buSzPts val="3600"/>
              <a:buFont typeface="Rozha One"/>
              <a:buNone/>
              <a:defRPr sz="3600">
                <a:latin typeface="Rozha One"/>
                <a:ea typeface="Rozha One"/>
                <a:cs typeface="Rozha One"/>
                <a:sym typeface="Rozha One"/>
              </a:defRPr>
            </a:lvl9pPr>
          </a:lstStyle>
          <a:p>
            <a:endParaRPr/>
          </a:p>
        </p:txBody>
      </p:sp>
      <p:sp>
        <p:nvSpPr>
          <p:cNvPr id="555" name="Google Shape;555;p61"/>
          <p:cNvSpPr txBox="1">
            <a:spLocks noGrp="1"/>
          </p:cNvSpPr>
          <p:nvPr>
            <p:ph type="subTitle" idx="1"/>
          </p:nvPr>
        </p:nvSpPr>
        <p:spPr>
          <a:xfrm>
            <a:off x="1184989" y="2121233"/>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56" name="Google Shape;556;p61"/>
          <p:cNvSpPr txBox="1">
            <a:spLocks noGrp="1"/>
          </p:cNvSpPr>
          <p:nvPr>
            <p:ph type="title" idx="2"/>
          </p:nvPr>
        </p:nvSpPr>
        <p:spPr>
          <a:xfrm>
            <a:off x="1051489" y="3204650"/>
            <a:ext cx="21336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000"/>
            </a:lvl1pPr>
            <a:lvl2pPr lvl="1" algn="ctr" rtl="0">
              <a:spcBef>
                <a:spcPts val="0"/>
              </a:spcBef>
              <a:spcAft>
                <a:spcPts val="0"/>
              </a:spcAft>
              <a:buSzPts val="3600"/>
              <a:buFont typeface="Rozha One"/>
              <a:buNone/>
              <a:defRPr sz="3600">
                <a:latin typeface="Rozha One"/>
                <a:ea typeface="Rozha One"/>
                <a:cs typeface="Rozha One"/>
                <a:sym typeface="Rozha One"/>
              </a:defRPr>
            </a:lvl2pPr>
            <a:lvl3pPr lvl="2" algn="ctr" rtl="0">
              <a:spcBef>
                <a:spcPts val="0"/>
              </a:spcBef>
              <a:spcAft>
                <a:spcPts val="0"/>
              </a:spcAft>
              <a:buSzPts val="3600"/>
              <a:buFont typeface="Rozha One"/>
              <a:buNone/>
              <a:defRPr sz="3600">
                <a:latin typeface="Rozha One"/>
                <a:ea typeface="Rozha One"/>
                <a:cs typeface="Rozha One"/>
                <a:sym typeface="Rozha One"/>
              </a:defRPr>
            </a:lvl3pPr>
            <a:lvl4pPr lvl="3" algn="ctr" rtl="0">
              <a:spcBef>
                <a:spcPts val="0"/>
              </a:spcBef>
              <a:spcAft>
                <a:spcPts val="0"/>
              </a:spcAft>
              <a:buSzPts val="3600"/>
              <a:buFont typeface="Rozha One"/>
              <a:buNone/>
              <a:defRPr sz="3600">
                <a:latin typeface="Rozha One"/>
                <a:ea typeface="Rozha One"/>
                <a:cs typeface="Rozha One"/>
                <a:sym typeface="Rozha One"/>
              </a:defRPr>
            </a:lvl4pPr>
            <a:lvl5pPr lvl="4" algn="ctr" rtl="0">
              <a:spcBef>
                <a:spcPts val="0"/>
              </a:spcBef>
              <a:spcAft>
                <a:spcPts val="0"/>
              </a:spcAft>
              <a:buSzPts val="3600"/>
              <a:buFont typeface="Rozha One"/>
              <a:buNone/>
              <a:defRPr sz="3600">
                <a:latin typeface="Rozha One"/>
                <a:ea typeface="Rozha One"/>
                <a:cs typeface="Rozha One"/>
                <a:sym typeface="Rozha One"/>
              </a:defRPr>
            </a:lvl5pPr>
            <a:lvl6pPr lvl="5" algn="ctr" rtl="0">
              <a:spcBef>
                <a:spcPts val="0"/>
              </a:spcBef>
              <a:spcAft>
                <a:spcPts val="0"/>
              </a:spcAft>
              <a:buSzPts val="3600"/>
              <a:buFont typeface="Rozha One"/>
              <a:buNone/>
              <a:defRPr sz="3600">
                <a:latin typeface="Rozha One"/>
                <a:ea typeface="Rozha One"/>
                <a:cs typeface="Rozha One"/>
                <a:sym typeface="Rozha One"/>
              </a:defRPr>
            </a:lvl6pPr>
            <a:lvl7pPr lvl="6" algn="ctr" rtl="0">
              <a:spcBef>
                <a:spcPts val="0"/>
              </a:spcBef>
              <a:spcAft>
                <a:spcPts val="0"/>
              </a:spcAft>
              <a:buSzPts val="3600"/>
              <a:buFont typeface="Rozha One"/>
              <a:buNone/>
              <a:defRPr sz="3600">
                <a:latin typeface="Rozha One"/>
                <a:ea typeface="Rozha One"/>
                <a:cs typeface="Rozha One"/>
                <a:sym typeface="Rozha One"/>
              </a:defRPr>
            </a:lvl7pPr>
            <a:lvl8pPr lvl="7" algn="ctr" rtl="0">
              <a:spcBef>
                <a:spcPts val="0"/>
              </a:spcBef>
              <a:spcAft>
                <a:spcPts val="0"/>
              </a:spcAft>
              <a:buSzPts val="3600"/>
              <a:buFont typeface="Rozha One"/>
              <a:buNone/>
              <a:defRPr sz="3600">
                <a:latin typeface="Rozha One"/>
                <a:ea typeface="Rozha One"/>
                <a:cs typeface="Rozha One"/>
                <a:sym typeface="Rozha One"/>
              </a:defRPr>
            </a:lvl8pPr>
            <a:lvl9pPr lvl="8" algn="ctr" rtl="0">
              <a:spcBef>
                <a:spcPts val="0"/>
              </a:spcBef>
              <a:spcAft>
                <a:spcPts val="0"/>
              </a:spcAft>
              <a:buSzPts val="3600"/>
              <a:buFont typeface="Rozha One"/>
              <a:buNone/>
              <a:defRPr sz="3600">
                <a:latin typeface="Rozha One"/>
                <a:ea typeface="Rozha One"/>
                <a:cs typeface="Rozha One"/>
                <a:sym typeface="Rozha One"/>
              </a:defRPr>
            </a:lvl9pPr>
          </a:lstStyle>
          <a:p>
            <a:endParaRPr/>
          </a:p>
        </p:txBody>
      </p:sp>
      <p:sp>
        <p:nvSpPr>
          <p:cNvPr id="557" name="Google Shape;557;p61"/>
          <p:cNvSpPr txBox="1">
            <a:spLocks noGrp="1"/>
          </p:cNvSpPr>
          <p:nvPr>
            <p:ph type="subTitle" idx="3"/>
          </p:nvPr>
        </p:nvSpPr>
        <p:spPr>
          <a:xfrm>
            <a:off x="1184989" y="3595392"/>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58" name="Google Shape;558;p61"/>
          <p:cNvSpPr txBox="1">
            <a:spLocks noGrp="1"/>
          </p:cNvSpPr>
          <p:nvPr>
            <p:ph type="title" idx="4"/>
          </p:nvPr>
        </p:nvSpPr>
        <p:spPr>
          <a:xfrm>
            <a:off x="3470378" y="1754375"/>
            <a:ext cx="21162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000"/>
            </a:lvl1pPr>
            <a:lvl2pPr lvl="1" algn="ctr" rtl="0">
              <a:spcBef>
                <a:spcPts val="0"/>
              </a:spcBef>
              <a:spcAft>
                <a:spcPts val="0"/>
              </a:spcAft>
              <a:buSzPts val="3600"/>
              <a:buFont typeface="Rozha One"/>
              <a:buNone/>
              <a:defRPr sz="3600">
                <a:latin typeface="Rozha One"/>
                <a:ea typeface="Rozha One"/>
                <a:cs typeface="Rozha One"/>
                <a:sym typeface="Rozha One"/>
              </a:defRPr>
            </a:lvl2pPr>
            <a:lvl3pPr lvl="2" algn="ctr" rtl="0">
              <a:spcBef>
                <a:spcPts val="0"/>
              </a:spcBef>
              <a:spcAft>
                <a:spcPts val="0"/>
              </a:spcAft>
              <a:buSzPts val="3600"/>
              <a:buFont typeface="Rozha One"/>
              <a:buNone/>
              <a:defRPr sz="3600">
                <a:latin typeface="Rozha One"/>
                <a:ea typeface="Rozha One"/>
                <a:cs typeface="Rozha One"/>
                <a:sym typeface="Rozha One"/>
              </a:defRPr>
            </a:lvl3pPr>
            <a:lvl4pPr lvl="3" algn="ctr" rtl="0">
              <a:spcBef>
                <a:spcPts val="0"/>
              </a:spcBef>
              <a:spcAft>
                <a:spcPts val="0"/>
              </a:spcAft>
              <a:buSzPts val="3600"/>
              <a:buFont typeface="Rozha One"/>
              <a:buNone/>
              <a:defRPr sz="3600">
                <a:latin typeface="Rozha One"/>
                <a:ea typeface="Rozha One"/>
                <a:cs typeface="Rozha One"/>
                <a:sym typeface="Rozha One"/>
              </a:defRPr>
            </a:lvl4pPr>
            <a:lvl5pPr lvl="4" algn="ctr" rtl="0">
              <a:spcBef>
                <a:spcPts val="0"/>
              </a:spcBef>
              <a:spcAft>
                <a:spcPts val="0"/>
              </a:spcAft>
              <a:buSzPts val="3600"/>
              <a:buFont typeface="Rozha One"/>
              <a:buNone/>
              <a:defRPr sz="3600">
                <a:latin typeface="Rozha One"/>
                <a:ea typeface="Rozha One"/>
                <a:cs typeface="Rozha One"/>
                <a:sym typeface="Rozha One"/>
              </a:defRPr>
            </a:lvl5pPr>
            <a:lvl6pPr lvl="5" algn="ctr" rtl="0">
              <a:spcBef>
                <a:spcPts val="0"/>
              </a:spcBef>
              <a:spcAft>
                <a:spcPts val="0"/>
              </a:spcAft>
              <a:buSzPts val="3600"/>
              <a:buFont typeface="Rozha One"/>
              <a:buNone/>
              <a:defRPr sz="3600">
                <a:latin typeface="Rozha One"/>
                <a:ea typeface="Rozha One"/>
                <a:cs typeface="Rozha One"/>
                <a:sym typeface="Rozha One"/>
              </a:defRPr>
            </a:lvl6pPr>
            <a:lvl7pPr lvl="6" algn="ctr" rtl="0">
              <a:spcBef>
                <a:spcPts val="0"/>
              </a:spcBef>
              <a:spcAft>
                <a:spcPts val="0"/>
              </a:spcAft>
              <a:buSzPts val="3600"/>
              <a:buFont typeface="Rozha One"/>
              <a:buNone/>
              <a:defRPr sz="3600">
                <a:latin typeface="Rozha One"/>
                <a:ea typeface="Rozha One"/>
                <a:cs typeface="Rozha One"/>
                <a:sym typeface="Rozha One"/>
              </a:defRPr>
            </a:lvl7pPr>
            <a:lvl8pPr lvl="7" algn="ctr" rtl="0">
              <a:spcBef>
                <a:spcPts val="0"/>
              </a:spcBef>
              <a:spcAft>
                <a:spcPts val="0"/>
              </a:spcAft>
              <a:buSzPts val="3600"/>
              <a:buFont typeface="Rozha One"/>
              <a:buNone/>
              <a:defRPr sz="3600">
                <a:latin typeface="Rozha One"/>
                <a:ea typeface="Rozha One"/>
                <a:cs typeface="Rozha One"/>
                <a:sym typeface="Rozha One"/>
              </a:defRPr>
            </a:lvl8pPr>
            <a:lvl9pPr lvl="8" algn="ctr" rtl="0">
              <a:spcBef>
                <a:spcPts val="0"/>
              </a:spcBef>
              <a:spcAft>
                <a:spcPts val="0"/>
              </a:spcAft>
              <a:buSzPts val="3600"/>
              <a:buFont typeface="Rozha One"/>
              <a:buNone/>
              <a:defRPr sz="3600">
                <a:latin typeface="Rozha One"/>
                <a:ea typeface="Rozha One"/>
                <a:cs typeface="Rozha One"/>
                <a:sym typeface="Rozha One"/>
              </a:defRPr>
            </a:lvl9pPr>
          </a:lstStyle>
          <a:p>
            <a:endParaRPr/>
          </a:p>
        </p:txBody>
      </p:sp>
      <p:sp>
        <p:nvSpPr>
          <p:cNvPr id="559" name="Google Shape;559;p61"/>
          <p:cNvSpPr txBox="1">
            <a:spLocks noGrp="1"/>
          </p:cNvSpPr>
          <p:nvPr>
            <p:ph type="subTitle" idx="5"/>
          </p:nvPr>
        </p:nvSpPr>
        <p:spPr>
          <a:xfrm>
            <a:off x="3595178" y="2121226"/>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60" name="Google Shape;560;p61"/>
          <p:cNvSpPr txBox="1">
            <a:spLocks noGrp="1"/>
          </p:cNvSpPr>
          <p:nvPr>
            <p:ph type="title" idx="6"/>
          </p:nvPr>
        </p:nvSpPr>
        <p:spPr>
          <a:xfrm>
            <a:off x="3470378" y="3204650"/>
            <a:ext cx="21162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000"/>
            </a:lvl1pPr>
            <a:lvl2pPr lvl="1" algn="ctr" rtl="0">
              <a:spcBef>
                <a:spcPts val="0"/>
              </a:spcBef>
              <a:spcAft>
                <a:spcPts val="0"/>
              </a:spcAft>
              <a:buSzPts val="3600"/>
              <a:buFont typeface="Rozha One"/>
              <a:buNone/>
              <a:defRPr sz="3600">
                <a:latin typeface="Rozha One"/>
                <a:ea typeface="Rozha One"/>
                <a:cs typeface="Rozha One"/>
                <a:sym typeface="Rozha One"/>
              </a:defRPr>
            </a:lvl2pPr>
            <a:lvl3pPr lvl="2" algn="ctr" rtl="0">
              <a:spcBef>
                <a:spcPts val="0"/>
              </a:spcBef>
              <a:spcAft>
                <a:spcPts val="0"/>
              </a:spcAft>
              <a:buSzPts val="3600"/>
              <a:buFont typeface="Rozha One"/>
              <a:buNone/>
              <a:defRPr sz="3600">
                <a:latin typeface="Rozha One"/>
                <a:ea typeface="Rozha One"/>
                <a:cs typeface="Rozha One"/>
                <a:sym typeface="Rozha One"/>
              </a:defRPr>
            </a:lvl3pPr>
            <a:lvl4pPr lvl="3" algn="ctr" rtl="0">
              <a:spcBef>
                <a:spcPts val="0"/>
              </a:spcBef>
              <a:spcAft>
                <a:spcPts val="0"/>
              </a:spcAft>
              <a:buSzPts val="3600"/>
              <a:buFont typeface="Rozha One"/>
              <a:buNone/>
              <a:defRPr sz="3600">
                <a:latin typeface="Rozha One"/>
                <a:ea typeface="Rozha One"/>
                <a:cs typeface="Rozha One"/>
                <a:sym typeface="Rozha One"/>
              </a:defRPr>
            </a:lvl4pPr>
            <a:lvl5pPr lvl="4" algn="ctr" rtl="0">
              <a:spcBef>
                <a:spcPts val="0"/>
              </a:spcBef>
              <a:spcAft>
                <a:spcPts val="0"/>
              </a:spcAft>
              <a:buSzPts val="3600"/>
              <a:buFont typeface="Rozha One"/>
              <a:buNone/>
              <a:defRPr sz="3600">
                <a:latin typeface="Rozha One"/>
                <a:ea typeface="Rozha One"/>
                <a:cs typeface="Rozha One"/>
                <a:sym typeface="Rozha One"/>
              </a:defRPr>
            </a:lvl5pPr>
            <a:lvl6pPr lvl="5" algn="ctr" rtl="0">
              <a:spcBef>
                <a:spcPts val="0"/>
              </a:spcBef>
              <a:spcAft>
                <a:spcPts val="0"/>
              </a:spcAft>
              <a:buSzPts val="3600"/>
              <a:buFont typeface="Rozha One"/>
              <a:buNone/>
              <a:defRPr sz="3600">
                <a:latin typeface="Rozha One"/>
                <a:ea typeface="Rozha One"/>
                <a:cs typeface="Rozha One"/>
                <a:sym typeface="Rozha One"/>
              </a:defRPr>
            </a:lvl6pPr>
            <a:lvl7pPr lvl="6" algn="ctr" rtl="0">
              <a:spcBef>
                <a:spcPts val="0"/>
              </a:spcBef>
              <a:spcAft>
                <a:spcPts val="0"/>
              </a:spcAft>
              <a:buSzPts val="3600"/>
              <a:buFont typeface="Rozha One"/>
              <a:buNone/>
              <a:defRPr sz="3600">
                <a:latin typeface="Rozha One"/>
                <a:ea typeface="Rozha One"/>
                <a:cs typeface="Rozha One"/>
                <a:sym typeface="Rozha One"/>
              </a:defRPr>
            </a:lvl7pPr>
            <a:lvl8pPr lvl="7" algn="ctr" rtl="0">
              <a:spcBef>
                <a:spcPts val="0"/>
              </a:spcBef>
              <a:spcAft>
                <a:spcPts val="0"/>
              </a:spcAft>
              <a:buSzPts val="3600"/>
              <a:buFont typeface="Rozha One"/>
              <a:buNone/>
              <a:defRPr sz="3600">
                <a:latin typeface="Rozha One"/>
                <a:ea typeface="Rozha One"/>
                <a:cs typeface="Rozha One"/>
                <a:sym typeface="Rozha One"/>
              </a:defRPr>
            </a:lvl8pPr>
            <a:lvl9pPr lvl="8" algn="ctr" rtl="0">
              <a:spcBef>
                <a:spcPts val="0"/>
              </a:spcBef>
              <a:spcAft>
                <a:spcPts val="0"/>
              </a:spcAft>
              <a:buSzPts val="3600"/>
              <a:buFont typeface="Rozha One"/>
              <a:buNone/>
              <a:defRPr sz="3600">
                <a:latin typeface="Rozha One"/>
                <a:ea typeface="Rozha One"/>
                <a:cs typeface="Rozha One"/>
                <a:sym typeface="Rozha One"/>
              </a:defRPr>
            </a:lvl9pPr>
          </a:lstStyle>
          <a:p>
            <a:endParaRPr/>
          </a:p>
        </p:txBody>
      </p:sp>
      <p:sp>
        <p:nvSpPr>
          <p:cNvPr id="561" name="Google Shape;561;p61"/>
          <p:cNvSpPr txBox="1">
            <a:spLocks noGrp="1"/>
          </p:cNvSpPr>
          <p:nvPr>
            <p:ph type="subTitle" idx="7"/>
          </p:nvPr>
        </p:nvSpPr>
        <p:spPr>
          <a:xfrm>
            <a:off x="3595178" y="3595392"/>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62" name="Google Shape;562;p61"/>
          <p:cNvSpPr txBox="1">
            <a:spLocks noGrp="1"/>
          </p:cNvSpPr>
          <p:nvPr>
            <p:ph type="title" idx="8"/>
          </p:nvPr>
        </p:nvSpPr>
        <p:spPr>
          <a:xfrm>
            <a:off x="5983511" y="1754375"/>
            <a:ext cx="21090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000"/>
            </a:lvl1pPr>
            <a:lvl2pPr lvl="1" algn="ctr" rtl="0">
              <a:spcBef>
                <a:spcPts val="0"/>
              </a:spcBef>
              <a:spcAft>
                <a:spcPts val="0"/>
              </a:spcAft>
              <a:buSzPts val="3600"/>
              <a:buFont typeface="Rozha One"/>
              <a:buNone/>
              <a:defRPr sz="3600">
                <a:latin typeface="Rozha One"/>
                <a:ea typeface="Rozha One"/>
                <a:cs typeface="Rozha One"/>
                <a:sym typeface="Rozha One"/>
              </a:defRPr>
            </a:lvl2pPr>
            <a:lvl3pPr lvl="2" algn="ctr" rtl="0">
              <a:spcBef>
                <a:spcPts val="0"/>
              </a:spcBef>
              <a:spcAft>
                <a:spcPts val="0"/>
              </a:spcAft>
              <a:buSzPts val="3600"/>
              <a:buFont typeface="Rozha One"/>
              <a:buNone/>
              <a:defRPr sz="3600">
                <a:latin typeface="Rozha One"/>
                <a:ea typeface="Rozha One"/>
                <a:cs typeface="Rozha One"/>
                <a:sym typeface="Rozha One"/>
              </a:defRPr>
            </a:lvl3pPr>
            <a:lvl4pPr lvl="3" algn="ctr" rtl="0">
              <a:spcBef>
                <a:spcPts val="0"/>
              </a:spcBef>
              <a:spcAft>
                <a:spcPts val="0"/>
              </a:spcAft>
              <a:buSzPts val="3600"/>
              <a:buFont typeface="Rozha One"/>
              <a:buNone/>
              <a:defRPr sz="3600">
                <a:latin typeface="Rozha One"/>
                <a:ea typeface="Rozha One"/>
                <a:cs typeface="Rozha One"/>
                <a:sym typeface="Rozha One"/>
              </a:defRPr>
            </a:lvl4pPr>
            <a:lvl5pPr lvl="4" algn="ctr" rtl="0">
              <a:spcBef>
                <a:spcPts val="0"/>
              </a:spcBef>
              <a:spcAft>
                <a:spcPts val="0"/>
              </a:spcAft>
              <a:buSzPts val="3600"/>
              <a:buFont typeface="Rozha One"/>
              <a:buNone/>
              <a:defRPr sz="3600">
                <a:latin typeface="Rozha One"/>
                <a:ea typeface="Rozha One"/>
                <a:cs typeface="Rozha One"/>
                <a:sym typeface="Rozha One"/>
              </a:defRPr>
            </a:lvl5pPr>
            <a:lvl6pPr lvl="5" algn="ctr" rtl="0">
              <a:spcBef>
                <a:spcPts val="0"/>
              </a:spcBef>
              <a:spcAft>
                <a:spcPts val="0"/>
              </a:spcAft>
              <a:buSzPts val="3600"/>
              <a:buFont typeface="Rozha One"/>
              <a:buNone/>
              <a:defRPr sz="3600">
                <a:latin typeface="Rozha One"/>
                <a:ea typeface="Rozha One"/>
                <a:cs typeface="Rozha One"/>
                <a:sym typeface="Rozha One"/>
              </a:defRPr>
            </a:lvl6pPr>
            <a:lvl7pPr lvl="6" algn="ctr" rtl="0">
              <a:spcBef>
                <a:spcPts val="0"/>
              </a:spcBef>
              <a:spcAft>
                <a:spcPts val="0"/>
              </a:spcAft>
              <a:buSzPts val="3600"/>
              <a:buFont typeface="Rozha One"/>
              <a:buNone/>
              <a:defRPr sz="3600">
                <a:latin typeface="Rozha One"/>
                <a:ea typeface="Rozha One"/>
                <a:cs typeface="Rozha One"/>
                <a:sym typeface="Rozha One"/>
              </a:defRPr>
            </a:lvl7pPr>
            <a:lvl8pPr lvl="7" algn="ctr" rtl="0">
              <a:spcBef>
                <a:spcPts val="0"/>
              </a:spcBef>
              <a:spcAft>
                <a:spcPts val="0"/>
              </a:spcAft>
              <a:buSzPts val="3600"/>
              <a:buFont typeface="Rozha One"/>
              <a:buNone/>
              <a:defRPr sz="3600">
                <a:latin typeface="Rozha One"/>
                <a:ea typeface="Rozha One"/>
                <a:cs typeface="Rozha One"/>
                <a:sym typeface="Rozha One"/>
              </a:defRPr>
            </a:lvl8pPr>
            <a:lvl9pPr lvl="8" algn="ctr" rtl="0">
              <a:spcBef>
                <a:spcPts val="0"/>
              </a:spcBef>
              <a:spcAft>
                <a:spcPts val="0"/>
              </a:spcAft>
              <a:buSzPts val="3600"/>
              <a:buFont typeface="Rozha One"/>
              <a:buNone/>
              <a:defRPr sz="3600">
                <a:latin typeface="Rozha One"/>
                <a:ea typeface="Rozha One"/>
                <a:cs typeface="Rozha One"/>
                <a:sym typeface="Rozha One"/>
              </a:defRPr>
            </a:lvl9pPr>
          </a:lstStyle>
          <a:p>
            <a:endParaRPr/>
          </a:p>
        </p:txBody>
      </p:sp>
      <p:sp>
        <p:nvSpPr>
          <p:cNvPr id="563" name="Google Shape;563;p61"/>
          <p:cNvSpPr txBox="1">
            <a:spLocks noGrp="1"/>
          </p:cNvSpPr>
          <p:nvPr>
            <p:ph type="subTitle" idx="9"/>
          </p:nvPr>
        </p:nvSpPr>
        <p:spPr>
          <a:xfrm>
            <a:off x="6104711" y="2121226"/>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64" name="Google Shape;564;p61"/>
          <p:cNvSpPr txBox="1">
            <a:spLocks noGrp="1"/>
          </p:cNvSpPr>
          <p:nvPr>
            <p:ph type="title" idx="13"/>
          </p:nvPr>
        </p:nvSpPr>
        <p:spPr>
          <a:xfrm>
            <a:off x="5983511" y="3204650"/>
            <a:ext cx="21090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000"/>
            </a:lvl1pPr>
            <a:lvl2pPr lvl="1" algn="ctr" rtl="0">
              <a:spcBef>
                <a:spcPts val="0"/>
              </a:spcBef>
              <a:spcAft>
                <a:spcPts val="0"/>
              </a:spcAft>
              <a:buSzPts val="3600"/>
              <a:buFont typeface="Rozha One"/>
              <a:buNone/>
              <a:defRPr sz="3600">
                <a:latin typeface="Rozha One"/>
                <a:ea typeface="Rozha One"/>
                <a:cs typeface="Rozha One"/>
                <a:sym typeface="Rozha One"/>
              </a:defRPr>
            </a:lvl2pPr>
            <a:lvl3pPr lvl="2" algn="ctr" rtl="0">
              <a:spcBef>
                <a:spcPts val="0"/>
              </a:spcBef>
              <a:spcAft>
                <a:spcPts val="0"/>
              </a:spcAft>
              <a:buSzPts val="3600"/>
              <a:buFont typeface="Rozha One"/>
              <a:buNone/>
              <a:defRPr sz="3600">
                <a:latin typeface="Rozha One"/>
                <a:ea typeface="Rozha One"/>
                <a:cs typeface="Rozha One"/>
                <a:sym typeface="Rozha One"/>
              </a:defRPr>
            </a:lvl3pPr>
            <a:lvl4pPr lvl="3" algn="ctr" rtl="0">
              <a:spcBef>
                <a:spcPts val="0"/>
              </a:spcBef>
              <a:spcAft>
                <a:spcPts val="0"/>
              </a:spcAft>
              <a:buSzPts val="3600"/>
              <a:buFont typeface="Rozha One"/>
              <a:buNone/>
              <a:defRPr sz="3600">
                <a:latin typeface="Rozha One"/>
                <a:ea typeface="Rozha One"/>
                <a:cs typeface="Rozha One"/>
                <a:sym typeface="Rozha One"/>
              </a:defRPr>
            </a:lvl4pPr>
            <a:lvl5pPr lvl="4" algn="ctr" rtl="0">
              <a:spcBef>
                <a:spcPts val="0"/>
              </a:spcBef>
              <a:spcAft>
                <a:spcPts val="0"/>
              </a:spcAft>
              <a:buSzPts val="3600"/>
              <a:buFont typeface="Rozha One"/>
              <a:buNone/>
              <a:defRPr sz="3600">
                <a:latin typeface="Rozha One"/>
                <a:ea typeface="Rozha One"/>
                <a:cs typeface="Rozha One"/>
                <a:sym typeface="Rozha One"/>
              </a:defRPr>
            </a:lvl5pPr>
            <a:lvl6pPr lvl="5" algn="ctr" rtl="0">
              <a:spcBef>
                <a:spcPts val="0"/>
              </a:spcBef>
              <a:spcAft>
                <a:spcPts val="0"/>
              </a:spcAft>
              <a:buSzPts val="3600"/>
              <a:buFont typeface="Rozha One"/>
              <a:buNone/>
              <a:defRPr sz="3600">
                <a:latin typeface="Rozha One"/>
                <a:ea typeface="Rozha One"/>
                <a:cs typeface="Rozha One"/>
                <a:sym typeface="Rozha One"/>
              </a:defRPr>
            </a:lvl6pPr>
            <a:lvl7pPr lvl="6" algn="ctr" rtl="0">
              <a:spcBef>
                <a:spcPts val="0"/>
              </a:spcBef>
              <a:spcAft>
                <a:spcPts val="0"/>
              </a:spcAft>
              <a:buSzPts val="3600"/>
              <a:buFont typeface="Rozha One"/>
              <a:buNone/>
              <a:defRPr sz="3600">
                <a:latin typeface="Rozha One"/>
                <a:ea typeface="Rozha One"/>
                <a:cs typeface="Rozha One"/>
                <a:sym typeface="Rozha One"/>
              </a:defRPr>
            </a:lvl7pPr>
            <a:lvl8pPr lvl="7" algn="ctr" rtl="0">
              <a:spcBef>
                <a:spcPts val="0"/>
              </a:spcBef>
              <a:spcAft>
                <a:spcPts val="0"/>
              </a:spcAft>
              <a:buSzPts val="3600"/>
              <a:buFont typeface="Rozha One"/>
              <a:buNone/>
              <a:defRPr sz="3600">
                <a:latin typeface="Rozha One"/>
                <a:ea typeface="Rozha One"/>
                <a:cs typeface="Rozha One"/>
                <a:sym typeface="Rozha One"/>
              </a:defRPr>
            </a:lvl8pPr>
            <a:lvl9pPr lvl="8" algn="ctr" rtl="0">
              <a:spcBef>
                <a:spcPts val="0"/>
              </a:spcBef>
              <a:spcAft>
                <a:spcPts val="0"/>
              </a:spcAft>
              <a:buSzPts val="3600"/>
              <a:buFont typeface="Rozha One"/>
              <a:buNone/>
              <a:defRPr sz="3600">
                <a:latin typeface="Rozha One"/>
                <a:ea typeface="Rozha One"/>
                <a:cs typeface="Rozha One"/>
                <a:sym typeface="Rozha One"/>
              </a:defRPr>
            </a:lvl9pPr>
          </a:lstStyle>
          <a:p>
            <a:endParaRPr/>
          </a:p>
        </p:txBody>
      </p:sp>
      <p:sp>
        <p:nvSpPr>
          <p:cNvPr id="565" name="Google Shape;565;p61"/>
          <p:cNvSpPr txBox="1">
            <a:spLocks noGrp="1"/>
          </p:cNvSpPr>
          <p:nvPr>
            <p:ph type="subTitle" idx="14"/>
          </p:nvPr>
        </p:nvSpPr>
        <p:spPr>
          <a:xfrm>
            <a:off x="6104711" y="3595392"/>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66" name="Google Shape;566;p61"/>
          <p:cNvSpPr txBox="1">
            <a:spLocks noGrp="1"/>
          </p:cNvSpPr>
          <p:nvPr>
            <p:ph type="title" idx="15"/>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67" name="Google Shape;567;p61"/>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568" name="Google Shape;568;p61"/>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and four columns 2">
  <p:cSld name="CUSTOM_1_1_2">
    <p:bg>
      <p:bgPr>
        <a:blipFill>
          <a:blip r:embed="rId2">
            <a:alphaModFix/>
          </a:blip>
          <a:stretch>
            <a:fillRect/>
          </a:stretch>
        </a:blipFill>
        <a:effectLst/>
      </p:bgPr>
    </p:bg>
    <p:spTree>
      <p:nvGrpSpPr>
        <p:cNvPr id="1" name="Shape 569"/>
        <p:cNvGrpSpPr/>
        <p:nvPr/>
      </p:nvGrpSpPr>
      <p:grpSpPr>
        <a:xfrm>
          <a:off x="0" y="0"/>
          <a:ext cx="0" cy="0"/>
          <a:chOff x="0" y="0"/>
          <a:chExt cx="0" cy="0"/>
        </a:xfrm>
      </p:grpSpPr>
      <p:sp>
        <p:nvSpPr>
          <p:cNvPr id="570" name="Google Shape;570;p62"/>
          <p:cNvSpPr/>
          <p:nvPr/>
        </p:nvSpPr>
        <p:spPr>
          <a:xfrm>
            <a:off x="-55980" y="-27995"/>
            <a:ext cx="5691450" cy="5224950"/>
          </a:xfrm>
          <a:custGeom>
            <a:avLst/>
            <a:gdLst/>
            <a:ahLst/>
            <a:cxnLst/>
            <a:rect l="l" t="t" r="r" b="b"/>
            <a:pathLst>
              <a:path w="227658" h="208998" extrusionOk="0">
                <a:moveTo>
                  <a:pt x="197428" y="208998"/>
                </a:moveTo>
                <a:lnTo>
                  <a:pt x="0" y="208998"/>
                </a:lnTo>
                <a:lnTo>
                  <a:pt x="0" y="0"/>
                </a:lnTo>
                <a:lnTo>
                  <a:pt x="46651" y="0"/>
                </a:lnTo>
                <a:lnTo>
                  <a:pt x="69417" y="22393"/>
                </a:lnTo>
                <a:lnTo>
                  <a:pt x="226165" y="180261"/>
                </a:lnTo>
                <a:lnTo>
                  <a:pt x="227658" y="187725"/>
                </a:lnTo>
                <a:close/>
              </a:path>
            </a:pathLst>
          </a:custGeom>
          <a:solidFill>
            <a:srgbClr val="9EDDEF">
              <a:alpha val="29460"/>
            </a:srgbClr>
          </a:solidFill>
          <a:ln>
            <a:noFill/>
          </a:ln>
        </p:spPr>
      </p:sp>
      <p:sp>
        <p:nvSpPr>
          <p:cNvPr id="571" name="Google Shape;571;p62"/>
          <p:cNvSpPr/>
          <p:nvPr/>
        </p:nvSpPr>
        <p:spPr>
          <a:xfrm flipH="1">
            <a:off x="4881322" y="-87400"/>
            <a:ext cx="4332025" cy="5280825"/>
          </a:xfrm>
          <a:custGeom>
            <a:avLst/>
            <a:gdLst/>
            <a:ahLst/>
            <a:cxnLst/>
            <a:rect l="l" t="t" r="r" b="b"/>
            <a:pathLst>
              <a:path w="173281" h="211233" extrusionOk="0">
                <a:moveTo>
                  <a:pt x="146814" y="0"/>
                </a:moveTo>
                <a:lnTo>
                  <a:pt x="0" y="0"/>
                </a:lnTo>
                <a:lnTo>
                  <a:pt x="0" y="211233"/>
                </a:lnTo>
                <a:lnTo>
                  <a:pt x="173281" y="211233"/>
                </a:lnTo>
                <a:lnTo>
                  <a:pt x="43944" y="115854"/>
                </a:lnTo>
                <a:close/>
              </a:path>
            </a:pathLst>
          </a:custGeom>
          <a:solidFill>
            <a:srgbClr val="F7E5B7">
              <a:alpha val="52679"/>
            </a:srgbClr>
          </a:solidFill>
          <a:ln>
            <a:noFill/>
          </a:ln>
        </p:spPr>
      </p:sp>
      <p:sp>
        <p:nvSpPr>
          <p:cNvPr id="572" name="Google Shape;572;p62"/>
          <p:cNvSpPr/>
          <p:nvPr/>
        </p:nvSpPr>
        <p:spPr>
          <a:xfrm flipH="1">
            <a:off x="1073641" y="-62416"/>
            <a:ext cx="7041100" cy="4656600"/>
          </a:xfrm>
          <a:custGeom>
            <a:avLst/>
            <a:gdLst/>
            <a:ahLst/>
            <a:cxnLst/>
            <a:rect l="l" t="t" r="r" b="b"/>
            <a:pathLst>
              <a:path w="281644" h="186264" extrusionOk="0">
                <a:moveTo>
                  <a:pt x="101871" y="0"/>
                </a:moveTo>
                <a:lnTo>
                  <a:pt x="281644" y="0"/>
                </a:lnTo>
                <a:lnTo>
                  <a:pt x="96378" y="186264"/>
                </a:lnTo>
                <a:lnTo>
                  <a:pt x="0" y="115853"/>
                </a:lnTo>
                <a:close/>
              </a:path>
            </a:pathLst>
          </a:custGeom>
          <a:solidFill>
            <a:srgbClr val="595959">
              <a:alpha val="16960"/>
            </a:srgbClr>
          </a:solidFill>
          <a:ln>
            <a:noFill/>
          </a:ln>
        </p:spPr>
      </p:sp>
      <p:sp>
        <p:nvSpPr>
          <p:cNvPr id="573" name="Google Shape;573;p62"/>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62"/>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75" name="Google Shape;575;p62"/>
          <p:cNvSpPr txBox="1">
            <a:spLocks noGrp="1"/>
          </p:cNvSpPr>
          <p:nvPr>
            <p:ph type="title" idx="2"/>
          </p:nvPr>
        </p:nvSpPr>
        <p:spPr>
          <a:xfrm>
            <a:off x="1848226" y="1509075"/>
            <a:ext cx="22533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600"/>
              <a:buNone/>
              <a:defRPr sz="2000">
                <a:solidFill>
                  <a:schemeClr val="accent1"/>
                </a:solidFill>
              </a:defRPr>
            </a:lvl1pPr>
            <a:lvl2pPr lvl="1" algn="ctr" rtl="0">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2pPr>
            <a:lvl3pPr lvl="2" algn="ctr" rtl="0">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3pPr>
            <a:lvl4pPr lvl="3" algn="ctr" rtl="0">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4pPr>
            <a:lvl5pPr lvl="4" algn="ctr" rtl="0">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5pPr>
            <a:lvl6pPr lvl="5" algn="ctr" rtl="0">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6pPr>
            <a:lvl7pPr lvl="6" algn="ctr" rtl="0">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7pPr>
            <a:lvl8pPr lvl="7" algn="ctr" rtl="0">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8pPr>
            <a:lvl9pPr lvl="8" algn="ctr" rtl="0">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9pPr>
          </a:lstStyle>
          <a:p>
            <a:endParaRPr/>
          </a:p>
        </p:txBody>
      </p:sp>
      <p:sp>
        <p:nvSpPr>
          <p:cNvPr id="576" name="Google Shape;576;p62"/>
          <p:cNvSpPr txBox="1">
            <a:spLocks noGrp="1"/>
          </p:cNvSpPr>
          <p:nvPr>
            <p:ph type="subTitle" idx="1"/>
          </p:nvPr>
        </p:nvSpPr>
        <p:spPr>
          <a:xfrm>
            <a:off x="1608525" y="1799405"/>
            <a:ext cx="27327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7" name="Google Shape;577;p62"/>
          <p:cNvSpPr txBox="1">
            <a:spLocks noGrp="1"/>
          </p:cNvSpPr>
          <p:nvPr>
            <p:ph type="title" idx="3"/>
          </p:nvPr>
        </p:nvSpPr>
        <p:spPr>
          <a:xfrm>
            <a:off x="1848226" y="3096975"/>
            <a:ext cx="22533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600"/>
              <a:buNone/>
              <a:defRPr sz="2000">
                <a:solidFill>
                  <a:schemeClr val="accent1"/>
                </a:solidFill>
              </a:defRPr>
            </a:lvl1pPr>
            <a:lvl2pPr lvl="1" algn="ctr" rtl="0">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2pPr>
            <a:lvl3pPr lvl="2" algn="ctr" rtl="0">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3pPr>
            <a:lvl4pPr lvl="3" algn="ctr" rtl="0">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4pPr>
            <a:lvl5pPr lvl="4" algn="ctr" rtl="0">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5pPr>
            <a:lvl6pPr lvl="5" algn="ctr" rtl="0">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6pPr>
            <a:lvl7pPr lvl="6" algn="ctr" rtl="0">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7pPr>
            <a:lvl8pPr lvl="7" algn="ctr" rtl="0">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8pPr>
            <a:lvl9pPr lvl="8" algn="ctr" rtl="0">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9pPr>
          </a:lstStyle>
          <a:p>
            <a:endParaRPr/>
          </a:p>
        </p:txBody>
      </p:sp>
      <p:sp>
        <p:nvSpPr>
          <p:cNvPr id="578" name="Google Shape;578;p62"/>
          <p:cNvSpPr txBox="1">
            <a:spLocks noGrp="1"/>
          </p:cNvSpPr>
          <p:nvPr>
            <p:ph type="subTitle" idx="4"/>
          </p:nvPr>
        </p:nvSpPr>
        <p:spPr>
          <a:xfrm>
            <a:off x="1608525" y="3483426"/>
            <a:ext cx="27327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9" name="Google Shape;579;p62"/>
          <p:cNvSpPr txBox="1">
            <a:spLocks noGrp="1"/>
          </p:cNvSpPr>
          <p:nvPr>
            <p:ph type="title" idx="5"/>
          </p:nvPr>
        </p:nvSpPr>
        <p:spPr>
          <a:xfrm>
            <a:off x="5272526" y="1509075"/>
            <a:ext cx="22533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600"/>
              <a:buNone/>
              <a:defRPr sz="2000">
                <a:solidFill>
                  <a:schemeClr val="accent1"/>
                </a:solidFill>
              </a:defRPr>
            </a:lvl1pPr>
            <a:lvl2pPr lvl="1" algn="ctr" rtl="0">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2pPr>
            <a:lvl3pPr lvl="2" algn="ctr" rtl="0">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3pPr>
            <a:lvl4pPr lvl="3" algn="ctr" rtl="0">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4pPr>
            <a:lvl5pPr lvl="4" algn="ctr" rtl="0">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5pPr>
            <a:lvl6pPr lvl="5" algn="ctr" rtl="0">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6pPr>
            <a:lvl7pPr lvl="6" algn="ctr" rtl="0">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7pPr>
            <a:lvl8pPr lvl="7" algn="ctr" rtl="0">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8pPr>
            <a:lvl9pPr lvl="8" algn="ctr" rtl="0">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9pPr>
          </a:lstStyle>
          <a:p>
            <a:endParaRPr/>
          </a:p>
        </p:txBody>
      </p:sp>
      <p:sp>
        <p:nvSpPr>
          <p:cNvPr id="580" name="Google Shape;580;p62"/>
          <p:cNvSpPr txBox="1">
            <a:spLocks noGrp="1"/>
          </p:cNvSpPr>
          <p:nvPr>
            <p:ph type="subTitle" idx="6"/>
          </p:nvPr>
        </p:nvSpPr>
        <p:spPr>
          <a:xfrm>
            <a:off x="5032825" y="1799405"/>
            <a:ext cx="27327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81" name="Google Shape;581;p62"/>
          <p:cNvSpPr txBox="1">
            <a:spLocks noGrp="1"/>
          </p:cNvSpPr>
          <p:nvPr>
            <p:ph type="title" idx="7"/>
          </p:nvPr>
        </p:nvSpPr>
        <p:spPr>
          <a:xfrm>
            <a:off x="5272526" y="3097125"/>
            <a:ext cx="22533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600"/>
              <a:buNone/>
              <a:defRPr sz="2000">
                <a:solidFill>
                  <a:schemeClr val="accent1"/>
                </a:solidFill>
              </a:defRPr>
            </a:lvl1pPr>
            <a:lvl2pPr lvl="1" algn="ctr" rtl="0">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2pPr>
            <a:lvl3pPr lvl="2" algn="ctr" rtl="0">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3pPr>
            <a:lvl4pPr lvl="3" algn="ctr" rtl="0">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4pPr>
            <a:lvl5pPr lvl="4" algn="ctr" rtl="0">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5pPr>
            <a:lvl6pPr lvl="5" algn="ctr" rtl="0">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6pPr>
            <a:lvl7pPr lvl="6" algn="ctr" rtl="0">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7pPr>
            <a:lvl8pPr lvl="7" algn="ctr" rtl="0">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8pPr>
            <a:lvl9pPr lvl="8" algn="ctr" rtl="0">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9pPr>
          </a:lstStyle>
          <a:p>
            <a:endParaRPr/>
          </a:p>
        </p:txBody>
      </p:sp>
      <p:sp>
        <p:nvSpPr>
          <p:cNvPr id="582" name="Google Shape;582;p62"/>
          <p:cNvSpPr txBox="1">
            <a:spLocks noGrp="1"/>
          </p:cNvSpPr>
          <p:nvPr>
            <p:ph type="subTitle" idx="8"/>
          </p:nvPr>
        </p:nvSpPr>
        <p:spPr>
          <a:xfrm>
            <a:off x="5032825" y="3482981"/>
            <a:ext cx="27327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583" name="Google Shape;583;p62"/>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584" name="Google Shape;584;p62"/>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only 6">
  <p:cSld name="CUSTOM_12">
    <p:bg>
      <p:bgPr>
        <a:blipFill>
          <a:blip r:embed="rId2">
            <a:alphaModFix/>
          </a:blip>
          <a:stretch>
            <a:fillRect/>
          </a:stretch>
        </a:blipFill>
        <a:effectLst/>
      </p:bgPr>
    </p:bg>
    <p:spTree>
      <p:nvGrpSpPr>
        <p:cNvPr id="1" name="Shape 585"/>
        <p:cNvGrpSpPr/>
        <p:nvPr/>
      </p:nvGrpSpPr>
      <p:grpSpPr>
        <a:xfrm>
          <a:off x="0" y="0"/>
          <a:ext cx="0" cy="0"/>
          <a:chOff x="0" y="0"/>
          <a:chExt cx="0" cy="0"/>
        </a:xfrm>
      </p:grpSpPr>
      <p:sp>
        <p:nvSpPr>
          <p:cNvPr id="586" name="Google Shape;586;p63"/>
          <p:cNvSpPr/>
          <p:nvPr/>
        </p:nvSpPr>
        <p:spPr>
          <a:xfrm>
            <a:off x="-218375" y="2550050"/>
            <a:ext cx="4311125" cy="2803650"/>
          </a:xfrm>
          <a:custGeom>
            <a:avLst/>
            <a:gdLst/>
            <a:ahLst/>
            <a:cxnLst/>
            <a:rect l="l" t="t" r="r" b="b"/>
            <a:pathLst>
              <a:path w="172445" h="112146" extrusionOk="0">
                <a:moveTo>
                  <a:pt x="0" y="7890"/>
                </a:moveTo>
                <a:lnTo>
                  <a:pt x="0" y="112146"/>
                </a:lnTo>
                <a:lnTo>
                  <a:pt x="172445" y="34658"/>
                </a:lnTo>
                <a:lnTo>
                  <a:pt x="172445" y="0"/>
                </a:lnTo>
                <a:close/>
              </a:path>
            </a:pathLst>
          </a:custGeom>
          <a:solidFill>
            <a:srgbClr val="96B3C1">
              <a:alpha val="38840"/>
            </a:srgbClr>
          </a:solidFill>
          <a:ln>
            <a:noFill/>
          </a:ln>
        </p:spPr>
      </p:sp>
      <p:sp>
        <p:nvSpPr>
          <p:cNvPr id="587" name="Google Shape;587;p63"/>
          <p:cNvSpPr/>
          <p:nvPr/>
        </p:nvSpPr>
        <p:spPr>
          <a:xfrm>
            <a:off x="4278625" y="3457200"/>
            <a:ext cx="4110775" cy="1867125"/>
          </a:xfrm>
          <a:custGeom>
            <a:avLst/>
            <a:gdLst/>
            <a:ahLst/>
            <a:cxnLst/>
            <a:rect l="l" t="t" r="r" b="b"/>
            <a:pathLst>
              <a:path w="164431" h="74685" extrusionOk="0">
                <a:moveTo>
                  <a:pt x="164431" y="74685"/>
                </a:moveTo>
                <a:lnTo>
                  <a:pt x="0" y="74685"/>
                </a:lnTo>
                <a:lnTo>
                  <a:pt x="43119" y="0"/>
                </a:lnTo>
                <a:lnTo>
                  <a:pt x="74588" y="8432"/>
                </a:lnTo>
                <a:lnTo>
                  <a:pt x="130278" y="51660"/>
                </a:lnTo>
                <a:close/>
              </a:path>
            </a:pathLst>
          </a:custGeom>
          <a:solidFill>
            <a:srgbClr val="9EDDEF">
              <a:alpha val="29460"/>
            </a:srgbClr>
          </a:solidFill>
          <a:ln>
            <a:noFill/>
          </a:ln>
        </p:spPr>
      </p:sp>
      <p:sp>
        <p:nvSpPr>
          <p:cNvPr id="588" name="Google Shape;588;p63"/>
          <p:cNvSpPr/>
          <p:nvPr/>
        </p:nvSpPr>
        <p:spPr>
          <a:xfrm>
            <a:off x="-227861" y="-21222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589" name="Google Shape;589;p63"/>
          <p:cNvSpPr/>
          <p:nvPr/>
        </p:nvSpPr>
        <p:spPr>
          <a:xfrm>
            <a:off x="5867575" y="-212225"/>
            <a:ext cx="3383225" cy="5580450"/>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595959">
              <a:alpha val="16960"/>
            </a:srgbClr>
          </a:solidFill>
          <a:ln>
            <a:noFill/>
          </a:ln>
        </p:spPr>
      </p:sp>
      <p:sp>
        <p:nvSpPr>
          <p:cNvPr id="590" name="Google Shape;590;p63"/>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63"/>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92" name="Google Shape;592;p63"/>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593" name="Google Shape;593;p63"/>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only 7">
  <p:cSld name="CUSTOM_13">
    <p:bg>
      <p:bgPr>
        <a:blipFill>
          <a:blip r:embed="rId2">
            <a:alphaModFix/>
          </a:blip>
          <a:stretch>
            <a:fillRect/>
          </a:stretch>
        </a:blipFill>
        <a:effectLst/>
      </p:bgPr>
    </p:bg>
    <p:spTree>
      <p:nvGrpSpPr>
        <p:cNvPr id="1" name="Shape 594"/>
        <p:cNvGrpSpPr/>
        <p:nvPr/>
      </p:nvGrpSpPr>
      <p:grpSpPr>
        <a:xfrm>
          <a:off x="0" y="0"/>
          <a:ext cx="0" cy="0"/>
          <a:chOff x="0" y="0"/>
          <a:chExt cx="0" cy="0"/>
        </a:xfrm>
      </p:grpSpPr>
      <p:sp>
        <p:nvSpPr>
          <p:cNvPr id="595" name="Google Shape;595;p64"/>
          <p:cNvSpPr/>
          <p:nvPr/>
        </p:nvSpPr>
        <p:spPr>
          <a:xfrm>
            <a:off x="1974642" y="3927350"/>
            <a:ext cx="4028750" cy="1428400"/>
          </a:xfrm>
          <a:custGeom>
            <a:avLst/>
            <a:gdLst/>
            <a:ahLst/>
            <a:cxnLst/>
            <a:rect l="l" t="t" r="r" b="b"/>
            <a:pathLst>
              <a:path w="161150" h="57136" extrusionOk="0">
                <a:moveTo>
                  <a:pt x="161150" y="57136"/>
                </a:moveTo>
                <a:lnTo>
                  <a:pt x="0" y="50398"/>
                </a:lnTo>
                <a:lnTo>
                  <a:pt x="46254" y="0"/>
                </a:lnTo>
                <a:close/>
              </a:path>
            </a:pathLst>
          </a:custGeom>
          <a:solidFill>
            <a:srgbClr val="96B3C1">
              <a:alpha val="38840"/>
            </a:srgbClr>
          </a:solidFill>
          <a:ln>
            <a:noFill/>
          </a:ln>
        </p:spPr>
      </p:sp>
      <p:sp>
        <p:nvSpPr>
          <p:cNvPr id="596" name="Google Shape;596;p64"/>
          <p:cNvSpPr/>
          <p:nvPr/>
        </p:nvSpPr>
        <p:spPr>
          <a:xfrm>
            <a:off x="636700" y="-162275"/>
            <a:ext cx="8614100" cy="5530500"/>
          </a:xfrm>
          <a:custGeom>
            <a:avLst/>
            <a:gdLst/>
            <a:ahLst/>
            <a:cxnLst/>
            <a:rect l="l" t="t" r="r" b="b"/>
            <a:pathLst>
              <a:path w="344564" h="221220" extrusionOk="0">
                <a:moveTo>
                  <a:pt x="215727" y="221220"/>
                </a:moveTo>
                <a:lnTo>
                  <a:pt x="344564" y="221220"/>
                </a:lnTo>
                <a:lnTo>
                  <a:pt x="343908" y="103150"/>
                </a:lnTo>
                <a:lnTo>
                  <a:pt x="165790" y="108862"/>
                </a:lnTo>
                <a:lnTo>
                  <a:pt x="0" y="0"/>
                </a:lnTo>
                <a:lnTo>
                  <a:pt x="100872" y="164792"/>
                </a:lnTo>
                <a:close/>
              </a:path>
            </a:pathLst>
          </a:custGeom>
          <a:solidFill>
            <a:srgbClr val="F7E5B7">
              <a:alpha val="52679"/>
            </a:srgbClr>
          </a:solidFill>
          <a:ln>
            <a:noFill/>
          </a:ln>
        </p:spPr>
      </p:sp>
      <p:sp>
        <p:nvSpPr>
          <p:cNvPr id="597" name="Google Shape;597;p64"/>
          <p:cNvSpPr/>
          <p:nvPr/>
        </p:nvSpPr>
        <p:spPr>
          <a:xfrm>
            <a:off x="600075" y="-199725"/>
            <a:ext cx="8638250" cy="2759025"/>
          </a:xfrm>
          <a:custGeom>
            <a:avLst/>
            <a:gdLst/>
            <a:ahLst/>
            <a:cxnLst/>
            <a:rect l="l" t="t" r="r" b="b"/>
            <a:pathLst>
              <a:path w="345530" h="110361" extrusionOk="0">
                <a:moveTo>
                  <a:pt x="345373" y="104648"/>
                </a:moveTo>
                <a:lnTo>
                  <a:pt x="345530" y="0"/>
                </a:lnTo>
                <a:lnTo>
                  <a:pt x="0" y="534"/>
                </a:lnTo>
                <a:lnTo>
                  <a:pt x="166756" y="110361"/>
                </a:lnTo>
                <a:close/>
              </a:path>
            </a:pathLst>
          </a:custGeom>
          <a:solidFill>
            <a:srgbClr val="9EDDEF">
              <a:alpha val="29460"/>
            </a:srgbClr>
          </a:solidFill>
          <a:ln>
            <a:noFill/>
          </a:ln>
        </p:spPr>
      </p:sp>
      <p:sp>
        <p:nvSpPr>
          <p:cNvPr id="598" name="Google Shape;598;p64"/>
          <p:cNvSpPr/>
          <p:nvPr/>
        </p:nvSpPr>
        <p:spPr>
          <a:xfrm>
            <a:off x="-237200" y="-212225"/>
            <a:ext cx="3422675" cy="5580450"/>
          </a:xfrm>
          <a:custGeom>
            <a:avLst/>
            <a:gdLst/>
            <a:ahLst/>
            <a:cxnLst/>
            <a:rect l="l" t="t" r="r" b="b"/>
            <a:pathLst>
              <a:path w="136907" h="223218" extrusionOk="0">
                <a:moveTo>
                  <a:pt x="81896" y="223218"/>
                </a:moveTo>
                <a:lnTo>
                  <a:pt x="0" y="223218"/>
                </a:lnTo>
                <a:lnTo>
                  <a:pt x="0" y="0"/>
                </a:lnTo>
                <a:lnTo>
                  <a:pt x="33457" y="0"/>
                </a:lnTo>
                <a:lnTo>
                  <a:pt x="136907" y="163139"/>
                </a:lnTo>
                <a:close/>
              </a:path>
            </a:pathLst>
          </a:custGeom>
          <a:solidFill>
            <a:srgbClr val="595959">
              <a:alpha val="16960"/>
            </a:srgbClr>
          </a:solidFill>
          <a:ln>
            <a:noFill/>
          </a:ln>
        </p:spPr>
      </p:sp>
      <p:sp>
        <p:nvSpPr>
          <p:cNvPr id="599" name="Google Shape;599;p64"/>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64"/>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601" name="Google Shape;601;p64"/>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602" name="Google Shape;602;p64"/>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7"/>
          <p:cNvSpPr/>
          <p:nvPr/>
        </p:nvSpPr>
        <p:spPr>
          <a:xfrm>
            <a:off x="3956575" y="-131581"/>
            <a:ext cx="5277925" cy="1600100"/>
          </a:xfrm>
          <a:custGeom>
            <a:avLst/>
            <a:gdLst/>
            <a:ahLst/>
            <a:cxnLst/>
            <a:rect l="l" t="t" r="r" b="b"/>
            <a:pathLst>
              <a:path w="211117" h="64004" extrusionOk="0">
                <a:moveTo>
                  <a:pt x="211117" y="4067"/>
                </a:moveTo>
                <a:lnTo>
                  <a:pt x="211117" y="0"/>
                </a:lnTo>
                <a:lnTo>
                  <a:pt x="36953" y="0"/>
                </a:lnTo>
                <a:lnTo>
                  <a:pt x="0" y="64004"/>
                </a:lnTo>
                <a:lnTo>
                  <a:pt x="177146" y="33493"/>
                </a:lnTo>
                <a:close/>
              </a:path>
            </a:pathLst>
          </a:custGeom>
          <a:solidFill>
            <a:srgbClr val="F7E5B7">
              <a:alpha val="52679"/>
            </a:srgbClr>
          </a:solidFill>
          <a:ln>
            <a:noFill/>
          </a:ln>
        </p:spPr>
      </p:sp>
      <p:sp>
        <p:nvSpPr>
          <p:cNvPr id="56" name="Google Shape;56;p7"/>
          <p:cNvSpPr/>
          <p:nvPr/>
        </p:nvSpPr>
        <p:spPr>
          <a:xfrm>
            <a:off x="-77225" y="1390125"/>
            <a:ext cx="5097150" cy="4083025"/>
          </a:xfrm>
          <a:custGeom>
            <a:avLst/>
            <a:gdLst/>
            <a:ahLst/>
            <a:cxnLst/>
            <a:rect l="l" t="t" r="r" b="b"/>
            <a:pathLst>
              <a:path w="203886" h="163321" extrusionOk="0">
                <a:moveTo>
                  <a:pt x="0" y="161256"/>
                </a:moveTo>
                <a:lnTo>
                  <a:pt x="0" y="61784"/>
                </a:lnTo>
                <a:lnTo>
                  <a:pt x="203886" y="0"/>
                </a:lnTo>
                <a:lnTo>
                  <a:pt x="80633" y="163321"/>
                </a:lnTo>
                <a:close/>
              </a:path>
            </a:pathLst>
          </a:custGeom>
          <a:solidFill>
            <a:srgbClr val="96B3C1">
              <a:alpha val="38840"/>
            </a:srgbClr>
          </a:solidFill>
          <a:ln>
            <a:noFill/>
          </a:ln>
        </p:spPr>
      </p:sp>
      <p:sp>
        <p:nvSpPr>
          <p:cNvPr id="57" name="Google Shape;57;p7"/>
          <p:cNvSpPr/>
          <p:nvPr/>
        </p:nvSpPr>
        <p:spPr>
          <a:xfrm rot="10800000" flipH="1">
            <a:off x="2023421" y="1359233"/>
            <a:ext cx="4124075" cy="4000500"/>
          </a:xfrm>
          <a:custGeom>
            <a:avLst/>
            <a:gdLst/>
            <a:ahLst/>
            <a:cxnLst/>
            <a:rect l="l" t="t" r="r" b="b"/>
            <a:pathLst>
              <a:path w="164963" h="160020" extrusionOk="0">
                <a:moveTo>
                  <a:pt x="0" y="0"/>
                </a:moveTo>
                <a:lnTo>
                  <a:pt x="164963" y="0"/>
                </a:lnTo>
                <a:lnTo>
                  <a:pt x="119243" y="160020"/>
                </a:lnTo>
                <a:close/>
              </a:path>
            </a:pathLst>
          </a:custGeom>
          <a:solidFill>
            <a:srgbClr val="9EDDEF">
              <a:alpha val="29460"/>
            </a:srgbClr>
          </a:solidFill>
          <a:ln>
            <a:noFill/>
          </a:ln>
        </p:spPr>
      </p:sp>
      <p:sp>
        <p:nvSpPr>
          <p:cNvPr id="58" name="Google Shape;58;p7"/>
          <p:cNvSpPr/>
          <p:nvPr/>
        </p:nvSpPr>
        <p:spPr>
          <a:xfrm rot="10800000" flipH="1">
            <a:off x="-61779" y="-92671"/>
            <a:ext cx="4927250" cy="3027400"/>
          </a:xfrm>
          <a:custGeom>
            <a:avLst/>
            <a:gdLst/>
            <a:ahLst/>
            <a:cxnLst/>
            <a:rect l="l" t="t" r="r" b="b"/>
            <a:pathLst>
              <a:path w="197090" h="121096" extrusionOk="0">
                <a:moveTo>
                  <a:pt x="0" y="0"/>
                </a:moveTo>
                <a:lnTo>
                  <a:pt x="0" y="121096"/>
                </a:lnTo>
                <a:lnTo>
                  <a:pt x="197090" y="121096"/>
                </a:lnTo>
                <a:lnTo>
                  <a:pt x="154459" y="48191"/>
                </a:lnTo>
                <a:close/>
              </a:path>
            </a:pathLst>
          </a:custGeom>
          <a:solidFill>
            <a:srgbClr val="9EDDEF">
              <a:alpha val="29460"/>
            </a:srgbClr>
          </a:solidFill>
          <a:ln>
            <a:noFill/>
          </a:ln>
        </p:spPr>
      </p:sp>
      <p:sp>
        <p:nvSpPr>
          <p:cNvPr id="59" name="Google Shape;59;p7"/>
          <p:cNvSpPr/>
          <p:nvPr/>
        </p:nvSpPr>
        <p:spPr>
          <a:xfrm rot="10800000" flipH="1">
            <a:off x="5483300" y="-30896"/>
            <a:ext cx="3753375" cy="5390650"/>
          </a:xfrm>
          <a:custGeom>
            <a:avLst/>
            <a:gdLst/>
            <a:ahLst/>
            <a:cxnLst/>
            <a:rect l="l" t="t" r="r" b="b"/>
            <a:pathLst>
              <a:path w="150135" h="215626" extrusionOk="0">
                <a:moveTo>
                  <a:pt x="26567" y="0"/>
                </a:moveTo>
                <a:lnTo>
                  <a:pt x="150135" y="0"/>
                </a:lnTo>
                <a:lnTo>
                  <a:pt x="150135" y="215626"/>
                </a:lnTo>
                <a:lnTo>
                  <a:pt x="0" y="92676"/>
                </a:lnTo>
                <a:close/>
              </a:path>
            </a:pathLst>
          </a:custGeom>
          <a:solidFill>
            <a:srgbClr val="EEEEEE">
              <a:alpha val="71880"/>
            </a:srgbClr>
          </a:solidFill>
          <a:ln>
            <a:noFill/>
          </a:ln>
        </p:spPr>
      </p:sp>
      <p:sp>
        <p:nvSpPr>
          <p:cNvPr id="60" name="Google Shape;60;p7"/>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txBox="1">
            <a:spLocks noGrp="1"/>
          </p:cNvSpPr>
          <p:nvPr>
            <p:ph type="body" idx="1"/>
          </p:nvPr>
        </p:nvSpPr>
        <p:spPr>
          <a:xfrm>
            <a:off x="1195150" y="1660550"/>
            <a:ext cx="3468900" cy="20709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cxnSp>
        <p:nvCxnSpPr>
          <p:cNvPr id="62" name="Google Shape;62;p7"/>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63" name="Google Shape;63;p7"/>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hanks">
  <p:cSld name="CUSTOM_18">
    <p:bg>
      <p:bgPr>
        <a:blipFill>
          <a:blip r:embed="rId2">
            <a:alphaModFix/>
          </a:blip>
          <a:stretch>
            <a:fillRect/>
          </a:stretch>
        </a:blipFill>
        <a:effectLst/>
      </p:bgPr>
    </p:bg>
    <p:spTree>
      <p:nvGrpSpPr>
        <p:cNvPr id="1" name="Shape 660"/>
        <p:cNvGrpSpPr/>
        <p:nvPr/>
      </p:nvGrpSpPr>
      <p:grpSpPr>
        <a:xfrm>
          <a:off x="0" y="0"/>
          <a:ext cx="0" cy="0"/>
          <a:chOff x="0" y="0"/>
          <a:chExt cx="0" cy="0"/>
        </a:xfrm>
      </p:grpSpPr>
      <p:grpSp>
        <p:nvGrpSpPr>
          <p:cNvPr id="661" name="Google Shape;661;p71"/>
          <p:cNvGrpSpPr/>
          <p:nvPr/>
        </p:nvGrpSpPr>
        <p:grpSpPr>
          <a:xfrm>
            <a:off x="-152625" y="-124843"/>
            <a:ext cx="9355008" cy="5419676"/>
            <a:chOff x="-152625" y="-124843"/>
            <a:chExt cx="9355008" cy="5419676"/>
          </a:xfrm>
        </p:grpSpPr>
        <p:sp>
          <p:nvSpPr>
            <p:cNvPr id="662" name="Google Shape;662;p71"/>
            <p:cNvSpPr/>
            <p:nvPr/>
          </p:nvSpPr>
          <p:spPr>
            <a:xfrm>
              <a:off x="-149800" y="-112350"/>
              <a:ext cx="7428100" cy="2272125"/>
            </a:xfrm>
            <a:custGeom>
              <a:avLst/>
              <a:gdLst/>
              <a:ahLst/>
              <a:cxnLst/>
              <a:rect l="l" t="t" r="r" b="b"/>
              <a:pathLst>
                <a:path w="297124" h="90885" extrusionOk="0">
                  <a:moveTo>
                    <a:pt x="0" y="90885"/>
                  </a:moveTo>
                  <a:lnTo>
                    <a:pt x="0" y="80897"/>
                  </a:lnTo>
                  <a:lnTo>
                    <a:pt x="0" y="0"/>
                  </a:lnTo>
                  <a:lnTo>
                    <a:pt x="297124" y="0"/>
                  </a:lnTo>
                  <a:close/>
                </a:path>
              </a:pathLst>
            </a:custGeom>
            <a:solidFill>
              <a:srgbClr val="F7E5B7">
                <a:alpha val="52679"/>
              </a:srgbClr>
            </a:solidFill>
            <a:ln>
              <a:noFill/>
            </a:ln>
          </p:spPr>
        </p:sp>
        <p:sp>
          <p:nvSpPr>
            <p:cNvPr id="663" name="Google Shape;663;p71"/>
            <p:cNvSpPr/>
            <p:nvPr/>
          </p:nvSpPr>
          <p:spPr>
            <a:xfrm>
              <a:off x="-152625" y="1148825"/>
              <a:ext cx="5483400" cy="4144475"/>
            </a:xfrm>
            <a:custGeom>
              <a:avLst/>
              <a:gdLst/>
              <a:ahLst/>
              <a:cxnLst/>
              <a:rect l="l" t="t" r="r" b="b"/>
              <a:pathLst>
                <a:path w="219336" h="165779" extrusionOk="0">
                  <a:moveTo>
                    <a:pt x="0" y="40581"/>
                  </a:moveTo>
                  <a:lnTo>
                    <a:pt x="113" y="165779"/>
                  </a:lnTo>
                  <a:lnTo>
                    <a:pt x="219336" y="165779"/>
                  </a:lnTo>
                  <a:lnTo>
                    <a:pt x="125233" y="0"/>
                  </a:lnTo>
                  <a:close/>
                </a:path>
              </a:pathLst>
            </a:custGeom>
            <a:solidFill>
              <a:srgbClr val="96B3C1">
                <a:alpha val="38840"/>
              </a:srgbClr>
            </a:solidFill>
            <a:ln>
              <a:noFill/>
            </a:ln>
          </p:spPr>
        </p:sp>
        <p:sp>
          <p:nvSpPr>
            <p:cNvPr id="664" name="Google Shape;664;p71"/>
            <p:cNvSpPr/>
            <p:nvPr/>
          </p:nvSpPr>
          <p:spPr>
            <a:xfrm>
              <a:off x="5480566" y="-124843"/>
              <a:ext cx="3720300" cy="4344500"/>
            </a:xfrm>
            <a:custGeom>
              <a:avLst/>
              <a:gdLst/>
              <a:ahLst/>
              <a:cxnLst/>
              <a:rect l="l" t="t" r="r" b="b"/>
              <a:pathLst>
                <a:path w="148812" h="173780" extrusionOk="0">
                  <a:moveTo>
                    <a:pt x="70911" y="0"/>
                  </a:moveTo>
                  <a:lnTo>
                    <a:pt x="148812" y="0"/>
                  </a:lnTo>
                  <a:lnTo>
                    <a:pt x="148812" y="173780"/>
                  </a:lnTo>
                  <a:lnTo>
                    <a:pt x="0" y="22971"/>
                  </a:lnTo>
                  <a:close/>
                </a:path>
              </a:pathLst>
            </a:custGeom>
            <a:solidFill>
              <a:srgbClr val="595959">
                <a:alpha val="16960"/>
              </a:srgbClr>
            </a:solidFill>
            <a:ln>
              <a:noFill/>
            </a:ln>
          </p:spPr>
        </p:sp>
        <p:sp>
          <p:nvSpPr>
            <p:cNvPr id="665" name="Google Shape;665;p71"/>
            <p:cNvSpPr/>
            <p:nvPr/>
          </p:nvSpPr>
          <p:spPr>
            <a:xfrm>
              <a:off x="2972758" y="401008"/>
              <a:ext cx="6229625" cy="4893825"/>
            </a:xfrm>
            <a:custGeom>
              <a:avLst/>
              <a:gdLst/>
              <a:ahLst/>
              <a:cxnLst/>
              <a:rect l="l" t="t" r="r" b="b"/>
              <a:pathLst>
                <a:path w="249185" h="195753" extrusionOk="0">
                  <a:moveTo>
                    <a:pt x="0" y="32459"/>
                  </a:moveTo>
                  <a:lnTo>
                    <a:pt x="94381" y="195753"/>
                  </a:lnTo>
                  <a:lnTo>
                    <a:pt x="249185" y="195753"/>
                  </a:lnTo>
                  <a:lnTo>
                    <a:pt x="249185" y="152308"/>
                  </a:lnTo>
                  <a:lnTo>
                    <a:pt x="98875" y="0"/>
                  </a:lnTo>
                  <a:close/>
                </a:path>
              </a:pathLst>
            </a:custGeom>
            <a:solidFill>
              <a:srgbClr val="9EDDEF">
                <a:alpha val="29460"/>
              </a:srgbClr>
            </a:solidFill>
            <a:ln>
              <a:noFill/>
            </a:ln>
          </p:spPr>
        </p:sp>
      </p:grpSp>
      <p:sp>
        <p:nvSpPr>
          <p:cNvPr id="666" name="Google Shape;666;p71"/>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71"/>
          <p:cNvSpPr txBox="1">
            <a:spLocks noGrp="1"/>
          </p:cNvSpPr>
          <p:nvPr>
            <p:ph type="title"/>
          </p:nvPr>
        </p:nvSpPr>
        <p:spPr>
          <a:xfrm>
            <a:off x="713250" y="748938"/>
            <a:ext cx="7717500" cy="1296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8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8" name="Google Shape;668;p71"/>
          <p:cNvSpPr txBox="1">
            <a:spLocks noGrp="1"/>
          </p:cNvSpPr>
          <p:nvPr>
            <p:ph type="body" idx="1"/>
          </p:nvPr>
        </p:nvSpPr>
        <p:spPr>
          <a:xfrm>
            <a:off x="3068250" y="1958371"/>
            <a:ext cx="3007500" cy="12240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Clr>
                <a:srgbClr val="1D262D"/>
              </a:buClr>
              <a:buSzPts val="1200"/>
              <a:buChar char="●"/>
              <a:defRPr sz="1400">
                <a:solidFill>
                  <a:srgbClr val="1D262D"/>
                </a:solidFill>
              </a:defRPr>
            </a:lvl1pPr>
            <a:lvl2pPr marL="914400" lvl="1" indent="-304800" rtl="0">
              <a:spcBef>
                <a:spcPts val="1600"/>
              </a:spcBef>
              <a:spcAft>
                <a:spcPts val="0"/>
              </a:spcAft>
              <a:buClr>
                <a:srgbClr val="1D262D"/>
              </a:buClr>
              <a:buSzPts val="1200"/>
              <a:buChar char="○"/>
              <a:defRPr sz="1200">
                <a:solidFill>
                  <a:srgbClr val="1D262D"/>
                </a:solidFill>
              </a:defRPr>
            </a:lvl2pPr>
            <a:lvl3pPr marL="1371600" lvl="2" indent="-304800" rtl="0">
              <a:spcBef>
                <a:spcPts val="1600"/>
              </a:spcBef>
              <a:spcAft>
                <a:spcPts val="0"/>
              </a:spcAft>
              <a:buClr>
                <a:srgbClr val="1D262D"/>
              </a:buClr>
              <a:buSzPts val="1200"/>
              <a:buChar char="■"/>
              <a:defRPr sz="1200">
                <a:solidFill>
                  <a:srgbClr val="1D262D"/>
                </a:solidFill>
              </a:defRPr>
            </a:lvl3pPr>
            <a:lvl4pPr marL="1828800" lvl="3" indent="-304800" rtl="0">
              <a:spcBef>
                <a:spcPts val="1600"/>
              </a:spcBef>
              <a:spcAft>
                <a:spcPts val="0"/>
              </a:spcAft>
              <a:buClr>
                <a:srgbClr val="1D262D"/>
              </a:buClr>
              <a:buSzPts val="1200"/>
              <a:buChar char="●"/>
              <a:defRPr sz="1200">
                <a:solidFill>
                  <a:srgbClr val="1D262D"/>
                </a:solidFill>
              </a:defRPr>
            </a:lvl4pPr>
            <a:lvl5pPr marL="2286000" lvl="4" indent="-304800" rtl="0">
              <a:spcBef>
                <a:spcPts val="1600"/>
              </a:spcBef>
              <a:spcAft>
                <a:spcPts val="0"/>
              </a:spcAft>
              <a:buClr>
                <a:srgbClr val="1D262D"/>
              </a:buClr>
              <a:buSzPts val="1200"/>
              <a:buChar char="○"/>
              <a:defRPr sz="1200">
                <a:solidFill>
                  <a:srgbClr val="1D262D"/>
                </a:solidFill>
              </a:defRPr>
            </a:lvl5pPr>
            <a:lvl6pPr marL="2743200" lvl="5" indent="-304800" rtl="0">
              <a:spcBef>
                <a:spcPts val="1600"/>
              </a:spcBef>
              <a:spcAft>
                <a:spcPts val="0"/>
              </a:spcAft>
              <a:buClr>
                <a:srgbClr val="1D262D"/>
              </a:buClr>
              <a:buSzPts val="1200"/>
              <a:buChar char="■"/>
              <a:defRPr sz="1200">
                <a:solidFill>
                  <a:srgbClr val="1D262D"/>
                </a:solidFill>
              </a:defRPr>
            </a:lvl6pPr>
            <a:lvl7pPr marL="3200400" lvl="6" indent="-304800" rtl="0">
              <a:spcBef>
                <a:spcPts val="1600"/>
              </a:spcBef>
              <a:spcAft>
                <a:spcPts val="0"/>
              </a:spcAft>
              <a:buClr>
                <a:srgbClr val="1D262D"/>
              </a:buClr>
              <a:buSzPts val="1200"/>
              <a:buChar char="●"/>
              <a:defRPr sz="1200">
                <a:solidFill>
                  <a:srgbClr val="1D262D"/>
                </a:solidFill>
              </a:defRPr>
            </a:lvl7pPr>
            <a:lvl8pPr marL="3657600" lvl="7" indent="-304800" rtl="0">
              <a:spcBef>
                <a:spcPts val="1600"/>
              </a:spcBef>
              <a:spcAft>
                <a:spcPts val="0"/>
              </a:spcAft>
              <a:buClr>
                <a:srgbClr val="1D262D"/>
              </a:buClr>
              <a:buSzPts val="1200"/>
              <a:buChar char="○"/>
              <a:defRPr sz="1200">
                <a:solidFill>
                  <a:srgbClr val="1D262D"/>
                </a:solidFill>
              </a:defRPr>
            </a:lvl8pPr>
            <a:lvl9pPr marL="4114800" lvl="8" indent="-304800" rtl="0">
              <a:spcBef>
                <a:spcPts val="1600"/>
              </a:spcBef>
              <a:spcAft>
                <a:spcPts val="1600"/>
              </a:spcAft>
              <a:buClr>
                <a:srgbClr val="1D262D"/>
              </a:buClr>
              <a:buSzPts val="1200"/>
              <a:buChar char="■"/>
              <a:defRPr sz="1200">
                <a:solidFill>
                  <a:srgbClr val="1D262D"/>
                </a:solidFill>
              </a:defRPr>
            </a:lvl9pPr>
          </a:lstStyle>
          <a:p>
            <a:endParaRPr/>
          </a:p>
        </p:txBody>
      </p:sp>
      <p:sp>
        <p:nvSpPr>
          <p:cNvPr id="669" name="Google Shape;669;p71"/>
          <p:cNvSpPr txBox="1"/>
          <p:nvPr/>
        </p:nvSpPr>
        <p:spPr>
          <a:xfrm>
            <a:off x="2483550" y="3221200"/>
            <a:ext cx="4176900" cy="690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100">
                <a:solidFill>
                  <a:schemeClr val="dk1"/>
                </a:solidFill>
                <a:latin typeface="Manjari"/>
                <a:ea typeface="Manjari"/>
                <a:cs typeface="Manjari"/>
                <a:sym typeface="Manjari"/>
              </a:rPr>
              <a:t>CREDITS: This presentation template was created by </a:t>
            </a:r>
            <a:r>
              <a:rPr lang="en" sz="1100" b="1">
                <a:solidFill>
                  <a:schemeClr val="dk1"/>
                </a:solidFill>
                <a:uFill>
                  <a:noFill/>
                </a:uFill>
                <a:latin typeface="Manjari"/>
                <a:ea typeface="Manjari"/>
                <a:cs typeface="Manjari"/>
                <a:sym typeface="Manjari"/>
                <a:hlinkClick r:id="rId3">
                  <a:extLst>
                    <a:ext uri="{A12FA001-AC4F-418D-AE19-62706E023703}">
                      <ahyp:hlinkClr xmlns:ahyp="http://schemas.microsoft.com/office/drawing/2018/hyperlinkcolor" val="tx"/>
                    </a:ext>
                  </a:extLst>
                </a:hlinkClick>
              </a:rPr>
              <a:t>Slidesgo</a:t>
            </a:r>
            <a:r>
              <a:rPr lang="en" sz="1100">
                <a:solidFill>
                  <a:schemeClr val="dk1"/>
                </a:solidFill>
                <a:latin typeface="Manjari"/>
                <a:ea typeface="Manjari"/>
                <a:cs typeface="Manjari"/>
                <a:sym typeface="Manjari"/>
              </a:rPr>
              <a:t>, including icons by </a:t>
            </a:r>
            <a:r>
              <a:rPr lang="en" sz="1100" b="1">
                <a:solidFill>
                  <a:schemeClr val="dk1"/>
                </a:solidFill>
                <a:uFill>
                  <a:noFill/>
                </a:uFill>
                <a:latin typeface="Manjari"/>
                <a:ea typeface="Manjari"/>
                <a:cs typeface="Manjari"/>
                <a:sym typeface="Manjari"/>
                <a:hlinkClick r:id="rId4">
                  <a:extLst>
                    <a:ext uri="{A12FA001-AC4F-418D-AE19-62706E023703}">
                      <ahyp:hlinkClr xmlns:ahyp="http://schemas.microsoft.com/office/drawing/2018/hyperlinkcolor" val="tx"/>
                    </a:ext>
                  </a:extLst>
                </a:hlinkClick>
              </a:rPr>
              <a:t>Flaticon</a:t>
            </a:r>
            <a:r>
              <a:rPr lang="en" sz="1100">
                <a:solidFill>
                  <a:schemeClr val="dk1"/>
                </a:solidFill>
                <a:latin typeface="Manjari"/>
                <a:ea typeface="Manjari"/>
                <a:cs typeface="Manjari"/>
                <a:sym typeface="Manjari"/>
              </a:rPr>
              <a:t>, infographics &amp; images by </a:t>
            </a:r>
            <a:r>
              <a:rPr lang="en" sz="1100" b="1">
                <a:solidFill>
                  <a:schemeClr val="dk1"/>
                </a:solidFill>
                <a:uFill>
                  <a:noFill/>
                </a:uFill>
                <a:latin typeface="Manjari"/>
                <a:ea typeface="Manjari"/>
                <a:cs typeface="Manjari"/>
                <a:sym typeface="Manjari"/>
                <a:hlinkClick r:id="rId5">
                  <a:extLst>
                    <a:ext uri="{A12FA001-AC4F-418D-AE19-62706E023703}">
                      <ahyp:hlinkClr xmlns:ahyp="http://schemas.microsoft.com/office/drawing/2018/hyperlinkcolor" val="tx"/>
                    </a:ext>
                  </a:extLst>
                </a:hlinkClick>
              </a:rPr>
              <a:t>Freepik</a:t>
            </a:r>
            <a:r>
              <a:rPr lang="en" sz="1100">
                <a:solidFill>
                  <a:schemeClr val="dk1"/>
                </a:solidFill>
                <a:latin typeface="Manjari"/>
                <a:ea typeface="Manjari"/>
                <a:cs typeface="Manjari"/>
                <a:sym typeface="Manjari"/>
              </a:rPr>
              <a:t> </a:t>
            </a:r>
            <a:endParaRPr sz="1100">
              <a:solidFill>
                <a:schemeClr val="dk1"/>
              </a:solidFill>
              <a:latin typeface="Manjari"/>
              <a:ea typeface="Manjari"/>
              <a:cs typeface="Manjari"/>
              <a:sym typeface="Manjari"/>
            </a:endParaRPr>
          </a:p>
        </p:txBody>
      </p:sp>
      <p:cxnSp>
        <p:nvCxnSpPr>
          <p:cNvPr id="670" name="Google Shape;670;p71"/>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671" name="Google Shape;671;p71"/>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Background 1">
  <p:cSld name="CUSTOM_1_1_1_1_1_1_1_1">
    <p:bg>
      <p:bgPr>
        <a:blipFill>
          <a:blip r:embed="rId2">
            <a:alphaModFix/>
          </a:blip>
          <a:stretch>
            <a:fillRect/>
          </a:stretch>
        </a:blipFill>
        <a:effectLst/>
      </p:bgPr>
    </p:bg>
    <p:spTree>
      <p:nvGrpSpPr>
        <p:cNvPr id="1" name="Shape 682"/>
        <p:cNvGrpSpPr/>
        <p:nvPr/>
      </p:nvGrpSpPr>
      <p:grpSpPr>
        <a:xfrm>
          <a:off x="0" y="0"/>
          <a:ext cx="0" cy="0"/>
          <a:chOff x="0" y="0"/>
          <a:chExt cx="0" cy="0"/>
        </a:xfrm>
      </p:grpSpPr>
      <p:sp>
        <p:nvSpPr>
          <p:cNvPr id="683" name="Google Shape;683;p73"/>
          <p:cNvSpPr/>
          <p:nvPr/>
        </p:nvSpPr>
        <p:spPr>
          <a:xfrm>
            <a:off x="-124850" y="-126358"/>
            <a:ext cx="8626600" cy="3433150"/>
          </a:xfrm>
          <a:custGeom>
            <a:avLst/>
            <a:gdLst/>
            <a:ahLst/>
            <a:cxnLst/>
            <a:rect l="l" t="t" r="r" b="b"/>
            <a:pathLst>
              <a:path w="345064" h="137326" extrusionOk="0">
                <a:moveTo>
                  <a:pt x="0" y="0"/>
                </a:moveTo>
                <a:lnTo>
                  <a:pt x="215728" y="137326"/>
                </a:lnTo>
                <a:lnTo>
                  <a:pt x="345064" y="0"/>
                </a:lnTo>
                <a:close/>
              </a:path>
            </a:pathLst>
          </a:custGeom>
          <a:solidFill>
            <a:srgbClr val="9EDDEF">
              <a:alpha val="29460"/>
            </a:srgbClr>
          </a:solidFill>
          <a:ln>
            <a:noFill/>
          </a:ln>
        </p:spPr>
      </p:sp>
      <p:sp>
        <p:nvSpPr>
          <p:cNvPr id="684" name="Google Shape;684;p73"/>
          <p:cNvSpPr/>
          <p:nvPr/>
        </p:nvSpPr>
        <p:spPr>
          <a:xfrm>
            <a:off x="5836207" y="-82490"/>
            <a:ext cx="3445650" cy="5180950"/>
          </a:xfrm>
          <a:custGeom>
            <a:avLst/>
            <a:gdLst/>
            <a:ahLst/>
            <a:cxnLst/>
            <a:rect l="l" t="t" r="r" b="b"/>
            <a:pathLst>
              <a:path w="137826" h="207238" extrusionOk="0">
                <a:moveTo>
                  <a:pt x="104368" y="0"/>
                </a:moveTo>
                <a:lnTo>
                  <a:pt x="137826" y="0"/>
                </a:lnTo>
                <a:lnTo>
                  <a:pt x="137826" y="207238"/>
                </a:lnTo>
                <a:lnTo>
                  <a:pt x="0" y="111859"/>
                </a:lnTo>
                <a:close/>
              </a:path>
            </a:pathLst>
          </a:custGeom>
          <a:solidFill>
            <a:srgbClr val="595959">
              <a:alpha val="16960"/>
            </a:srgbClr>
          </a:solidFill>
          <a:ln>
            <a:noFill/>
          </a:ln>
        </p:spPr>
      </p:sp>
      <p:sp>
        <p:nvSpPr>
          <p:cNvPr id="685" name="Google Shape;685;p73"/>
          <p:cNvSpPr/>
          <p:nvPr/>
        </p:nvSpPr>
        <p:spPr>
          <a:xfrm>
            <a:off x="-137325" y="-124850"/>
            <a:ext cx="3770225" cy="3870125"/>
          </a:xfrm>
          <a:custGeom>
            <a:avLst/>
            <a:gdLst/>
            <a:ahLst/>
            <a:cxnLst/>
            <a:rect l="l" t="t" r="r" b="b"/>
            <a:pathLst>
              <a:path w="150809" h="154805" extrusionOk="0">
                <a:moveTo>
                  <a:pt x="1498" y="0"/>
                </a:moveTo>
                <a:lnTo>
                  <a:pt x="150809" y="95879"/>
                </a:lnTo>
                <a:lnTo>
                  <a:pt x="51435" y="154805"/>
                </a:lnTo>
                <a:lnTo>
                  <a:pt x="0" y="154805"/>
                </a:lnTo>
                <a:close/>
              </a:path>
            </a:pathLst>
          </a:custGeom>
          <a:solidFill>
            <a:srgbClr val="96B3C1">
              <a:alpha val="38840"/>
            </a:srgbClr>
          </a:solidFill>
          <a:ln>
            <a:noFill/>
          </a:ln>
        </p:spPr>
      </p:sp>
      <p:sp>
        <p:nvSpPr>
          <p:cNvPr id="686" name="Google Shape;686;p73"/>
          <p:cNvSpPr/>
          <p:nvPr/>
        </p:nvSpPr>
        <p:spPr>
          <a:xfrm>
            <a:off x="-65800" y="2281125"/>
            <a:ext cx="5351875" cy="2917200"/>
          </a:xfrm>
          <a:custGeom>
            <a:avLst/>
            <a:gdLst/>
            <a:ahLst/>
            <a:cxnLst/>
            <a:rect l="l" t="t" r="r" b="b"/>
            <a:pathLst>
              <a:path w="214075" h="116688" extrusionOk="0">
                <a:moveTo>
                  <a:pt x="211881" y="116688"/>
                </a:moveTo>
                <a:lnTo>
                  <a:pt x="0" y="116688"/>
                </a:lnTo>
                <a:lnTo>
                  <a:pt x="0" y="58783"/>
                </a:lnTo>
                <a:lnTo>
                  <a:pt x="48255" y="58783"/>
                </a:lnTo>
                <a:lnTo>
                  <a:pt x="147396" y="0"/>
                </a:lnTo>
                <a:lnTo>
                  <a:pt x="214075" y="41236"/>
                </a:lnTo>
                <a:close/>
              </a:path>
            </a:pathLst>
          </a:custGeom>
          <a:solidFill>
            <a:srgbClr val="F7E5B7">
              <a:alpha val="52679"/>
            </a:srgbClr>
          </a:solidFill>
          <a:ln>
            <a:noFill/>
          </a:ln>
        </p:spPr>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Background 2">
  <p:cSld name="CUSTOM_1_1_1_1_1_1_1_1_1">
    <p:bg>
      <p:bgPr>
        <a:blipFill>
          <a:blip r:embed="rId2">
            <a:alphaModFix/>
          </a:blip>
          <a:stretch>
            <a:fillRect/>
          </a:stretch>
        </a:blipFill>
        <a:effectLst/>
      </p:bgPr>
    </p:bg>
    <p:spTree>
      <p:nvGrpSpPr>
        <p:cNvPr id="1" name="Shape 687"/>
        <p:cNvGrpSpPr/>
        <p:nvPr/>
      </p:nvGrpSpPr>
      <p:grpSpPr>
        <a:xfrm>
          <a:off x="0" y="0"/>
          <a:ext cx="0" cy="0"/>
          <a:chOff x="0" y="0"/>
          <a:chExt cx="0" cy="0"/>
        </a:xfrm>
      </p:grpSpPr>
      <p:sp>
        <p:nvSpPr>
          <p:cNvPr id="688" name="Google Shape;688;p74"/>
          <p:cNvSpPr/>
          <p:nvPr/>
        </p:nvSpPr>
        <p:spPr>
          <a:xfrm rot="10800000">
            <a:off x="2684116" y="-137325"/>
            <a:ext cx="6629125" cy="2933800"/>
          </a:xfrm>
          <a:custGeom>
            <a:avLst/>
            <a:gdLst/>
            <a:ahLst/>
            <a:cxnLst/>
            <a:rect l="l" t="t" r="r" b="b"/>
            <a:pathLst>
              <a:path w="265165" h="117352" extrusionOk="0">
                <a:moveTo>
                  <a:pt x="155803" y="0"/>
                </a:moveTo>
                <a:lnTo>
                  <a:pt x="218724" y="40948"/>
                </a:lnTo>
                <a:lnTo>
                  <a:pt x="265165" y="117352"/>
                </a:lnTo>
                <a:lnTo>
                  <a:pt x="0" y="117352"/>
                </a:lnTo>
                <a:lnTo>
                  <a:pt x="0" y="58426"/>
                </a:lnTo>
                <a:lnTo>
                  <a:pt x="57427" y="58426"/>
                </a:lnTo>
                <a:close/>
              </a:path>
            </a:pathLst>
          </a:custGeom>
          <a:solidFill>
            <a:srgbClr val="F7E5B7">
              <a:alpha val="52679"/>
            </a:srgbClr>
          </a:solidFill>
          <a:ln>
            <a:noFill/>
          </a:ln>
        </p:spPr>
      </p:sp>
      <p:sp>
        <p:nvSpPr>
          <p:cNvPr id="689" name="Google Shape;689;p74"/>
          <p:cNvSpPr/>
          <p:nvPr/>
        </p:nvSpPr>
        <p:spPr>
          <a:xfrm>
            <a:off x="2883850" y="3632900"/>
            <a:ext cx="6354475" cy="1598000"/>
          </a:xfrm>
          <a:custGeom>
            <a:avLst/>
            <a:gdLst/>
            <a:ahLst/>
            <a:cxnLst/>
            <a:rect l="l" t="t" r="r" b="b"/>
            <a:pathLst>
              <a:path w="254179" h="63920" extrusionOk="0">
                <a:moveTo>
                  <a:pt x="153806" y="0"/>
                </a:moveTo>
                <a:lnTo>
                  <a:pt x="0" y="63920"/>
                </a:lnTo>
                <a:lnTo>
                  <a:pt x="254179" y="63920"/>
                </a:lnTo>
                <a:close/>
              </a:path>
            </a:pathLst>
          </a:custGeom>
          <a:solidFill>
            <a:srgbClr val="96B3C1">
              <a:alpha val="38840"/>
            </a:srgbClr>
          </a:solidFill>
          <a:ln>
            <a:noFill/>
          </a:ln>
        </p:spPr>
      </p:sp>
      <p:sp>
        <p:nvSpPr>
          <p:cNvPr id="690" name="Google Shape;690;p74"/>
          <p:cNvSpPr/>
          <p:nvPr/>
        </p:nvSpPr>
        <p:spPr>
          <a:xfrm>
            <a:off x="-87400" y="-112350"/>
            <a:ext cx="3932550" cy="5318275"/>
          </a:xfrm>
          <a:custGeom>
            <a:avLst/>
            <a:gdLst/>
            <a:ahLst/>
            <a:cxnLst/>
            <a:rect l="l" t="t" r="r" b="b"/>
            <a:pathLst>
              <a:path w="157302" h="212731" extrusionOk="0">
                <a:moveTo>
                  <a:pt x="157302" y="75904"/>
                </a:moveTo>
                <a:lnTo>
                  <a:pt x="120848" y="212731"/>
                </a:lnTo>
                <a:lnTo>
                  <a:pt x="0" y="212731"/>
                </a:lnTo>
                <a:lnTo>
                  <a:pt x="0" y="0"/>
                </a:lnTo>
                <a:lnTo>
                  <a:pt x="111859" y="0"/>
                </a:lnTo>
                <a:close/>
              </a:path>
            </a:pathLst>
          </a:custGeom>
          <a:solidFill>
            <a:srgbClr val="595959">
              <a:alpha val="16960"/>
            </a:srgbClr>
          </a:solidFill>
          <a:ln>
            <a:noFill/>
          </a:ln>
        </p:spPr>
      </p:sp>
      <p:sp>
        <p:nvSpPr>
          <p:cNvPr id="691" name="Google Shape;691;p74"/>
          <p:cNvSpPr/>
          <p:nvPr/>
        </p:nvSpPr>
        <p:spPr>
          <a:xfrm>
            <a:off x="5425014" y="1345736"/>
            <a:ext cx="3751250" cy="3860600"/>
          </a:xfrm>
          <a:custGeom>
            <a:avLst/>
            <a:gdLst/>
            <a:ahLst/>
            <a:cxnLst/>
            <a:rect l="l" t="t" r="r" b="b"/>
            <a:pathLst>
              <a:path w="150050" h="154424" extrusionOk="0">
                <a:moveTo>
                  <a:pt x="97566" y="0"/>
                </a:moveTo>
                <a:lnTo>
                  <a:pt x="0" y="57867"/>
                </a:lnTo>
                <a:lnTo>
                  <a:pt x="150050" y="154424"/>
                </a:lnTo>
                <a:close/>
              </a:path>
            </a:pathLst>
          </a:custGeom>
          <a:solidFill>
            <a:srgbClr val="9EDDEF">
              <a:alpha val="29460"/>
            </a:srgbClr>
          </a:solidFill>
          <a:ln>
            <a:noFill/>
          </a:ln>
        </p:spPr>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Background 3">
  <p:cSld name="CUSTOM_1_1_1_1_1_1_1_1_1_1">
    <p:bg>
      <p:bgPr>
        <a:blipFill>
          <a:blip r:embed="rId2">
            <a:alphaModFix/>
          </a:blip>
          <a:stretch>
            <a:fillRect/>
          </a:stretch>
        </a:blipFill>
        <a:effectLst/>
      </p:bgPr>
    </p:bg>
    <p:spTree>
      <p:nvGrpSpPr>
        <p:cNvPr id="1" name="Shape 692"/>
        <p:cNvGrpSpPr/>
        <p:nvPr/>
      </p:nvGrpSpPr>
      <p:grpSpPr>
        <a:xfrm>
          <a:off x="0" y="0"/>
          <a:ext cx="0" cy="0"/>
          <a:chOff x="0" y="0"/>
          <a:chExt cx="0" cy="0"/>
        </a:xfrm>
      </p:grpSpPr>
      <p:sp>
        <p:nvSpPr>
          <p:cNvPr id="693" name="Google Shape;693;p75"/>
          <p:cNvSpPr/>
          <p:nvPr/>
        </p:nvSpPr>
        <p:spPr>
          <a:xfrm>
            <a:off x="-239800" y="-124825"/>
            <a:ext cx="4422355" cy="5368200"/>
          </a:xfrm>
          <a:custGeom>
            <a:avLst/>
            <a:gdLst/>
            <a:ahLst/>
            <a:cxnLst/>
            <a:rect l="l" t="t" r="r" b="b"/>
            <a:pathLst>
              <a:path w="174280" h="214728" extrusionOk="0">
                <a:moveTo>
                  <a:pt x="2997" y="0"/>
                </a:moveTo>
                <a:lnTo>
                  <a:pt x="174280" y="125341"/>
                </a:lnTo>
                <a:lnTo>
                  <a:pt x="174280" y="214728"/>
                </a:lnTo>
                <a:lnTo>
                  <a:pt x="0" y="214728"/>
                </a:lnTo>
                <a:lnTo>
                  <a:pt x="0" y="4993"/>
                </a:lnTo>
                <a:close/>
              </a:path>
            </a:pathLst>
          </a:custGeom>
          <a:solidFill>
            <a:srgbClr val="F7E5B7">
              <a:alpha val="52679"/>
            </a:srgbClr>
          </a:solidFill>
          <a:ln>
            <a:noFill/>
          </a:ln>
        </p:spPr>
      </p:sp>
      <p:sp>
        <p:nvSpPr>
          <p:cNvPr id="694" name="Google Shape;694;p75"/>
          <p:cNvSpPr/>
          <p:nvPr/>
        </p:nvSpPr>
        <p:spPr>
          <a:xfrm>
            <a:off x="4182502" y="1960030"/>
            <a:ext cx="4219583" cy="3295825"/>
          </a:xfrm>
          <a:custGeom>
            <a:avLst/>
            <a:gdLst/>
            <a:ahLst/>
            <a:cxnLst/>
            <a:rect l="l" t="t" r="r" b="b"/>
            <a:pathLst>
              <a:path w="166289" h="131833" extrusionOk="0">
                <a:moveTo>
                  <a:pt x="0" y="131833"/>
                </a:moveTo>
                <a:lnTo>
                  <a:pt x="12484" y="131334"/>
                </a:lnTo>
                <a:lnTo>
                  <a:pt x="166289" y="131334"/>
                </a:lnTo>
                <a:lnTo>
                  <a:pt x="95878" y="0"/>
                </a:lnTo>
                <a:lnTo>
                  <a:pt x="0" y="42946"/>
                </a:lnTo>
                <a:close/>
              </a:path>
            </a:pathLst>
          </a:custGeom>
          <a:solidFill>
            <a:srgbClr val="9EDDEF">
              <a:alpha val="29460"/>
            </a:srgbClr>
          </a:solidFill>
          <a:ln>
            <a:noFill/>
          </a:ln>
        </p:spPr>
      </p:sp>
      <p:sp>
        <p:nvSpPr>
          <p:cNvPr id="695" name="Google Shape;695;p75"/>
          <p:cNvSpPr/>
          <p:nvPr/>
        </p:nvSpPr>
        <p:spPr>
          <a:xfrm>
            <a:off x="-151090" y="-99863"/>
            <a:ext cx="6918621" cy="3121050"/>
          </a:xfrm>
          <a:custGeom>
            <a:avLst/>
            <a:gdLst/>
            <a:ahLst/>
            <a:cxnLst/>
            <a:rect l="l" t="t" r="r" b="b"/>
            <a:pathLst>
              <a:path w="272655" h="124842" extrusionOk="0">
                <a:moveTo>
                  <a:pt x="0" y="0"/>
                </a:moveTo>
                <a:lnTo>
                  <a:pt x="272655" y="0"/>
                </a:lnTo>
                <a:lnTo>
                  <a:pt x="266164" y="82895"/>
                </a:lnTo>
                <a:lnTo>
                  <a:pt x="171284" y="124842"/>
                </a:lnTo>
                <a:close/>
              </a:path>
            </a:pathLst>
          </a:custGeom>
          <a:solidFill>
            <a:srgbClr val="96B3C1">
              <a:alpha val="38840"/>
            </a:srgbClr>
          </a:solidFill>
          <a:ln>
            <a:noFill/>
          </a:ln>
        </p:spPr>
      </p:sp>
      <p:sp>
        <p:nvSpPr>
          <p:cNvPr id="696" name="Google Shape;696;p75"/>
          <p:cNvSpPr/>
          <p:nvPr/>
        </p:nvSpPr>
        <p:spPr>
          <a:xfrm>
            <a:off x="6626802" y="1954877"/>
            <a:ext cx="2785600" cy="3323000"/>
          </a:xfrm>
          <a:custGeom>
            <a:avLst/>
            <a:gdLst/>
            <a:ahLst/>
            <a:cxnLst/>
            <a:rect l="l" t="t" r="r" b="b"/>
            <a:pathLst>
              <a:path w="111424" h="132920" extrusionOk="0">
                <a:moveTo>
                  <a:pt x="0" y="878"/>
                </a:moveTo>
                <a:lnTo>
                  <a:pt x="71505" y="132920"/>
                </a:lnTo>
                <a:lnTo>
                  <a:pt x="111424" y="132920"/>
                </a:lnTo>
                <a:lnTo>
                  <a:pt x="107038" y="0"/>
                </a:lnTo>
                <a:close/>
              </a:path>
            </a:pathLst>
          </a:custGeom>
          <a:solidFill>
            <a:srgbClr val="595959">
              <a:alpha val="16960"/>
            </a:srgbClr>
          </a:solidFill>
          <a:ln>
            <a:noFill/>
          </a:ln>
        </p:spPr>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Background 4">
  <p:cSld name="CUSTOM_1_1_1_1_1_1_1_1_2">
    <p:bg>
      <p:bgPr>
        <a:blipFill>
          <a:blip r:embed="rId2">
            <a:alphaModFix/>
          </a:blip>
          <a:stretch>
            <a:fillRect/>
          </a:stretch>
        </a:blipFill>
        <a:effectLst/>
      </p:bgPr>
    </p:bg>
    <p:spTree>
      <p:nvGrpSpPr>
        <p:cNvPr id="1" name="Shape 697"/>
        <p:cNvGrpSpPr/>
        <p:nvPr/>
      </p:nvGrpSpPr>
      <p:grpSpPr>
        <a:xfrm>
          <a:off x="0" y="0"/>
          <a:ext cx="0" cy="0"/>
          <a:chOff x="0" y="0"/>
          <a:chExt cx="0" cy="0"/>
        </a:xfrm>
      </p:grpSpPr>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only 8">
  <p:cSld name="Title only 8">
    <p:bg>
      <p:bgPr>
        <a:blipFill>
          <a:blip r:embed="rId2">
            <a:alphaModFix/>
          </a:blip>
          <a:stretch>
            <a:fillRect/>
          </a:stretch>
        </a:blipFill>
        <a:effectLst/>
      </p:bgPr>
    </p:bg>
    <p:spTree>
      <p:nvGrpSpPr>
        <p:cNvPr id="1" name="Shape 603"/>
        <p:cNvGrpSpPr/>
        <p:nvPr/>
      </p:nvGrpSpPr>
      <p:grpSpPr>
        <a:xfrm>
          <a:off x="0" y="0"/>
          <a:ext cx="0" cy="0"/>
          <a:chOff x="0" y="0"/>
          <a:chExt cx="0" cy="0"/>
        </a:xfrm>
      </p:grpSpPr>
      <p:sp>
        <p:nvSpPr>
          <p:cNvPr id="604" name="Google Shape;604;p65"/>
          <p:cNvSpPr/>
          <p:nvPr/>
        </p:nvSpPr>
        <p:spPr>
          <a:xfrm flipH="1">
            <a:off x="636700" y="-21222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605" name="Google Shape;605;p65"/>
          <p:cNvSpPr/>
          <p:nvPr/>
        </p:nvSpPr>
        <p:spPr>
          <a:xfrm>
            <a:off x="632825" y="2596700"/>
            <a:ext cx="8605500" cy="2759025"/>
          </a:xfrm>
          <a:custGeom>
            <a:avLst/>
            <a:gdLst/>
            <a:ahLst/>
            <a:cxnLst/>
            <a:rect l="l" t="t" r="r" b="b"/>
            <a:pathLst>
              <a:path w="344220" h="110361" extrusionOk="0">
                <a:moveTo>
                  <a:pt x="344220" y="4994"/>
                </a:moveTo>
                <a:lnTo>
                  <a:pt x="344220" y="110361"/>
                </a:lnTo>
                <a:lnTo>
                  <a:pt x="0" y="109035"/>
                </a:lnTo>
                <a:lnTo>
                  <a:pt x="165446" y="0"/>
                </a:lnTo>
                <a:close/>
              </a:path>
            </a:pathLst>
          </a:custGeom>
          <a:solidFill>
            <a:srgbClr val="9EDDEF">
              <a:alpha val="29460"/>
            </a:srgbClr>
          </a:solidFill>
          <a:ln>
            <a:noFill/>
          </a:ln>
        </p:spPr>
      </p:sp>
      <p:sp>
        <p:nvSpPr>
          <p:cNvPr id="606" name="Google Shape;606;p65"/>
          <p:cNvSpPr/>
          <p:nvPr/>
        </p:nvSpPr>
        <p:spPr>
          <a:xfrm flipH="1">
            <a:off x="-237191" y="-212225"/>
            <a:ext cx="3383225" cy="5580450"/>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595959">
              <a:alpha val="16960"/>
            </a:srgbClr>
          </a:solidFill>
          <a:ln>
            <a:noFill/>
          </a:ln>
        </p:spPr>
      </p:sp>
      <p:sp>
        <p:nvSpPr>
          <p:cNvPr id="607" name="Google Shape;607;p65"/>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65"/>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609" name="Google Shape;609;p65"/>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610" name="Google Shape;610;p65"/>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975526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64"/>
        <p:cNvGrpSpPr/>
        <p:nvPr/>
      </p:nvGrpSpPr>
      <p:grpSpPr>
        <a:xfrm>
          <a:off x="0" y="0"/>
          <a:ext cx="0" cy="0"/>
          <a:chOff x="0" y="0"/>
          <a:chExt cx="0" cy="0"/>
        </a:xfrm>
      </p:grpSpPr>
      <p:sp>
        <p:nvSpPr>
          <p:cNvPr id="65" name="Google Shape;65;p8"/>
          <p:cNvSpPr/>
          <p:nvPr/>
        </p:nvSpPr>
        <p:spPr>
          <a:xfrm>
            <a:off x="-77229" y="-108125"/>
            <a:ext cx="5097150" cy="4031400"/>
          </a:xfrm>
          <a:custGeom>
            <a:avLst/>
            <a:gdLst/>
            <a:ahLst/>
            <a:cxnLst/>
            <a:rect l="l" t="t" r="r" b="b"/>
            <a:pathLst>
              <a:path w="203886" h="161256" extrusionOk="0">
                <a:moveTo>
                  <a:pt x="0" y="0"/>
                </a:moveTo>
                <a:lnTo>
                  <a:pt x="0" y="99472"/>
                </a:lnTo>
                <a:lnTo>
                  <a:pt x="203886" y="161256"/>
                </a:lnTo>
                <a:lnTo>
                  <a:pt x="83408" y="2471"/>
                </a:lnTo>
                <a:close/>
              </a:path>
            </a:pathLst>
          </a:custGeom>
          <a:solidFill>
            <a:srgbClr val="96B3C1">
              <a:alpha val="38840"/>
            </a:srgbClr>
          </a:solidFill>
          <a:ln>
            <a:noFill/>
          </a:ln>
        </p:spPr>
      </p:sp>
      <p:sp>
        <p:nvSpPr>
          <p:cNvPr id="66" name="Google Shape;66;p8"/>
          <p:cNvSpPr/>
          <p:nvPr/>
        </p:nvSpPr>
        <p:spPr>
          <a:xfrm>
            <a:off x="2012454" y="-24395"/>
            <a:ext cx="4124075" cy="4000500"/>
          </a:xfrm>
          <a:custGeom>
            <a:avLst/>
            <a:gdLst/>
            <a:ahLst/>
            <a:cxnLst/>
            <a:rect l="l" t="t" r="r" b="b"/>
            <a:pathLst>
              <a:path w="164963" h="160020" extrusionOk="0">
                <a:moveTo>
                  <a:pt x="0" y="0"/>
                </a:moveTo>
                <a:lnTo>
                  <a:pt x="164963" y="0"/>
                </a:lnTo>
                <a:lnTo>
                  <a:pt x="119243" y="160020"/>
                </a:lnTo>
                <a:close/>
              </a:path>
            </a:pathLst>
          </a:custGeom>
          <a:solidFill>
            <a:srgbClr val="9EDDEF">
              <a:alpha val="29460"/>
            </a:srgbClr>
          </a:solidFill>
          <a:ln>
            <a:noFill/>
          </a:ln>
        </p:spPr>
      </p:sp>
      <p:sp>
        <p:nvSpPr>
          <p:cNvPr id="67" name="Google Shape;67;p8"/>
          <p:cNvSpPr/>
          <p:nvPr/>
        </p:nvSpPr>
        <p:spPr>
          <a:xfrm>
            <a:off x="-61779" y="2378675"/>
            <a:ext cx="4927250" cy="3027400"/>
          </a:xfrm>
          <a:custGeom>
            <a:avLst/>
            <a:gdLst/>
            <a:ahLst/>
            <a:cxnLst/>
            <a:rect l="l" t="t" r="r" b="b"/>
            <a:pathLst>
              <a:path w="197090" h="121096" extrusionOk="0">
                <a:moveTo>
                  <a:pt x="0" y="0"/>
                </a:moveTo>
                <a:lnTo>
                  <a:pt x="0" y="121096"/>
                </a:lnTo>
                <a:lnTo>
                  <a:pt x="197090" y="121096"/>
                </a:lnTo>
                <a:lnTo>
                  <a:pt x="154459" y="48191"/>
                </a:lnTo>
                <a:close/>
              </a:path>
            </a:pathLst>
          </a:custGeom>
          <a:solidFill>
            <a:srgbClr val="9EDDEF">
              <a:alpha val="29460"/>
            </a:srgbClr>
          </a:solidFill>
          <a:ln>
            <a:noFill/>
          </a:ln>
        </p:spPr>
      </p:sp>
      <p:sp>
        <p:nvSpPr>
          <p:cNvPr id="68" name="Google Shape;68;p8"/>
          <p:cNvSpPr/>
          <p:nvPr/>
        </p:nvSpPr>
        <p:spPr>
          <a:xfrm>
            <a:off x="3799696" y="2286004"/>
            <a:ext cx="5483325" cy="3135525"/>
          </a:xfrm>
          <a:custGeom>
            <a:avLst/>
            <a:gdLst/>
            <a:ahLst/>
            <a:cxnLst/>
            <a:rect l="l" t="t" r="r" b="b"/>
            <a:pathLst>
              <a:path w="219333" h="125421" extrusionOk="0">
                <a:moveTo>
                  <a:pt x="0" y="51280"/>
                </a:moveTo>
                <a:lnTo>
                  <a:pt x="42631" y="125421"/>
                </a:lnTo>
                <a:lnTo>
                  <a:pt x="219333" y="125421"/>
                </a:lnTo>
                <a:lnTo>
                  <a:pt x="68580" y="0"/>
                </a:lnTo>
                <a:lnTo>
                  <a:pt x="47574" y="65491"/>
                </a:lnTo>
                <a:close/>
              </a:path>
            </a:pathLst>
          </a:custGeom>
          <a:solidFill>
            <a:srgbClr val="F7E5B7">
              <a:alpha val="52679"/>
            </a:srgbClr>
          </a:solidFill>
          <a:ln>
            <a:noFill/>
          </a:ln>
        </p:spPr>
      </p:sp>
      <p:sp>
        <p:nvSpPr>
          <p:cNvPr id="69" name="Google Shape;69;p8"/>
          <p:cNvSpPr/>
          <p:nvPr/>
        </p:nvSpPr>
        <p:spPr>
          <a:xfrm>
            <a:off x="5472333" y="-13449"/>
            <a:ext cx="3753375" cy="5390650"/>
          </a:xfrm>
          <a:custGeom>
            <a:avLst/>
            <a:gdLst/>
            <a:ahLst/>
            <a:cxnLst/>
            <a:rect l="l" t="t" r="r" b="b"/>
            <a:pathLst>
              <a:path w="150135" h="215626" extrusionOk="0">
                <a:moveTo>
                  <a:pt x="26567" y="0"/>
                </a:moveTo>
                <a:lnTo>
                  <a:pt x="150135" y="0"/>
                </a:lnTo>
                <a:lnTo>
                  <a:pt x="150135" y="215626"/>
                </a:lnTo>
                <a:lnTo>
                  <a:pt x="0" y="92676"/>
                </a:lnTo>
                <a:close/>
              </a:path>
            </a:pathLst>
          </a:custGeom>
          <a:solidFill>
            <a:srgbClr val="EEEEEE">
              <a:alpha val="71880"/>
            </a:srgbClr>
          </a:solidFill>
          <a:ln>
            <a:noFill/>
          </a:ln>
        </p:spPr>
      </p:sp>
      <p:sp>
        <p:nvSpPr>
          <p:cNvPr id="70" name="Google Shape;70;p8"/>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txBox="1">
            <a:spLocks noGrp="1"/>
          </p:cNvSpPr>
          <p:nvPr>
            <p:ph type="title"/>
          </p:nvPr>
        </p:nvSpPr>
        <p:spPr>
          <a:xfrm>
            <a:off x="2257050" y="1103700"/>
            <a:ext cx="4629900" cy="293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72"/>
        <p:cNvGrpSpPr/>
        <p:nvPr/>
      </p:nvGrpSpPr>
      <p:grpSpPr>
        <a:xfrm>
          <a:off x="0" y="0"/>
          <a:ext cx="0" cy="0"/>
          <a:chOff x="0" y="0"/>
          <a:chExt cx="0" cy="0"/>
        </a:xfrm>
      </p:grpSpPr>
      <p:sp>
        <p:nvSpPr>
          <p:cNvPr id="73" name="Google Shape;73;p9"/>
          <p:cNvSpPr/>
          <p:nvPr/>
        </p:nvSpPr>
        <p:spPr>
          <a:xfrm>
            <a:off x="-237175" y="2127600"/>
            <a:ext cx="8462695" cy="3196882"/>
          </a:xfrm>
          <a:custGeom>
            <a:avLst/>
            <a:gdLst/>
            <a:ahLst/>
            <a:cxnLst/>
            <a:rect l="l" t="t" r="r" b="b"/>
            <a:pathLst>
              <a:path w="345064" h="110361" extrusionOk="0">
                <a:moveTo>
                  <a:pt x="0" y="4994"/>
                </a:moveTo>
                <a:lnTo>
                  <a:pt x="0" y="110361"/>
                </a:lnTo>
                <a:lnTo>
                  <a:pt x="345064" y="110361"/>
                </a:lnTo>
                <a:lnTo>
                  <a:pt x="178774" y="0"/>
                </a:lnTo>
                <a:close/>
              </a:path>
            </a:pathLst>
          </a:custGeom>
          <a:solidFill>
            <a:srgbClr val="96B3C1">
              <a:alpha val="38840"/>
            </a:srgbClr>
          </a:solidFill>
          <a:ln>
            <a:noFill/>
          </a:ln>
        </p:spPr>
      </p:sp>
      <p:sp>
        <p:nvSpPr>
          <p:cNvPr id="74" name="Google Shape;74;p9"/>
          <p:cNvSpPr/>
          <p:nvPr/>
        </p:nvSpPr>
        <p:spPr>
          <a:xfrm>
            <a:off x="1623100" y="-210720"/>
            <a:ext cx="5122507" cy="1387179"/>
          </a:xfrm>
          <a:custGeom>
            <a:avLst/>
            <a:gdLst/>
            <a:ahLst/>
            <a:cxnLst/>
            <a:rect l="l" t="t" r="r" b="b"/>
            <a:pathLst>
              <a:path w="166789" h="55929" extrusionOk="0">
                <a:moveTo>
                  <a:pt x="0" y="0"/>
                </a:moveTo>
                <a:lnTo>
                  <a:pt x="166789" y="0"/>
                </a:lnTo>
                <a:lnTo>
                  <a:pt x="114355" y="55929"/>
                </a:lnTo>
                <a:close/>
              </a:path>
            </a:pathLst>
          </a:custGeom>
          <a:solidFill>
            <a:srgbClr val="F7E5B7">
              <a:alpha val="52679"/>
            </a:srgbClr>
          </a:solidFill>
          <a:ln>
            <a:noFill/>
          </a:ln>
        </p:spPr>
      </p:sp>
      <p:sp>
        <p:nvSpPr>
          <p:cNvPr id="75" name="Google Shape;75;p9"/>
          <p:cNvSpPr/>
          <p:nvPr/>
        </p:nvSpPr>
        <p:spPr>
          <a:xfrm>
            <a:off x="5094677" y="-212225"/>
            <a:ext cx="4156292" cy="5536364"/>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9EDDEF">
              <a:alpha val="29460"/>
            </a:srgbClr>
          </a:solidFill>
          <a:ln>
            <a:noFill/>
          </a:ln>
        </p:spPr>
      </p:sp>
      <p:sp>
        <p:nvSpPr>
          <p:cNvPr id="76" name="Google Shape;76;p9"/>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txBox="1">
            <a:spLocks noGrp="1"/>
          </p:cNvSpPr>
          <p:nvPr>
            <p:ph type="ctrTitle"/>
          </p:nvPr>
        </p:nvSpPr>
        <p:spPr>
          <a:xfrm>
            <a:off x="3082050" y="1564604"/>
            <a:ext cx="2979900" cy="113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10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8" name="Google Shape;78;p9"/>
          <p:cNvSpPr txBox="1">
            <a:spLocks noGrp="1"/>
          </p:cNvSpPr>
          <p:nvPr>
            <p:ph type="subTitle" idx="1"/>
          </p:nvPr>
        </p:nvSpPr>
        <p:spPr>
          <a:xfrm>
            <a:off x="2689650" y="2783829"/>
            <a:ext cx="3764700" cy="79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79"/>
        <p:cNvGrpSpPr/>
        <p:nvPr/>
      </p:nvGrpSpPr>
      <p:grpSpPr>
        <a:xfrm>
          <a:off x="0" y="0"/>
          <a:ext cx="0" cy="0"/>
          <a:chOff x="0" y="0"/>
          <a:chExt cx="0" cy="0"/>
        </a:xfrm>
      </p:grpSpPr>
      <p:sp>
        <p:nvSpPr>
          <p:cNvPr id="80" name="Google Shape;80;p10"/>
          <p:cNvSpPr txBox="1">
            <a:spLocks noGrp="1"/>
          </p:cNvSpPr>
          <p:nvPr>
            <p:ph type="title"/>
          </p:nvPr>
        </p:nvSpPr>
        <p:spPr>
          <a:xfrm>
            <a:off x="1886250" y="1105650"/>
            <a:ext cx="5371500" cy="146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slideLayout" Target="../slideLayouts/slideLayout55.xml"/><Relationship Id="rId26" Type="http://schemas.openxmlformats.org/officeDocument/2006/relationships/slideLayout" Target="../slideLayouts/slideLayout63.xml"/><Relationship Id="rId3" Type="http://schemas.openxmlformats.org/officeDocument/2006/relationships/slideLayout" Target="../slideLayouts/slideLayout40.xml"/><Relationship Id="rId21" Type="http://schemas.openxmlformats.org/officeDocument/2006/relationships/slideLayout" Target="../slideLayouts/slideLayout58.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5" Type="http://schemas.openxmlformats.org/officeDocument/2006/relationships/slideLayout" Target="../slideLayouts/slideLayout62.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slideLayout" Target="../slideLayouts/slideLayout57.xml"/><Relationship Id="rId29" Type="http://schemas.openxmlformats.org/officeDocument/2006/relationships/theme" Target="../theme/theme2.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24" Type="http://schemas.openxmlformats.org/officeDocument/2006/relationships/slideLayout" Target="../slideLayouts/slideLayout61.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23" Type="http://schemas.openxmlformats.org/officeDocument/2006/relationships/slideLayout" Target="../slideLayouts/slideLayout60.xml"/><Relationship Id="rId28" Type="http://schemas.openxmlformats.org/officeDocument/2006/relationships/slideLayout" Target="../slideLayouts/slideLayout65.xml"/><Relationship Id="rId10" Type="http://schemas.openxmlformats.org/officeDocument/2006/relationships/slideLayout" Target="../slideLayouts/slideLayout47.xml"/><Relationship Id="rId19" Type="http://schemas.openxmlformats.org/officeDocument/2006/relationships/slideLayout" Target="../slideLayouts/slideLayout56.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slideLayout" Target="../slideLayouts/slideLayout59.xml"/><Relationship Id="rId27"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1132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1pPr>
            <a:lvl2pPr lvl="1">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2pPr>
            <a:lvl3pPr lvl="2">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3pPr>
            <a:lvl4pPr lvl="3">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4pPr>
            <a:lvl5pPr lvl="4">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5pPr>
            <a:lvl6pPr lvl="5">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6pPr>
            <a:lvl7pPr lvl="6">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7pPr>
            <a:lvl8pPr lvl="7">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8pPr>
            <a:lvl9pPr lvl="8">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9pPr>
          </a:lstStyle>
          <a:p>
            <a:endParaRPr/>
          </a:p>
        </p:txBody>
      </p:sp>
      <p:sp>
        <p:nvSpPr>
          <p:cNvPr id="7" name="Google Shape;7;p1"/>
          <p:cNvSpPr txBox="1">
            <a:spLocks noGrp="1"/>
          </p:cNvSpPr>
          <p:nvPr>
            <p:ph type="body" idx="1"/>
          </p:nvPr>
        </p:nvSpPr>
        <p:spPr>
          <a:xfrm>
            <a:off x="713225" y="1152475"/>
            <a:ext cx="7717500" cy="34515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hlink"/>
              </a:buClr>
              <a:buSzPts val="1800"/>
              <a:buFont typeface="Barlow"/>
              <a:buChar char="●"/>
              <a:defRPr sz="1800">
                <a:solidFill>
                  <a:schemeClr val="hlink"/>
                </a:solidFill>
                <a:latin typeface="Barlow"/>
                <a:ea typeface="Barlow"/>
                <a:cs typeface="Barlow"/>
                <a:sym typeface="Barlow"/>
              </a:defRPr>
            </a:lvl1pPr>
            <a:lvl2pPr marL="914400" lvl="1" indent="-3175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2pPr>
            <a:lvl3pPr marL="1371600" lvl="2" indent="-3175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3pPr>
            <a:lvl4pPr marL="1828800" lvl="3" indent="-3175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4pPr>
            <a:lvl5pPr marL="2286000" lvl="4" indent="-3175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5pPr>
            <a:lvl6pPr marL="2743200" lvl="5" indent="-3175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6pPr>
            <a:lvl7pPr marL="3200400" lvl="6" indent="-3175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7pPr>
            <a:lvl8pPr marL="3657600" lvl="7" indent="-3175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8pPr>
            <a:lvl9pPr marL="4114800" lvl="8" indent="-317500">
              <a:lnSpc>
                <a:spcPct val="115000"/>
              </a:lnSpc>
              <a:spcBef>
                <a:spcPts val="1600"/>
              </a:spcBef>
              <a:spcAft>
                <a:spcPts val="1600"/>
              </a:spcAft>
              <a:buClr>
                <a:schemeClr val="hlink"/>
              </a:buClr>
              <a:buSzPts val="1400"/>
              <a:buFont typeface="Barlow"/>
              <a:buChar char="■"/>
              <a:defRPr>
                <a:solidFill>
                  <a:schemeClr val="hlink"/>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335"/>
        <p:cNvGrpSpPr/>
        <p:nvPr/>
      </p:nvGrpSpPr>
      <p:grpSpPr>
        <a:xfrm>
          <a:off x="0" y="0"/>
          <a:ext cx="0" cy="0"/>
          <a:chOff x="0" y="0"/>
          <a:chExt cx="0" cy="0"/>
        </a:xfrm>
      </p:grpSpPr>
      <p:sp>
        <p:nvSpPr>
          <p:cNvPr id="336" name="Google Shape;336;p39"/>
          <p:cNvSpPr txBox="1">
            <a:spLocks noGrp="1"/>
          </p:cNvSpPr>
          <p:nvPr>
            <p:ph type="title"/>
          </p:nvPr>
        </p:nvSpPr>
        <p:spPr>
          <a:xfrm>
            <a:off x="713225" y="539500"/>
            <a:ext cx="7717500" cy="1132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hlink"/>
              </a:buClr>
              <a:buSzPts val="2800"/>
              <a:buFont typeface="Rozha One"/>
              <a:buNone/>
              <a:defRPr sz="2800">
                <a:solidFill>
                  <a:schemeClr val="hlink"/>
                </a:solidFill>
                <a:latin typeface="Rozha One"/>
                <a:ea typeface="Rozha One"/>
                <a:cs typeface="Rozha One"/>
                <a:sym typeface="Rozha One"/>
              </a:defRPr>
            </a:lvl1pPr>
            <a:lvl2pPr lvl="1" rtl="0">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2pPr>
            <a:lvl3pPr lvl="2" rtl="0">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3pPr>
            <a:lvl4pPr lvl="3" rtl="0">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4pPr>
            <a:lvl5pPr lvl="4" rtl="0">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5pPr>
            <a:lvl6pPr lvl="5" rtl="0">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6pPr>
            <a:lvl7pPr lvl="6" rtl="0">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7pPr>
            <a:lvl8pPr lvl="7" rtl="0">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8pPr>
            <a:lvl9pPr lvl="8" rtl="0">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9pPr>
          </a:lstStyle>
          <a:p>
            <a:endParaRPr/>
          </a:p>
        </p:txBody>
      </p:sp>
      <p:sp>
        <p:nvSpPr>
          <p:cNvPr id="337" name="Google Shape;337;p39"/>
          <p:cNvSpPr txBox="1">
            <a:spLocks noGrp="1"/>
          </p:cNvSpPr>
          <p:nvPr>
            <p:ph type="body" idx="1"/>
          </p:nvPr>
        </p:nvSpPr>
        <p:spPr>
          <a:xfrm>
            <a:off x="713225" y="1152475"/>
            <a:ext cx="7717500" cy="34515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hlink"/>
              </a:buClr>
              <a:buSzPts val="1800"/>
              <a:buFont typeface="Manjari"/>
              <a:buChar char="●"/>
              <a:defRPr sz="1800">
                <a:solidFill>
                  <a:schemeClr val="hlink"/>
                </a:solidFill>
                <a:latin typeface="Manjari"/>
                <a:ea typeface="Manjari"/>
                <a:cs typeface="Manjari"/>
                <a:sym typeface="Manjari"/>
              </a:defRPr>
            </a:lvl1pPr>
            <a:lvl2pPr marL="914400" lvl="1" indent="-317500" rtl="0">
              <a:lnSpc>
                <a:spcPct val="115000"/>
              </a:lnSpc>
              <a:spcBef>
                <a:spcPts val="1600"/>
              </a:spcBef>
              <a:spcAft>
                <a:spcPts val="0"/>
              </a:spcAft>
              <a:buClr>
                <a:schemeClr val="hlink"/>
              </a:buClr>
              <a:buSzPts val="1400"/>
              <a:buFont typeface="Manjari"/>
              <a:buChar char="○"/>
              <a:defRPr>
                <a:solidFill>
                  <a:schemeClr val="hlink"/>
                </a:solidFill>
                <a:latin typeface="Manjari"/>
                <a:ea typeface="Manjari"/>
                <a:cs typeface="Manjari"/>
                <a:sym typeface="Manjari"/>
              </a:defRPr>
            </a:lvl2pPr>
            <a:lvl3pPr marL="1371600" lvl="2" indent="-317500" rtl="0">
              <a:lnSpc>
                <a:spcPct val="115000"/>
              </a:lnSpc>
              <a:spcBef>
                <a:spcPts val="1600"/>
              </a:spcBef>
              <a:spcAft>
                <a:spcPts val="0"/>
              </a:spcAft>
              <a:buClr>
                <a:schemeClr val="hlink"/>
              </a:buClr>
              <a:buSzPts val="1400"/>
              <a:buFont typeface="Manjari"/>
              <a:buChar char="■"/>
              <a:defRPr>
                <a:solidFill>
                  <a:schemeClr val="hlink"/>
                </a:solidFill>
                <a:latin typeface="Manjari"/>
                <a:ea typeface="Manjari"/>
                <a:cs typeface="Manjari"/>
                <a:sym typeface="Manjari"/>
              </a:defRPr>
            </a:lvl3pPr>
            <a:lvl4pPr marL="1828800" lvl="3" indent="-317500" rtl="0">
              <a:lnSpc>
                <a:spcPct val="115000"/>
              </a:lnSpc>
              <a:spcBef>
                <a:spcPts val="1600"/>
              </a:spcBef>
              <a:spcAft>
                <a:spcPts val="0"/>
              </a:spcAft>
              <a:buClr>
                <a:schemeClr val="hlink"/>
              </a:buClr>
              <a:buSzPts val="1400"/>
              <a:buFont typeface="Manjari"/>
              <a:buChar char="●"/>
              <a:defRPr>
                <a:solidFill>
                  <a:schemeClr val="hlink"/>
                </a:solidFill>
                <a:latin typeface="Manjari"/>
                <a:ea typeface="Manjari"/>
                <a:cs typeface="Manjari"/>
                <a:sym typeface="Manjari"/>
              </a:defRPr>
            </a:lvl4pPr>
            <a:lvl5pPr marL="2286000" lvl="4" indent="-317500" rtl="0">
              <a:lnSpc>
                <a:spcPct val="115000"/>
              </a:lnSpc>
              <a:spcBef>
                <a:spcPts val="1600"/>
              </a:spcBef>
              <a:spcAft>
                <a:spcPts val="0"/>
              </a:spcAft>
              <a:buClr>
                <a:schemeClr val="hlink"/>
              </a:buClr>
              <a:buSzPts val="1400"/>
              <a:buFont typeface="Manjari"/>
              <a:buChar char="○"/>
              <a:defRPr>
                <a:solidFill>
                  <a:schemeClr val="hlink"/>
                </a:solidFill>
                <a:latin typeface="Manjari"/>
                <a:ea typeface="Manjari"/>
                <a:cs typeface="Manjari"/>
                <a:sym typeface="Manjari"/>
              </a:defRPr>
            </a:lvl5pPr>
            <a:lvl6pPr marL="2743200" lvl="5" indent="-317500" rtl="0">
              <a:lnSpc>
                <a:spcPct val="115000"/>
              </a:lnSpc>
              <a:spcBef>
                <a:spcPts val="1600"/>
              </a:spcBef>
              <a:spcAft>
                <a:spcPts val="0"/>
              </a:spcAft>
              <a:buClr>
                <a:schemeClr val="hlink"/>
              </a:buClr>
              <a:buSzPts val="1400"/>
              <a:buFont typeface="Manjari"/>
              <a:buChar char="■"/>
              <a:defRPr>
                <a:solidFill>
                  <a:schemeClr val="hlink"/>
                </a:solidFill>
                <a:latin typeface="Manjari"/>
                <a:ea typeface="Manjari"/>
                <a:cs typeface="Manjari"/>
                <a:sym typeface="Manjari"/>
              </a:defRPr>
            </a:lvl6pPr>
            <a:lvl7pPr marL="3200400" lvl="6" indent="-317500" rtl="0">
              <a:lnSpc>
                <a:spcPct val="115000"/>
              </a:lnSpc>
              <a:spcBef>
                <a:spcPts val="1600"/>
              </a:spcBef>
              <a:spcAft>
                <a:spcPts val="0"/>
              </a:spcAft>
              <a:buClr>
                <a:schemeClr val="hlink"/>
              </a:buClr>
              <a:buSzPts val="1400"/>
              <a:buFont typeface="Manjari"/>
              <a:buChar char="●"/>
              <a:defRPr>
                <a:solidFill>
                  <a:schemeClr val="hlink"/>
                </a:solidFill>
                <a:latin typeface="Manjari"/>
                <a:ea typeface="Manjari"/>
                <a:cs typeface="Manjari"/>
                <a:sym typeface="Manjari"/>
              </a:defRPr>
            </a:lvl7pPr>
            <a:lvl8pPr marL="3657600" lvl="7" indent="-317500" rtl="0">
              <a:lnSpc>
                <a:spcPct val="115000"/>
              </a:lnSpc>
              <a:spcBef>
                <a:spcPts val="1600"/>
              </a:spcBef>
              <a:spcAft>
                <a:spcPts val="0"/>
              </a:spcAft>
              <a:buClr>
                <a:schemeClr val="hlink"/>
              </a:buClr>
              <a:buSzPts val="1400"/>
              <a:buFont typeface="Manjari"/>
              <a:buChar char="○"/>
              <a:defRPr>
                <a:solidFill>
                  <a:schemeClr val="hlink"/>
                </a:solidFill>
                <a:latin typeface="Manjari"/>
                <a:ea typeface="Manjari"/>
                <a:cs typeface="Manjari"/>
                <a:sym typeface="Manjari"/>
              </a:defRPr>
            </a:lvl8pPr>
            <a:lvl9pPr marL="4114800" lvl="8" indent="-317500" rtl="0">
              <a:lnSpc>
                <a:spcPct val="115000"/>
              </a:lnSpc>
              <a:spcBef>
                <a:spcPts val="1600"/>
              </a:spcBef>
              <a:spcAft>
                <a:spcPts val="1600"/>
              </a:spcAft>
              <a:buClr>
                <a:schemeClr val="hlink"/>
              </a:buClr>
              <a:buSzPts val="1400"/>
              <a:buFont typeface="Manjari"/>
              <a:buChar char="■"/>
              <a:defRPr>
                <a:solidFill>
                  <a:schemeClr val="hlink"/>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2"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6" r:id="rId23"/>
    <p:sldLayoutId id="2147483718" r:id="rId24"/>
    <p:sldLayoutId id="2147483719" r:id="rId25"/>
    <p:sldLayoutId id="2147483720" r:id="rId26"/>
    <p:sldLayoutId id="2147483721" r:id="rId27"/>
    <p:sldLayoutId id="2147483725"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38.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50.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56.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5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5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55.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53.xml"/><Relationship Id="rId6" Type="http://schemas.openxmlformats.org/officeDocument/2006/relationships/image" Target="../media/image10.PNG"/><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54.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41.xml"/><Relationship Id="rId5" Type="http://schemas.openxmlformats.org/officeDocument/2006/relationships/image" Target="../media/image7.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59.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5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5.xml"/></Relationships>
</file>

<file path=ppt/slides/_rels/slide22.xml.rels><?xml version="1.0" encoding="UTF-8" standalone="yes"?>
<Relationships xmlns="http://schemas.openxmlformats.org/package/2006/relationships"><Relationship Id="rId3" Type="http://schemas.openxmlformats.org/officeDocument/2006/relationships/hyperlink" Target="mailto:tavis.d.bennett@gmail.com" TargetMode="External"/><Relationship Id="rId2" Type="http://schemas.openxmlformats.org/officeDocument/2006/relationships/notesSlide" Target="../notesSlides/notesSlide22.xml"/><Relationship Id="rId1" Type="http://schemas.openxmlformats.org/officeDocument/2006/relationships/slideLayout" Target="../slideLayouts/slideLayout60.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6.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79"/>
          <p:cNvSpPr txBox="1">
            <a:spLocks noGrp="1"/>
          </p:cNvSpPr>
          <p:nvPr>
            <p:ph type="ctrTitle"/>
          </p:nvPr>
        </p:nvSpPr>
        <p:spPr>
          <a:xfrm>
            <a:off x="1420627" y="984707"/>
            <a:ext cx="6302746" cy="161578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800" dirty="0">
                <a:solidFill>
                  <a:srgbClr val="000000"/>
                </a:solidFill>
              </a:rPr>
              <a:t>A Quantum Optimisation Strategy for Scheduling Logistics Operations (The Resupply Problem)</a:t>
            </a:r>
            <a:endParaRPr lang="en-AU" sz="2800" dirty="0">
              <a:solidFill>
                <a:schemeClr val="dk1"/>
              </a:solidFill>
            </a:endParaRPr>
          </a:p>
        </p:txBody>
      </p:sp>
      <p:sp>
        <p:nvSpPr>
          <p:cNvPr id="707" name="Google Shape;707;p79"/>
          <p:cNvSpPr txBox="1">
            <a:spLocks noGrp="1"/>
          </p:cNvSpPr>
          <p:nvPr>
            <p:ph type="subTitle" idx="1"/>
          </p:nvPr>
        </p:nvSpPr>
        <p:spPr>
          <a:xfrm>
            <a:off x="51342" y="4124616"/>
            <a:ext cx="1434558" cy="3658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Mangal" panose="02040503050203030202" pitchFamily="18" charset="0"/>
                <a:cs typeface="Mangal" panose="02040503050203030202" pitchFamily="18" charset="0"/>
              </a:rPr>
              <a:t>Tavis Bennett</a:t>
            </a:r>
            <a:endParaRPr dirty="0">
              <a:latin typeface="Mangal" panose="02040503050203030202" pitchFamily="18" charset="0"/>
              <a:cs typeface="Mangal" panose="02040503050203030202" pitchFamily="18" charset="0"/>
            </a:endParaRPr>
          </a:p>
        </p:txBody>
      </p:sp>
      <p:pic>
        <p:nvPicPr>
          <p:cNvPr id="5" name="Picture 4" descr="Logo, company name&#10;&#10;Description automatically generated">
            <a:extLst>
              <a:ext uri="{FF2B5EF4-FFF2-40B4-BE49-F238E27FC236}">
                <a16:creationId xmlns:a16="http://schemas.microsoft.com/office/drawing/2014/main" id="{5CE98FA5-EFB5-41B8-893F-67F89704543D}"/>
              </a:ext>
            </a:extLst>
          </p:cNvPr>
          <p:cNvPicPr>
            <a:picLocks noChangeAspect="1"/>
          </p:cNvPicPr>
          <p:nvPr/>
        </p:nvPicPr>
        <p:blipFill>
          <a:blip r:embed="rId3"/>
          <a:stretch>
            <a:fillRect/>
          </a:stretch>
        </p:blipFill>
        <p:spPr>
          <a:xfrm>
            <a:off x="7573354" y="3190936"/>
            <a:ext cx="1494445" cy="840625"/>
          </a:xfrm>
          <a:prstGeom prst="rect">
            <a:avLst/>
          </a:prstGeom>
        </p:spPr>
      </p:pic>
      <p:pic>
        <p:nvPicPr>
          <p:cNvPr id="3" name="Picture 2" descr="A blue and yellow logo&#10;&#10;Description automatically generated with low confidence">
            <a:extLst>
              <a:ext uri="{FF2B5EF4-FFF2-40B4-BE49-F238E27FC236}">
                <a16:creationId xmlns:a16="http://schemas.microsoft.com/office/drawing/2014/main" id="{68041ECA-8653-4621-A751-01081600BACD}"/>
              </a:ext>
            </a:extLst>
          </p:cNvPr>
          <p:cNvPicPr>
            <a:picLocks noChangeAspect="1"/>
          </p:cNvPicPr>
          <p:nvPr/>
        </p:nvPicPr>
        <p:blipFill>
          <a:blip r:embed="rId4"/>
          <a:stretch>
            <a:fillRect/>
          </a:stretch>
        </p:blipFill>
        <p:spPr>
          <a:xfrm>
            <a:off x="7612645" y="3985903"/>
            <a:ext cx="1420627" cy="469944"/>
          </a:xfrm>
          <a:prstGeom prst="rect">
            <a:avLst/>
          </a:prstGeom>
        </p:spPr>
      </p:pic>
      <p:grpSp>
        <p:nvGrpSpPr>
          <p:cNvPr id="822" name="Google Shape;7733;p117">
            <a:extLst>
              <a:ext uri="{FF2B5EF4-FFF2-40B4-BE49-F238E27FC236}">
                <a16:creationId xmlns:a16="http://schemas.microsoft.com/office/drawing/2014/main" id="{BD10A047-9CCC-444D-B17B-0090444C5C7E}"/>
              </a:ext>
            </a:extLst>
          </p:cNvPr>
          <p:cNvGrpSpPr/>
          <p:nvPr/>
        </p:nvGrpSpPr>
        <p:grpSpPr>
          <a:xfrm>
            <a:off x="3403703" y="2907460"/>
            <a:ext cx="2241344" cy="1330656"/>
            <a:chOff x="3597785" y="3065882"/>
            <a:chExt cx="2241344" cy="1330656"/>
          </a:xfrm>
        </p:grpSpPr>
        <p:grpSp>
          <p:nvGrpSpPr>
            <p:cNvPr id="823" name="Google Shape;7734;p117">
              <a:extLst>
                <a:ext uri="{FF2B5EF4-FFF2-40B4-BE49-F238E27FC236}">
                  <a16:creationId xmlns:a16="http://schemas.microsoft.com/office/drawing/2014/main" id="{00890F8A-6E69-454F-B344-A526684689CB}"/>
                </a:ext>
              </a:extLst>
            </p:cNvPr>
            <p:cNvGrpSpPr/>
            <p:nvPr/>
          </p:nvGrpSpPr>
          <p:grpSpPr>
            <a:xfrm>
              <a:off x="5296908" y="3937355"/>
              <a:ext cx="143198" cy="32380"/>
              <a:chOff x="5296908" y="3937355"/>
              <a:chExt cx="143198" cy="32380"/>
            </a:xfrm>
          </p:grpSpPr>
          <p:sp>
            <p:nvSpPr>
              <p:cNvPr id="1627" name="Google Shape;7735;p117">
                <a:extLst>
                  <a:ext uri="{FF2B5EF4-FFF2-40B4-BE49-F238E27FC236}">
                    <a16:creationId xmlns:a16="http://schemas.microsoft.com/office/drawing/2014/main" id="{4D1FFD3B-C3E0-48F6-9294-27F324E1984B}"/>
                  </a:ext>
                </a:extLst>
              </p:cNvPr>
              <p:cNvSpPr/>
              <p:nvPr/>
            </p:nvSpPr>
            <p:spPr>
              <a:xfrm>
                <a:off x="5319457" y="3952794"/>
                <a:ext cx="111895" cy="8"/>
              </a:xfrm>
              <a:custGeom>
                <a:avLst/>
                <a:gdLst/>
                <a:ahLst/>
                <a:cxnLst/>
                <a:rect l="l" t="t" r="r" b="b"/>
                <a:pathLst>
                  <a:path w="14227" h="1" fill="none" extrusionOk="0">
                    <a:moveTo>
                      <a:pt x="1" y="0"/>
                    </a:moveTo>
                    <a:lnTo>
                      <a:pt x="142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628" name="Google Shape;7736;p117">
                <a:extLst>
                  <a:ext uri="{FF2B5EF4-FFF2-40B4-BE49-F238E27FC236}">
                    <a16:creationId xmlns:a16="http://schemas.microsoft.com/office/drawing/2014/main" id="{DCF5D149-7997-498E-873C-E57B7113A062}"/>
                  </a:ext>
                </a:extLst>
              </p:cNvPr>
              <p:cNvGrpSpPr/>
              <p:nvPr/>
            </p:nvGrpSpPr>
            <p:grpSpPr>
              <a:xfrm>
                <a:off x="5402331" y="3937355"/>
                <a:ext cx="37776" cy="32380"/>
                <a:chOff x="5402331" y="3937355"/>
                <a:chExt cx="37776" cy="32380"/>
              </a:xfrm>
            </p:grpSpPr>
            <p:sp>
              <p:nvSpPr>
                <p:cNvPr id="1632" name="Google Shape;7737;p117">
                  <a:extLst>
                    <a:ext uri="{FF2B5EF4-FFF2-40B4-BE49-F238E27FC236}">
                      <a16:creationId xmlns:a16="http://schemas.microsoft.com/office/drawing/2014/main" id="{EAE7555C-565F-4532-AB46-4416E7D2934A}"/>
                    </a:ext>
                  </a:extLst>
                </p:cNvPr>
                <p:cNvSpPr/>
                <p:nvPr/>
              </p:nvSpPr>
              <p:spPr>
                <a:xfrm>
                  <a:off x="5402331" y="3937355"/>
                  <a:ext cx="37776" cy="32380"/>
                </a:xfrm>
                <a:custGeom>
                  <a:avLst/>
                  <a:gdLst/>
                  <a:ahLst/>
                  <a:cxnLst/>
                  <a:rect l="l" t="t" r="r" b="b"/>
                  <a:pathLst>
                    <a:path w="4803" h="4117" extrusionOk="0">
                      <a:moveTo>
                        <a:pt x="2737" y="1"/>
                      </a:moveTo>
                      <a:cubicBezTo>
                        <a:pt x="2231" y="1"/>
                        <a:pt x="1714" y="189"/>
                        <a:pt x="1294" y="609"/>
                      </a:cubicBezTo>
                      <a:cubicBezTo>
                        <a:pt x="0" y="1903"/>
                        <a:pt x="919" y="4117"/>
                        <a:pt x="2746" y="4117"/>
                      </a:cubicBezTo>
                      <a:cubicBezTo>
                        <a:pt x="3883" y="4117"/>
                        <a:pt x="4802" y="3185"/>
                        <a:pt x="4802" y="2060"/>
                      </a:cubicBezTo>
                      <a:cubicBezTo>
                        <a:pt x="4802"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33" name="Google Shape;7738;p117">
                  <a:extLst>
                    <a:ext uri="{FF2B5EF4-FFF2-40B4-BE49-F238E27FC236}">
                      <a16:creationId xmlns:a16="http://schemas.microsoft.com/office/drawing/2014/main" id="{7025E018-B937-4932-9887-931E22A788C0}"/>
                    </a:ext>
                  </a:extLst>
                </p:cNvPr>
                <p:cNvSpPr/>
                <p:nvPr/>
              </p:nvSpPr>
              <p:spPr>
                <a:xfrm>
                  <a:off x="5415174" y="3946990"/>
                  <a:ext cx="15321" cy="13064"/>
                </a:xfrm>
                <a:custGeom>
                  <a:avLst/>
                  <a:gdLst/>
                  <a:ahLst/>
                  <a:cxnLst/>
                  <a:rect l="l" t="t" r="r" b="b"/>
                  <a:pathLst>
                    <a:path w="1948" h="1661" extrusionOk="0">
                      <a:moveTo>
                        <a:pt x="1113" y="1"/>
                      </a:moveTo>
                      <a:cubicBezTo>
                        <a:pt x="375" y="1"/>
                        <a:pt x="0" y="896"/>
                        <a:pt x="532" y="1416"/>
                      </a:cubicBezTo>
                      <a:cubicBezTo>
                        <a:pt x="701" y="1585"/>
                        <a:pt x="910" y="1661"/>
                        <a:pt x="1114" y="1661"/>
                      </a:cubicBezTo>
                      <a:cubicBezTo>
                        <a:pt x="1540" y="1661"/>
                        <a:pt x="1948" y="1333"/>
                        <a:pt x="1948" y="835"/>
                      </a:cubicBezTo>
                      <a:cubicBezTo>
                        <a:pt x="1948" y="376"/>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629" name="Google Shape;7739;p117">
                <a:extLst>
                  <a:ext uri="{FF2B5EF4-FFF2-40B4-BE49-F238E27FC236}">
                    <a16:creationId xmlns:a16="http://schemas.microsoft.com/office/drawing/2014/main" id="{0981C050-3456-4B85-BC1D-1D8C5AE6E878}"/>
                  </a:ext>
                </a:extLst>
              </p:cNvPr>
              <p:cNvGrpSpPr/>
              <p:nvPr/>
            </p:nvGrpSpPr>
            <p:grpSpPr>
              <a:xfrm>
                <a:off x="5296908" y="3937355"/>
                <a:ext cx="37783" cy="32380"/>
                <a:chOff x="5296908" y="3937355"/>
                <a:chExt cx="37783" cy="32380"/>
              </a:xfrm>
            </p:grpSpPr>
            <p:sp>
              <p:nvSpPr>
                <p:cNvPr id="1630" name="Google Shape;7740;p117">
                  <a:extLst>
                    <a:ext uri="{FF2B5EF4-FFF2-40B4-BE49-F238E27FC236}">
                      <a16:creationId xmlns:a16="http://schemas.microsoft.com/office/drawing/2014/main" id="{0EF3826E-50E7-4F1E-89AF-892E7A5A8901}"/>
                    </a:ext>
                  </a:extLst>
                </p:cNvPr>
                <p:cNvSpPr/>
                <p:nvPr/>
              </p:nvSpPr>
              <p:spPr>
                <a:xfrm>
                  <a:off x="5296908" y="3937355"/>
                  <a:ext cx="37783" cy="32380"/>
                </a:xfrm>
                <a:custGeom>
                  <a:avLst/>
                  <a:gdLst/>
                  <a:ahLst/>
                  <a:cxnLst/>
                  <a:rect l="l" t="t" r="r" b="b"/>
                  <a:pathLst>
                    <a:path w="4804" h="4117" extrusionOk="0">
                      <a:moveTo>
                        <a:pt x="2738" y="1"/>
                      </a:moveTo>
                      <a:cubicBezTo>
                        <a:pt x="2231" y="1"/>
                        <a:pt x="1715" y="189"/>
                        <a:pt x="1295" y="609"/>
                      </a:cubicBezTo>
                      <a:cubicBezTo>
                        <a:pt x="1" y="1903"/>
                        <a:pt x="920" y="4117"/>
                        <a:pt x="2747" y="4117"/>
                      </a:cubicBezTo>
                      <a:cubicBezTo>
                        <a:pt x="3884" y="4117"/>
                        <a:pt x="4803" y="3185"/>
                        <a:pt x="4803" y="2060"/>
                      </a:cubicBezTo>
                      <a:cubicBezTo>
                        <a:pt x="4803" y="818"/>
                        <a:pt x="3792"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31" name="Google Shape;7741;p117">
                  <a:extLst>
                    <a:ext uri="{FF2B5EF4-FFF2-40B4-BE49-F238E27FC236}">
                      <a16:creationId xmlns:a16="http://schemas.microsoft.com/office/drawing/2014/main" id="{34234B19-80B2-43FF-AB3E-CFEB1772F883}"/>
                    </a:ext>
                  </a:extLst>
                </p:cNvPr>
                <p:cNvSpPr/>
                <p:nvPr/>
              </p:nvSpPr>
              <p:spPr>
                <a:xfrm>
                  <a:off x="5309846" y="3946990"/>
                  <a:ext cx="15235" cy="13064"/>
                </a:xfrm>
                <a:custGeom>
                  <a:avLst/>
                  <a:gdLst/>
                  <a:ahLst/>
                  <a:cxnLst/>
                  <a:rect l="l" t="t" r="r" b="b"/>
                  <a:pathLst>
                    <a:path w="1937" h="1661" extrusionOk="0">
                      <a:moveTo>
                        <a:pt x="1102" y="1"/>
                      </a:moveTo>
                      <a:cubicBezTo>
                        <a:pt x="364" y="1"/>
                        <a:pt x="1" y="896"/>
                        <a:pt x="521" y="1416"/>
                      </a:cubicBezTo>
                      <a:cubicBezTo>
                        <a:pt x="690" y="1585"/>
                        <a:pt x="899" y="1661"/>
                        <a:pt x="1103" y="1661"/>
                      </a:cubicBezTo>
                      <a:cubicBezTo>
                        <a:pt x="1528" y="1661"/>
                        <a:pt x="1936" y="1333"/>
                        <a:pt x="1936" y="835"/>
                      </a:cubicBezTo>
                      <a:cubicBezTo>
                        <a:pt x="1936" y="376"/>
                        <a:pt x="1561" y="1"/>
                        <a:pt x="1102"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grpSp>
          <p:nvGrpSpPr>
            <p:cNvPr id="824" name="Google Shape;7742;p117">
              <a:extLst>
                <a:ext uri="{FF2B5EF4-FFF2-40B4-BE49-F238E27FC236}">
                  <a16:creationId xmlns:a16="http://schemas.microsoft.com/office/drawing/2014/main" id="{BECFBE73-2D4C-4222-ADEC-03907781D15C}"/>
                </a:ext>
              </a:extLst>
            </p:cNvPr>
            <p:cNvGrpSpPr/>
            <p:nvPr/>
          </p:nvGrpSpPr>
          <p:grpSpPr>
            <a:xfrm>
              <a:off x="4724163" y="3119631"/>
              <a:ext cx="120838" cy="84218"/>
              <a:chOff x="4724163" y="3119631"/>
              <a:chExt cx="120838" cy="84218"/>
            </a:xfrm>
          </p:grpSpPr>
          <p:grpSp>
            <p:nvGrpSpPr>
              <p:cNvPr id="1612" name="Google Shape;7743;p117">
                <a:extLst>
                  <a:ext uri="{FF2B5EF4-FFF2-40B4-BE49-F238E27FC236}">
                    <a16:creationId xmlns:a16="http://schemas.microsoft.com/office/drawing/2014/main" id="{D64B5918-FDEC-489F-A680-997BF61ECD59}"/>
                  </a:ext>
                </a:extLst>
              </p:cNvPr>
              <p:cNvGrpSpPr/>
              <p:nvPr/>
            </p:nvGrpSpPr>
            <p:grpSpPr>
              <a:xfrm>
                <a:off x="4746712" y="3132773"/>
                <a:ext cx="86869" cy="56424"/>
                <a:chOff x="4746712" y="3132773"/>
                <a:chExt cx="86869" cy="56424"/>
              </a:xfrm>
            </p:grpSpPr>
            <p:sp>
              <p:nvSpPr>
                <p:cNvPr id="1625" name="Google Shape;7744;p117">
                  <a:extLst>
                    <a:ext uri="{FF2B5EF4-FFF2-40B4-BE49-F238E27FC236}">
                      <a16:creationId xmlns:a16="http://schemas.microsoft.com/office/drawing/2014/main" id="{D6D7F8EA-A79C-46EA-840D-E281F70C1365}"/>
                    </a:ext>
                  </a:extLst>
                </p:cNvPr>
                <p:cNvSpPr/>
                <p:nvPr/>
              </p:nvSpPr>
              <p:spPr>
                <a:xfrm>
                  <a:off x="4746712" y="3132773"/>
                  <a:ext cx="86869" cy="56424"/>
                </a:xfrm>
                <a:custGeom>
                  <a:avLst/>
                  <a:gdLst/>
                  <a:ahLst/>
                  <a:cxnLst/>
                  <a:rect l="l" t="t" r="r" b="b"/>
                  <a:pathLst>
                    <a:path w="11045" h="7174" fill="none" extrusionOk="0">
                      <a:moveTo>
                        <a:pt x="0" y="1597"/>
                      </a:moveTo>
                      <a:cubicBezTo>
                        <a:pt x="242" y="1743"/>
                        <a:pt x="3532" y="7174"/>
                        <a:pt x="3532" y="7174"/>
                      </a:cubicBezTo>
                      <a:lnTo>
                        <a:pt x="6290" y="3315"/>
                      </a:lnTo>
                      <a:lnTo>
                        <a:pt x="11044" y="1"/>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26" name="Google Shape;7745;p117">
                  <a:extLst>
                    <a:ext uri="{FF2B5EF4-FFF2-40B4-BE49-F238E27FC236}">
                      <a16:creationId xmlns:a16="http://schemas.microsoft.com/office/drawing/2014/main" id="{01E0CA5E-6E03-4053-B619-F983C2DF25DF}"/>
                    </a:ext>
                  </a:extLst>
                </p:cNvPr>
                <p:cNvSpPr/>
                <p:nvPr/>
              </p:nvSpPr>
              <p:spPr>
                <a:xfrm>
                  <a:off x="4746712" y="3145334"/>
                  <a:ext cx="49479" cy="13520"/>
                </a:xfrm>
                <a:custGeom>
                  <a:avLst/>
                  <a:gdLst/>
                  <a:ahLst/>
                  <a:cxnLst/>
                  <a:rect l="l" t="t" r="r" b="b"/>
                  <a:pathLst>
                    <a:path w="6291" h="1719" fill="none" extrusionOk="0">
                      <a:moveTo>
                        <a:pt x="0" y="0"/>
                      </a:moveTo>
                      <a:lnTo>
                        <a:pt x="6290" y="171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613" name="Google Shape;7746;p117">
                <a:extLst>
                  <a:ext uri="{FF2B5EF4-FFF2-40B4-BE49-F238E27FC236}">
                    <a16:creationId xmlns:a16="http://schemas.microsoft.com/office/drawing/2014/main" id="{20852B56-2506-424A-B4C8-A5E97D7946B9}"/>
                  </a:ext>
                </a:extLst>
              </p:cNvPr>
              <p:cNvGrpSpPr/>
              <p:nvPr/>
            </p:nvGrpSpPr>
            <p:grpSpPr>
              <a:xfrm>
                <a:off x="4773634" y="3143336"/>
                <a:ext cx="37776" cy="32451"/>
                <a:chOff x="4773634" y="3143336"/>
                <a:chExt cx="37776" cy="32451"/>
              </a:xfrm>
            </p:grpSpPr>
            <p:sp>
              <p:nvSpPr>
                <p:cNvPr id="1623" name="Google Shape;7747;p117">
                  <a:extLst>
                    <a:ext uri="{FF2B5EF4-FFF2-40B4-BE49-F238E27FC236}">
                      <a16:creationId xmlns:a16="http://schemas.microsoft.com/office/drawing/2014/main" id="{C7327D56-9455-405F-BF5F-E1A8091FFF00}"/>
                    </a:ext>
                  </a:extLst>
                </p:cNvPr>
                <p:cNvSpPr/>
                <p:nvPr/>
              </p:nvSpPr>
              <p:spPr>
                <a:xfrm>
                  <a:off x="4773634" y="3143336"/>
                  <a:ext cx="37776" cy="32451"/>
                </a:xfrm>
                <a:custGeom>
                  <a:avLst/>
                  <a:gdLst/>
                  <a:ahLst/>
                  <a:cxnLst/>
                  <a:rect l="l" t="t" r="r" b="b"/>
                  <a:pathLst>
                    <a:path w="4803" h="4126" extrusionOk="0">
                      <a:moveTo>
                        <a:pt x="2730" y="0"/>
                      </a:moveTo>
                      <a:cubicBezTo>
                        <a:pt x="2226" y="0"/>
                        <a:pt x="1713" y="187"/>
                        <a:pt x="1295" y="605"/>
                      </a:cubicBezTo>
                      <a:cubicBezTo>
                        <a:pt x="1" y="1900"/>
                        <a:pt x="920" y="4125"/>
                        <a:pt x="2746" y="4125"/>
                      </a:cubicBezTo>
                      <a:cubicBezTo>
                        <a:pt x="3884" y="4125"/>
                        <a:pt x="4803" y="3206"/>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24" name="Google Shape;7748;p117">
                  <a:extLst>
                    <a:ext uri="{FF2B5EF4-FFF2-40B4-BE49-F238E27FC236}">
                      <a16:creationId xmlns:a16="http://schemas.microsoft.com/office/drawing/2014/main" id="{83157DFC-01BF-4912-B7D5-018AAD073A2F}"/>
                    </a:ext>
                  </a:extLst>
                </p:cNvPr>
                <p:cNvSpPr/>
                <p:nvPr/>
              </p:nvSpPr>
              <p:spPr>
                <a:xfrm>
                  <a:off x="4788664" y="3153041"/>
                  <a:ext cx="13048" cy="13040"/>
                </a:xfrm>
                <a:custGeom>
                  <a:avLst/>
                  <a:gdLst/>
                  <a:ahLst/>
                  <a:cxnLst/>
                  <a:rect l="l" t="t" r="r" b="b"/>
                  <a:pathLst>
                    <a:path w="1659" h="1658" extrusionOk="0">
                      <a:moveTo>
                        <a:pt x="835" y="0"/>
                      </a:moveTo>
                      <a:cubicBezTo>
                        <a:pt x="376" y="0"/>
                        <a:pt x="1" y="375"/>
                        <a:pt x="1" y="835"/>
                      </a:cubicBezTo>
                      <a:cubicBezTo>
                        <a:pt x="1" y="1295"/>
                        <a:pt x="376" y="1657"/>
                        <a:pt x="835" y="1657"/>
                      </a:cubicBezTo>
                      <a:cubicBezTo>
                        <a:pt x="1295" y="1657"/>
                        <a:pt x="1658" y="1295"/>
                        <a:pt x="1658" y="835"/>
                      </a:cubicBezTo>
                      <a:cubicBezTo>
                        <a:pt x="1658"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614" name="Google Shape;7749;p117">
                <a:extLst>
                  <a:ext uri="{FF2B5EF4-FFF2-40B4-BE49-F238E27FC236}">
                    <a16:creationId xmlns:a16="http://schemas.microsoft.com/office/drawing/2014/main" id="{984154FF-155E-42FC-B535-5CEE64FBB354}"/>
                  </a:ext>
                </a:extLst>
              </p:cNvPr>
              <p:cNvGrpSpPr/>
              <p:nvPr/>
            </p:nvGrpSpPr>
            <p:grpSpPr>
              <a:xfrm>
                <a:off x="4724163" y="3131248"/>
                <a:ext cx="37776" cy="32459"/>
                <a:chOff x="4724163" y="3131248"/>
                <a:chExt cx="37776" cy="32459"/>
              </a:xfrm>
            </p:grpSpPr>
            <p:sp>
              <p:nvSpPr>
                <p:cNvPr id="1621" name="Google Shape;7750;p117">
                  <a:extLst>
                    <a:ext uri="{FF2B5EF4-FFF2-40B4-BE49-F238E27FC236}">
                      <a16:creationId xmlns:a16="http://schemas.microsoft.com/office/drawing/2014/main" id="{7A3D3B09-F05C-4FAC-9F73-80DFE8B3D00B}"/>
                    </a:ext>
                  </a:extLst>
                </p:cNvPr>
                <p:cNvSpPr/>
                <p:nvPr/>
              </p:nvSpPr>
              <p:spPr>
                <a:xfrm>
                  <a:off x="4724163" y="3131248"/>
                  <a:ext cx="37776" cy="32459"/>
                </a:xfrm>
                <a:custGeom>
                  <a:avLst/>
                  <a:gdLst/>
                  <a:ahLst/>
                  <a:cxnLst/>
                  <a:rect l="l" t="t" r="r" b="b"/>
                  <a:pathLst>
                    <a:path w="4803" h="4127" extrusionOk="0">
                      <a:moveTo>
                        <a:pt x="2730" y="1"/>
                      </a:moveTo>
                      <a:cubicBezTo>
                        <a:pt x="2226" y="1"/>
                        <a:pt x="1712" y="188"/>
                        <a:pt x="1295" y="606"/>
                      </a:cubicBezTo>
                      <a:cubicBezTo>
                        <a:pt x="0" y="1900"/>
                        <a:pt x="920" y="4114"/>
                        <a:pt x="2746" y="4126"/>
                      </a:cubicBezTo>
                      <a:cubicBezTo>
                        <a:pt x="3883" y="4114"/>
                        <a:pt x="4803" y="3195"/>
                        <a:pt x="4803" y="2070"/>
                      </a:cubicBezTo>
                      <a:cubicBezTo>
                        <a:pt x="4803" y="824"/>
                        <a:pt x="3787"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22" name="Google Shape;7751;p117">
                  <a:extLst>
                    <a:ext uri="{FF2B5EF4-FFF2-40B4-BE49-F238E27FC236}">
                      <a16:creationId xmlns:a16="http://schemas.microsoft.com/office/drawing/2014/main" id="{85DAAB34-1E39-4517-813D-49FEE9C472E5}"/>
                    </a:ext>
                  </a:extLst>
                </p:cNvPr>
                <p:cNvSpPr/>
                <p:nvPr/>
              </p:nvSpPr>
              <p:spPr>
                <a:xfrm>
                  <a:off x="4739288" y="3140953"/>
                  <a:ext cx="13040" cy="13048"/>
                </a:xfrm>
                <a:custGeom>
                  <a:avLst/>
                  <a:gdLst/>
                  <a:ahLst/>
                  <a:cxnLst/>
                  <a:rect l="l" t="t" r="r" b="b"/>
                  <a:pathLst>
                    <a:path w="1658" h="1659" extrusionOk="0">
                      <a:moveTo>
                        <a:pt x="823" y="1"/>
                      </a:moveTo>
                      <a:cubicBezTo>
                        <a:pt x="363" y="1"/>
                        <a:pt x="1" y="376"/>
                        <a:pt x="1" y="823"/>
                      </a:cubicBezTo>
                      <a:cubicBezTo>
                        <a:pt x="1" y="1283"/>
                        <a:pt x="363"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615" name="Google Shape;7752;p117">
                <a:extLst>
                  <a:ext uri="{FF2B5EF4-FFF2-40B4-BE49-F238E27FC236}">
                    <a16:creationId xmlns:a16="http://schemas.microsoft.com/office/drawing/2014/main" id="{9A3B0761-237D-43B9-9F6F-0C4CCEE47AAC}"/>
                  </a:ext>
                </a:extLst>
              </p:cNvPr>
              <p:cNvGrpSpPr/>
              <p:nvPr/>
            </p:nvGrpSpPr>
            <p:grpSpPr>
              <a:xfrm>
                <a:off x="4755081" y="3176054"/>
                <a:ext cx="32357" cy="27795"/>
                <a:chOff x="4755081" y="3176054"/>
                <a:chExt cx="32357" cy="27795"/>
              </a:xfrm>
            </p:grpSpPr>
            <p:sp>
              <p:nvSpPr>
                <p:cNvPr id="1619" name="Google Shape;7753;p117">
                  <a:extLst>
                    <a:ext uri="{FF2B5EF4-FFF2-40B4-BE49-F238E27FC236}">
                      <a16:creationId xmlns:a16="http://schemas.microsoft.com/office/drawing/2014/main" id="{0D163725-416D-4779-938F-20BFFD46BAB7}"/>
                    </a:ext>
                  </a:extLst>
                </p:cNvPr>
                <p:cNvSpPr/>
                <p:nvPr/>
              </p:nvSpPr>
              <p:spPr>
                <a:xfrm>
                  <a:off x="4755081" y="3176054"/>
                  <a:ext cx="32357" cy="27795"/>
                </a:xfrm>
                <a:custGeom>
                  <a:avLst/>
                  <a:gdLst/>
                  <a:ahLst/>
                  <a:cxnLst/>
                  <a:rect l="l" t="t" r="r" b="b"/>
                  <a:pathLst>
                    <a:path w="4114" h="3534" extrusionOk="0">
                      <a:moveTo>
                        <a:pt x="2338" y="0"/>
                      </a:moveTo>
                      <a:cubicBezTo>
                        <a:pt x="1904" y="0"/>
                        <a:pt x="1462" y="162"/>
                        <a:pt x="1101" y="522"/>
                      </a:cubicBezTo>
                      <a:cubicBezTo>
                        <a:pt x="1" y="1635"/>
                        <a:pt x="787" y="3534"/>
                        <a:pt x="2360" y="3534"/>
                      </a:cubicBezTo>
                      <a:cubicBezTo>
                        <a:pt x="3327" y="3534"/>
                        <a:pt x="4114" y="2735"/>
                        <a:pt x="4114" y="1768"/>
                      </a:cubicBezTo>
                      <a:cubicBezTo>
                        <a:pt x="4114" y="704"/>
                        <a:pt x="3245" y="0"/>
                        <a:pt x="2338"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20" name="Google Shape;7754;p117">
                  <a:extLst>
                    <a:ext uri="{FF2B5EF4-FFF2-40B4-BE49-F238E27FC236}">
                      <a16:creationId xmlns:a16="http://schemas.microsoft.com/office/drawing/2014/main" id="{8A64E1D8-EFFA-4CFF-8C99-28316917381C}"/>
                    </a:ext>
                  </a:extLst>
                </p:cNvPr>
                <p:cNvSpPr/>
                <p:nvPr/>
              </p:nvSpPr>
              <p:spPr>
                <a:xfrm>
                  <a:off x="4767924" y="3185768"/>
                  <a:ext cx="9902" cy="8392"/>
                </a:xfrm>
                <a:custGeom>
                  <a:avLst/>
                  <a:gdLst/>
                  <a:ahLst/>
                  <a:cxnLst/>
                  <a:rect l="l" t="t" r="r" b="b"/>
                  <a:pathLst>
                    <a:path w="1259" h="1067" extrusionOk="0">
                      <a:moveTo>
                        <a:pt x="714" y="0"/>
                      </a:moveTo>
                      <a:cubicBezTo>
                        <a:pt x="243" y="0"/>
                        <a:pt x="1" y="569"/>
                        <a:pt x="339" y="908"/>
                      </a:cubicBezTo>
                      <a:cubicBezTo>
                        <a:pt x="449" y="1017"/>
                        <a:pt x="584" y="1066"/>
                        <a:pt x="716" y="1066"/>
                      </a:cubicBezTo>
                      <a:cubicBezTo>
                        <a:pt x="993" y="1066"/>
                        <a:pt x="1259" y="852"/>
                        <a:pt x="1259" y="533"/>
                      </a:cubicBezTo>
                      <a:cubicBezTo>
                        <a:pt x="1259" y="230"/>
                        <a:pt x="1017" y="0"/>
                        <a:pt x="714"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616" name="Google Shape;7755;p117">
                <a:extLst>
                  <a:ext uri="{FF2B5EF4-FFF2-40B4-BE49-F238E27FC236}">
                    <a16:creationId xmlns:a16="http://schemas.microsoft.com/office/drawing/2014/main" id="{01877CFE-DCB7-48A8-BEDB-B4D11DFDAF2B}"/>
                  </a:ext>
                </a:extLst>
              </p:cNvPr>
              <p:cNvGrpSpPr/>
              <p:nvPr/>
            </p:nvGrpSpPr>
            <p:grpSpPr>
              <a:xfrm>
                <a:off x="4812550" y="3119631"/>
                <a:ext cx="32451" cy="27803"/>
                <a:chOff x="4812550" y="3119631"/>
                <a:chExt cx="32451" cy="27803"/>
              </a:xfrm>
            </p:grpSpPr>
            <p:sp>
              <p:nvSpPr>
                <p:cNvPr id="1617" name="Google Shape;7756;p117">
                  <a:extLst>
                    <a:ext uri="{FF2B5EF4-FFF2-40B4-BE49-F238E27FC236}">
                      <a16:creationId xmlns:a16="http://schemas.microsoft.com/office/drawing/2014/main" id="{7ADF2EEB-0B54-4866-821D-267324C18A35}"/>
                    </a:ext>
                  </a:extLst>
                </p:cNvPr>
                <p:cNvSpPr/>
                <p:nvPr/>
              </p:nvSpPr>
              <p:spPr>
                <a:xfrm>
                  <a:off x="4812550" y="3119631"/>
                  <a:ext cx="32451" cy="27803"/>
                </a:xfrm>
                <a:custGeom>
                  <a:avLst/>
                  <a:gdLst/>
                  <a:ahLst/>
                  <a:cxnLst/>
                  <a:rect l="l" t="t" r="r" b="b"/>
                  <a:pathLst>
                    <a:path w="4126" h="3535" extrusionOk="0">
                      <a:moveTo>
                        <a:pt x="2350" y="1"/>
                      </a:moveTo>
                      <a:cubicBezTo>
                        <a:pt x="1916" y="1"/>
                        <a:pt x="1473" y="162"/>
                        <a:pt x="1113" y="522"/>
                      </a:cubicBezTo>
                      <a:cubicBezTo>
                        <a:pt x="0" y="1635"/>
                        <a:pt x="798" y="3534"/>
                        <a:pt x="2371" y="3534"/>
                      </a:cubicBezTo>
                      <a:cubicBezTo>
                        <a:pt x="3339" y="3534"/>
                        <a:pt x="4125" y="2748"/>
                        <a:pt x="4125" y="1768"/>
                      </a:cubicBezTo>
                      <a:cubicBezTo>
                        <a:pt x="4125" y="705"/>
                        <a:pt x="3256" y="1"/>
                        <a:pt x="2350"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18" name="Google Shape;7757;p117">
                  <a:extLst>
                    <a:ext uri="{FF2B5EF4-FFF2-40B4-BE49-F238E27FC236}">
                      <a16:creationId xmlns:a16="http://schemas.microsoft.com/office/drawing/2014/main" id="{C2ADE29C-D9B2-433E-9D6C-283D366A9B12}"/>
                    </a:ext>
                  </a:extLst>
                </p:cNvPr>
                <p:cNvSpPr/>
                <p:nvPr/>
              </p:nvSpPr>
              <p:spPr>
                <a:xfrm>
                  <a:off x="4826912" y="3129352"/>
                  <a:ext cx="8478" cy="8376"/>
                </a:xfrm>
                <a:custGeom>
                  <a:avLst/>
                  <a:gdLst/>
                  <a:ahLst/>
                  <a:cxnLst/>
                  <a:rect l="l" t="t" r="r" b="b"/>
                  <a:pathLst>
                    <a:path w="1078" h="1065" extrusionOk="0">
                      <a:moveTo>
                        <a:pt x="533" y="0"/>
                      </a:moveTo>
                      <a:cubicBezTo>
                        <a:pt x="243" y="0"/>
                        <a:pt x="1" y="242"/>
                        <a:pt x="1" y="532"/>
                      </a:cubicBezTo>
                      <a:cubicBezTo>
                        <a:pt x="1" y="835"/>
                        <a:pt x="243" y="1065"/>
                        <a:pt x="533" y="1065"/>
                      </a:cubicBezTo>
                      <a:cubicBezTo>
                        <a:pt x="835" y="1065"/>
                        <a:pt x="1077" y="835"/>
                        <a:pt x="1077" y="532"/>
                      </a:cubicBezTo>
                      <a:cubicBezTo>
                        <a:pt x="1077" y="242"/>
                        <a:pt x="835" y="0"/>
                        <a:pt x="533"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grpSp>
          <p:nvGrpSpPr>
            <p:cNvPr id="825" name="Google Shape;7758;p117">
              <a:extLst>
                <a:ext uri="{FF2B5EF4-FFF2-40B4-BE49-F238E27FC236}">
                  <a16:creationId xmlns:a16="http://schemas.microsoft.com/office/drawing/2014/main" id="{71A8155C-A53C-4884-98CA-64933773DC42}"/>
                </a:ext>
              </a:extLst>
            </p:cNvPr>
            <p:cNvGrpSpPr/>
            <p:nvPr/>
          </p:nvGrpSpPr>
          <p:grpSpPr>
            <a:xfrm>
              <a:off x="5382826" y="4027197"/>
              <a:ext cx="268967" cy="250422"/>
              <a:chOff x="5382826" y="4027197"/>
              <a:chExt cx="268967" cy="250422"/>
            </a:xfrm>
          </p:grpSpPr>
          <p:grpSp>
            <p:nvGrpSpPr>
              <p:cNvPr id="1584" name="Google Shape;7759;p117">
                <a:extLst>
                  <a:ext uri="{FF2B5EF4-FFF2-40B4-BE49-F238E27FC236}">
                    <a16:creationId xmlns:a16="http://schemas.microsoft.com/office/drawing/2014/main" id="{E6161F82-DC91-49BB-B6C2-B428E296379F}"/>
                  </a:ext>
                </a:extLst>
              </p:cNvPr>
              <p:cNvGrpSpPr/>
              <p:nvPr/>
            </p:nvGrpSpPr>
            <p:grpSpPr>
              <a:xfrm>
                <a:off x="5405280" y="4042510"/>
                <a:ext cx="237570" cy="218647"/>
                <a:chOff x="5405280" y="4042510"/>
                <a:chExt cx="237570" cy="218647"/>
              </a:xfrm>
            </p:grpSpPr>
            <p:sp>
              <p:nvSpPr>
                <p:cNvPr id="1606" name="Google Shape;7760;p117">
                  <a:extLst>
                    <a:ext uri="{FF2B5EF4-FFF2-40B4-BE49-F238E27FC236}">
                      <a16:creationId xmlns:a16="http://schemas.microsoft.com/office/drawing/2014/main" id="{3EA2850C-C5D5-49B1-8F64-388D8BB6C192}"/>
                    </a:ext>
                  </a:extLst>
                </p:cNvPr>
                <p:cNvSpPr/>
                <p:nvPr/>
              </p:nvSpPr>
              <p:spPr>
                <a:xfrm>
                  <a:off x="5405280" y="4042510"/>
                  <a:ext cx="144999" cy="173832"/>
                </a:xfrm>
                <a:custGeom>
                  <a:avLst/>
                  <a:gdLst/>
                  <a:ahLst/>
                  <a:cxnLst/>
                  <a:rect l="l" t="t" r="r" b="b"/>
                  <a:pathLst>
                    <a:path w="18436" h="22102" fill="none" extrusionOk="0">
                      <a:moveTo>
                        <a:pt x="0" y="12037"/>
                      </a:moveTo>
                      <a:cubicBezTo>
                        <a:pt x="702" y="12073"/>
                        <a:pt x="12302" y="22101"/>
                        <a:pt x="12302" y="22101"/>
                      </a:cubicBezTo>
                      <a:lnTo>
                        <a:pt x="11819" y="13005"/>
                      </a:lnTo>
                      <a:lnTo>
                        <a:pt x="18435" y="1"/>
                      </a:lnTo>
                      <a:lnTo>
                        <a:pt x="0" y="125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07" name="Google Shape;7761;p117">
                  <a:extLst>
                    <a:ext uri="{FF2B5EF4-FFF2-40B4-BE49-F238E27FC236}">
                      <a16:creationId xmlns:a16="http://schemas.microsoft.com/office/drawing/2014/main" id="{2515C604-89C6-48E1-9178-66AA4BDD01FD}"/>
                    </a:ext>
                  </a:extLst>
                </p:cNvPr>
                <p:cNvSpPr/>
                <p:nvPr/>
              </p:nvSpPr>
              <p:spPr>
                <a:xfrm>
                  <a:off x="5502036" y="4125093"/>
                  <a:ext cx="134350" cy="135585"/>
                </a:xfrm>
                <a:custGeom>
                  <a:avLst/>
                  <a:gdLst/>
                  <a:ahLst/>
                  <a:cxnLst/>
                  <a:rect l="l" t="t" r="r" b="b"/>
                  <a:pathLst>
                    <a:path w="17082" h="17239" fill="none" extrusionOk="0">
                      <a:moveTo>
                        <a:pt x="13513" y="17239"/>
                      </a:moveTo>
                      <a:lnTo>
                        <a:pt x="12690" y="8614"/>
                      </a:lnTo>
                      <a:lnTo>
                        <a:pt x="17081" y="1"/>
                      </a:lnTo>
                      <a:lnTo>
                        <a:pt x="0" y="2021"/>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08" name="Google Shape;7762;p117">
                  <a:extLst>
                    <a:ext uri="{FF2B5EF4-FFF2-40B4-BE49-F238E27FC236}">
                      <a16:creationId xmlns:a16="http://schemas.microsoft.com/office/drawing/2014/main" id="{A84D7B47-59F4-4763-8C69-04AA68050870}"/>
                    </a:ext>
                  </a:extLst>
                </p:cNvPr>
                <p:cNvSpPr/>
                <p:nvPr/>
              </p:nvSpPr>
              <p:spPr>
                <a:xfrm>
                  <a:off x="5543704" y="4042990"/>
                  <a:ext cx="99146" cy="81639"/>
                </a:xfrm>
                <a:custGeom>
                  <a:avLst/>
                  <a:gdLst/>
                  <a:ahLst/>
                  <a:cxnLst/>
                  <a:rect l="l" t="t" r="r" b="b"/>
                  <a:pathLst>
                    <a:path w="12606" h="10380" fill="none" extrusionOk="0">
                      <a:moveTo>
                        <a:pt x="1" y="0"/>
                      </a:moveTo>
                      <a:lnTo>
                        <a:pt x="12606" y="1037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09" name="Google Shape;7763;p117">
                  <a:extLst>
                    <a:ext uri="{FF2B5EF4-FFF2-40B4-BE49-F238E27FC236}">
                      <a16:creationId xmlns:a16="http://schemas.microsoft.com/office/drawing/2014/main" id="{AF3DFCD8-C231-47B3-95C7-7212E135A230}"/>
                    </a:ext>
                  </a:extLst>
                </p:cNvPr>
                <p:cNvSpPr/>
                <p:nvPr/>
              </p:nvSpPr>
              <p:spPr>
                <a:xfrm>
                  <a:off x="5501941" y="4140980"/>
                  <a:ext cx="103708" cy="51862"/>
                </a:xfrm>
                <a:custGeom>
                  <a:avLst/>
                  <a:gdLst/>
                  <a:ahLst/>
                  <a:cxnLst/>
                  <a:rect l="l" t="t" r="r" b="b"/>
                  <a:pathLst>
                    <a:path w="13186" h="6594" fill="none" extrusionOk="0">
                      <a:moveTo>
                        <a:pt x="13186" y="6594"/>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10" name="Google Shape;7764;p117">
                  <a:extLst>
                    <a:ext uri="{FF2B5EF4-FFF2-40B4-BE49-F238E27FC236}">
                      <a16:creationId xmlns:a16="http://schemas.microsoft.com/office/drawing/2014/main" id="{C5E9ACD1-1806-4108-9835-97C9DF20C245}"/>
                    </a:ext>
                  </a:extLst>
                </p:cNvPr>
                <p:cNvSpPr/>
                <p:nvPr/>
              </p:nvSpPr>
              <p:spPr>
                <a:xfrm>
                  <a:off x="5495854" y="4211010"/>
                  <a:ext cx="105989" cy="50147"/>
                </a:xfrm>
                <a:custGeom>
                  <a:avLst/>
                  <a:gdLst/>
                  <a:ahLst/>
                  <a:cxnLst/>
                  <a:rect l="l" t="t" r="r" b="b"/>
                  <a:pathLst>
                    <a:path w="13476" h="6376" fill="none" extrusionOk="0">
                      <a:moveTo>
                        <a:pt x="0" y="0"/>
                      </a:moveTo>
                      <a:lnTo>
                        <a:pt x="13476" y="637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11" name="Google Shape;7765;p117">
                  <a:extLst>
                    <a:ext uri="{FF2B5EF4-FFF2-40B4-BE49-F238E27FC236}">
                      <a16:creationId xmlns:a16="http://schemas.microsoft.com/office/drawing/2014/main" id="{83A8F672-7BBC-489F-8C02-96AC3B5DFB70}"/>
                    </a:ext>
                  </a:extLst>
                </p:cNvPr>
                <p:cNvSpPr/>
                <p:nvPr/>
              </p:nvSpPr>
              <p:spPr>
                <a:xfrm>
                  <a:off x="5405280" y="4134420"/>
                  <a:ext cx="96669" cy="6567"/>
                </a:xfrm>
                <a:custGeom>
                  <a:avLst/>
                  <a:gdLst/>
                  <a:ahLst/>
                  <a:cxnLst/>
                  <a:rect l="l" t="t" r="r" b="b"/>
                  <a:pathLst>
                    <a:path w="12291" h="835" fill="none" extrusionOk="0">
                      <a:moveTo>
                        <a:pt x="12290" y="835"/>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585" name="Google Shape;7766;p117">
                <a:extLst>
                  <a:ext uri="{FF2B5EF4-FFF2-40B4-BE49-F238E27FC236}">
                    <a16:creationId xmlns:a16="http://schemas.microsoft.com/office/drawing/2014/main" id="{8A71EFEA-4630-4DF3-8B40-AFC8CD63C3B9}"/>
                  </a:ext>
                </a:extLst>
              </p:cNvPr>
              <p:cNvGrpSpPr/>
              <p:nvPr/>
            </p:nvGrpSpPr>
            <p:grpSpPr>
              <a:xfrm>
                <a:off x="5382826" y="4125549"/>
                <a:ext cx="37776" cy="32380"/>
                <a:chOff x="5382826" y="4125549"/>
                <a:chExt cx="37776" cy="32380"/>
              </a:xfrm>
            </p:grpSpPr>
            <p:sp>
              <p:nvSpPr>
                <p:cNvPr id="1604" name="Google Shape;7767;p117">
                  <a:extLst>
                    <a:ext uri="{FF2B5EF4-FFF2-40B4-BE49-F238E27FC236}">
                      <a16:creationId xmlns:a16="http://schemas.microsoft.com/office/drawing/2014/main" id="{8CF3DB32-C4EA-46C8-B85A-4230854842EA}"/>
                    </a:ext>
                  </a:extLst>
                </p:cNvPr>
                <p:cNvSpPr/>
                <p:nvPr/>
              </p:nvSpPr>
              <p:spPr>
                <a:xfrm>
                  <a:off x="5382826" y="4125549"/>
                  <a:ext cx="37776" cy="32380"/>
                </a:xfrm>
                <a:custGeom>
                  <a:avLst/>
                  <a:gdLst/>
                  <a:ahLst/>
                  <a:cxnLst/>
                  <a:rect l="l" t="t" r="r" b="b"/>
                  <a:pathLst>
                    <a:path w="4803" h="4117" extrusionOk="0">
                      <a:moveTo>
                        <a:pt x="2734" y="0"/>
                      </a:moveTo>
                      <a:cubicBezTo>
                        <a:pt x="2229" y="0"/>
                        <a:pt x="1714" y="188"/>
                        <a:pt x="1295" y="608"/>
                      </a:cubicBezTo>
                      <a:cubicBezTo>
                        <a:pt x="0" y="1902"/>
                        <a:pt x="907" y="4116"/>
                        <a:pt x="2746" y="4116"/>
                      </a:cubicBezTo>
                      <a:cubicBezTo>
                        <a:pt x="3871" y="4116"/>
                        <a:pt x="4790" y="3197"/>
                        <a:pt x="4803" y="2060"/>
                      </a:cubicBezTo>
                      <a:cubicBezTo>
                        <a:pt x="4794" y="817"/>
                        <a:pt x="3787" y="0"/>
                        <a:pt x="2734"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05" name="Google Shape;7768;p117">
                  <a:extLst>
                    <a:ext uri="{FF2B5EF4-FFF2-40B4-BE49-F238E27FC236}">
                      <a16:creationId xmlns:a16="http://schemas.microsoft.com/office/drawing/2014/main" id="{59FE4247-DA5B-4896-A655-9842413295BA}"/>
                    </a:ext>
                  </a:extLst>
                </p:cNvPr>
                <p:cNvSpPr/>
                <p:nvPr/>
              </p:nvSpPr>
              <p:spPr>
                <a:xfrm>
                  <a:off x="5395669" y="4135176"/>
                  <a:ext cx="15227" cy="13072"/>
                </a:xfrm>
                <a:custGeom>
                  <a:avLst/>
                  <a:gdLst/>
                  <a:ahLst/>
                  <a:cxnLst/>
                  <a:rect l="l" t="t" r="r" b="b"/>
                  <a:pathLst>
                    <a:path w="1936" h="1662" extrusionOk="0">
                      <a:moveTo>
                        <a:pt x="1113" y="1"/>
                      </a:moveTo>
                      <a:cubicBezTo>
                        <a:pt x="375" y="1"/>
                        <a:pt x="0" y="896"/>
                        <a:pt x="520" y="1416"/>
                      </a:cubicBezTo>
                      <a:cubicBezTo>
                        <a:pt x="689" y="1585"/>
                        <a:pt x="898" y="1661"/>
                        <a:pt x="1103" y="1661"/>
                      </a:cubicBezTo>
                      <a:cubicBezTo>
                        <a:pt x="1528" y="1661"/>
                        <a:pt x="1936" y="1334"/>
                        <a:pt x="1936" y="836"/>
                      </a:cubicBezTo>
                      <a:cubicBezTo>
                        <a:pt x="1936" y="376"/>
                        <a:pt x="1561"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586" name="Google Shape;7769;p117">
                <a:extLst>
                  <a:ext uri="{FF2B5EF4-FFF2-40B4-BE49-F238E27FC236}">
                    <a16:creationId xmlns:a16="http://schemas.microsoft.com/office/drawing/2014/main" id="{F718FACC-4111-4834-BACA-315E869421A9}"/>
                  </a:ext>
                </a:extLst>
              </p:cNvPr>
              <p:cNvGrpSpPr/>
              <p:nvPr/>
            </p:nvGrpSpPr>
            <p:grpSpPr>
              <a:xfrm>
                <a:off x="5475680" y="4195587"/>
                <a:ext cx="37783" cy="32364"/>
                <a:chOff x="5475680" y="4195587"/>
                <a:chExt cx="37783" cy="32364"/>
              </a:xfrm>
            </p:grpSpPr>
            <p:sp>
              <p:nvSpPr>
                <p:cNvPr id="1602" name="Google Shape;7770;p117">
                  <a:extLst>
                    <a:ext uri="{FF2B5EF4-FFF2-40B4-BE49-F238E27FC236}">
                      <a16:creationId xmlns:a16="http://schemas.microsoft.com/office/drawing/2014/main" id="{CF83C3EC-9556-403B-BB62-778D4AD15ECF}"/>
                    </a:ext>
                  </a:extLst>
                </p:cNvPr>
                <p:cNvSpPr/>
                <p:nvPr/>
              </p:nvSpPr>
              <p:spPr>
                <a:xfrm>
                  <a:off x="5475680" y="4195587"/>
                  <a:ext cx="37783" cy="32364"/>
                </a:xfrm>
                <a:custGeom>
                  <a:avLst/>
                  <a:gdLst/>
                  <a:ahLst/>
                  <a:cxnLst/>
                  <a:rect l="l" t="t" r="r" b="b"/>
                  <a:pathLst>
                    <a:path w="4804" h="4115" extrusionOk="0">
                      <a:moveTo>
                        <a:pt x="2732" y="1"/>
                      </a:moveTo>
                      <a:cubicBezTo>
                        <a:pt x="2228" y="1"/>
                        <a:pt x="1713" y="188"/>
                        <a:pt x="1295" y="606"/>
                      </a:cubicBezTo>
                      <a:cubicBezTo>
                        <a:pt x="1" y="1901"/>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03" name="Google Shape;7771;p117">
                  <a:extLst>
                    <a:ext uri="{FF2B5EF4-FFF2-40B4-BE49-F238E27FC236}">
                      <a16:creationId xmlns:a16="http://schemas.microsoft.com/office/drawing/2014/main" id="{CEC04E3B-F6E4-4170-A9AE-B8E4C91770A3}"/>
                    </a:ext>
                  </a:extLst>
                </p:cNvPr>
                <p:cNvSpPr/>
                <p:nvPr/>
              </p:nvSpPr>
              <p:spPr>
                <a:xfrm>
                  <a:off x="5488523" y="4205300"/>
                  <a:ext cx="15329" cy="13040"/>
                </a:xfrm>
                <a:custGeom>
                  <a:avLst/>
                  <a:gdLst/>
                  <a:ahLst/>
                  <a:cxnLst/>
                  <a:rect l="l" t="t" r="r" b="b"/>
                  <a:pathLst>
                    <a:path w="1949" h="1658" extrusionOk="0">
                      <a:moveTo>
                        <a:pt x="1114" y="0"/>
                      </a:moveTo>
                      <a:cubicBezTo>
                        <a:pt x="376" y="0"/>
                        <a:pt x="1" y="883"/>
                        <a:pt x="533" y="1416"/>
                      </a:cubicBezTo>
                      <a:cubicBezTo>
                        <a:pt x="700" y="1583"/>
                        <a:pt x="905" y="1657"/>
                        <a:pt x="1106" y="1657"/>
                      </a:cubicBezTo>
                      <a:cubicBezTo>
                        <a:pt x="1531" y="1657"/>
                        <a:pt x="1940" y="1324"/>
                        <a:pt x="1948" y="823"/>
                      </a:cubicBezTo>
                      <a:cubicBezTo>
                        <a:pt x="1948" y="363"/>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587" name="Google Shape;7772;p117">
                <a:extLst>
                  <a:ext uri="{FF2B5EF4-FFF2-40B4-BE49-F238E27FC236}">
                    <a16:creationId xmlns:a16="http://schemas.microsoft.com/office/drawing/2014/main" id="{DE504039-6BA0-476F-9778-865898951F63}"/>
                  </a:ext>
                </a:extLst>
              </p:cNvPr>
              <p:cNvGrpSpPr/>
              <p:nvPr/>
            </p:nvGrpSpPr>
            <p:grpSpPr>
              <a:xfrm>
                <a:off x="5532575" y="4027197"/>
                <a:ext cx="33308" cy="32262"/>
                <a:chOff x="5532575" y="4027197"/>
                <a:chExt cx="33308" cy="32262"/>
              </a:xfrm>
            </p:grpSpPr>
            <p:sp>
              <p:nvSpPr>
                <p:cNvPr id="1600" name="Google Shape;7773;p117">
                  <a:extLst>
                    <a:ext uri="{FF2B5EF4-FFF2-40B4-BE49-F238E27FC236}">
                      <a16:creationId xmlns:a16="http://schemas.microsoft.com/office/drawing/2014/main" id="{D7CFB887-DD15-4FBF-A0E0-6330DF716967}"/>
                    </a:ext>
                  </a:extLst>
                </p:cNvPr>
                <p:cNvSpPr/>
                <p:nvPr/>
              </p:nvSpPr>
              <p:spPr>
                <a:xfrm>
                  <a:off x="5532575" y="4027197"/>
                  <a:ext cx="33308" cy="32262"/>
                </a:xfrm>
                <a:custGeom>
                  <a:avLst/>
                  <a:gdLst/>
                  <a:ahLst/>
                  <a:cxnLst/>
                  <a:rect l="l" t="t" r="r" b="b"/>
                  <a:pathLst>
                    <a:path w="4235" h="4102" extrusionOk="0">
                      <a:moveTo>
                        <a:pt x="1984" y="0"/>
                      </a:moveTo>
                      <a:cubicBezTo>
                        <a:pt x="871" y="49"/>
                        <a:pt x="0" y="1004"/>
                        <a:pt x="37" y="2117"/>
                      </a:cubicBezTo>
                      <a:cubicBezTo>
                        <a:pt x="73" y="3227"/>
                        <a:pt x="980" y="4101"/>
                        <a:pt x="2084" y="4101"/>
                      </a:cubicBezTo>
                      <a:cubicBezTo>
                        <a:pt x="2099" y="4101"/>
                        <a:pt x="2114" y="4101"/>
                        <a:pt x="2130" y="4101"/>
                      </a:cubicBezTo>
                      <a:lnTo>
                        <a:pt x="2275" y="4101"/>
                      </a:lnTo>
                      <a:cubicBezTo>
                        <a:pt x="3375" y="4028"/>
                        <a:pt x="4234" y="3085"/>
                        <a:pt x="4186" y="1984"/>
                      </a:cubicBezTo>
                      <a:cubicBezTo>
                        <a:pt x="4150" y="871"/>
                        <a:pt x="3242" y="0"/>
                        <a:pt x="2130"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01" name="Google Shape;7774;p117">
                  <a:extLst>
                    <a:ext uri="{FF2B5EF4-FFF2-40B4-BE49-F238E27FC236}">
                      <a16:creationId xmlns:a16="http://schemas.microsoft.com/office/drawing/2014/main" id="{CA93F03F-D3E6-4DE2-BAD7-E6193D35144B}"/>
                    </a:ext>
                  </a:extLst>
                </p:cNvPr>
                <p:cNvSpPr/>
                <p:nvPr/>
              </p:nvSpPr>
              <p:spPr>
                <a:xfrm>
                  <a:off x="5540661" y="4036792"/>
                  <a:ext cx="15502" cy="13064"/>
                </a:xfrm>
                <a:custGeom>
                  <a:avLst/>
                  <a:gdLst/>
                  <a:ahLst/>
                  <a:cxnLst/>
                  <a:rect l="l" t="t" r="r" b="b"/>
                  <a:pathLst>
                    <a:path w="1971" h="1661" extrusionOk="0">
                      <a:moveTo>
                        <a:pt x="1098" y="1"/>
                      </a:moveTo>
                      <a:cubicBezTo>
                        <a:pt x="1083" y="1"/>
                        <a:pt x="1068" y="1"/>
                        <a:pt x="1053" y="2"/>
                      </a:cubicBezTo>
                      <a:cubicBezTo>
                        <a:pt x="315" y="50"/>
                        <a:pt x="1" y="970"/>
                        <a:pt x="557" y="1453"/>
                      </a:cubicBezTo>
                      <a:cubicBezTo>
                        <a:pt x="721" y="1596"/>
                        <a:pt x="913" y="1660"/>
                        <a:pt x="1100" y="1660"/>
                      </a:cubicBezTo>
                      <a:cubicBezTo>
                        <a:pt x="1548" y="1660"/>
                        <a:pt x="1970" y="1296"/>
                        <a:pt x="1936" y="776"/>
                      </a:cubicBezTo>
                      <a:cubicBezTo>
                        <a:pt x="1901" y="332"/>
                        <a:pt x="1527" y="1"/>
                        <a:pt x="1098"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588" name="Google Shape;7775;p117">
                <a:extLst>
                  <a:ext uri="{FF2B5EF4-FFF2-40B4-BE49-F238E27FC236}">
                    <a16:creationId xmlns:a16="http://schemas.microsoft.com/office/drawing/2014/main" id="{79552D45-2421-43B1-B9B4-D322059663DC}"/>
                  </a:ext>
                </a:extLst>
              </p:cNvPr>
              <p:cNvGrpSpPr/>
              <p:nvPr/>
            </p:nvGrpSpPr>
            <p:grpSpPr>
              <a:xfrm>
                <a:off x="5590706" y="4245348"/>
                <a:ext cx="33497" cy="32270"/>
                <a:chOff x="5590706" y="4245348"/>
                <a:chExt cx="33497" cy="32270"/>
              </a:xfrm>
            </p:grpSpPr>
            <p:sp>
              <p:nvSpPr>
                <p:cNvPr id="1598" name="Google Shape;7776;p117">
                  <a:extLst>
                    <a:ext uri="{FF2B5EF4-FFF2-40B4-BE49-F238E27FC236}">
                      <a16:creationId xmlns:a16="http://schemas.microsoft.com/office/drawing/2014/main" id="{A88FF548-8267-4022-8C88-76BCBBA5FAB4}"/>
                    </a:ext>
                  </a:extLst>
                </p:cNvPr>
                <p:cNvSpPr/>
                <p:nvPr/>
              </p:nvSpPr>
              <p:spPr>
                <a:xfrm>
                  <a:off x="5590706" y="4245348"/>
                  <a:ext cx="33497" cy="32270"/>
                </a:xfrm>
                <a:custGeom>
                  <a:avLst/>
                  <a:gdLst/>
                  <a:ahLst/>
                  <a:cxnLst/>
                  <a:rect l="l" t="t" r="r" b="b"/>
                  <a:pathLst>
                    <a:path w="4259" h="4103" extrusionOk="0">
                      <a:moveTo>
                        <a:pt x="2175" y="0"/>
                      </a:moveTo>
                      <a:cubicBezTo>
                        <a:pt x="2160" y="0"/>
                        <a:pt x="2145" y="1"/>
                        <a:pt x="2130" y="1"/>
                      </a:cubicBezTo>
                      <a:lnTo>
                        <a:pt x="1984" y="1"/>
                      </a:lnTo>
                      <a:cubicBezTo>
                        <a:pt x="872" y="49"/>
                        <a:pt x="1" y="993"/>
                        <a:pt x="37" y="2118"/>
                      </a:cubicBezTo>
                      <a:cubicBezTo>
                        <a:pt x="73" y="3228"/>
                        <a:pt x="980" y="4102"/>
                        <a:pt x="2085" y="4102"/>
                      </a:cubicBezTo>
                      <a:cubicBezTo>
                        <a:pt x="2100" y="4102"/>
                        <a:pt x="2115" y="4102"/>
                        <a:pt x="2130" y="4102"/>
                      </a:cubicBezTo>
                      <a:lnTo>
                        <a:pt x="2275" y="4102"/>
                      </a:lnTo>
                      <a:cubicBezTo>
                        <a:pt x="3388" y="4041"/>
                        <a:pt x="4259" y="3098"/>
                        <a:pt x="4222" y="1985"/>
                      </a:cubicBezTo>
                      <a:cubicBezTo>
                        <a:pt x="4175" y="875"/>
                        <a:pt x="3279" y="0"/>
                        <a:pt x="2175"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99" name="Google Shape;7777;p117">
                  <a:extLst>
                    <a:ext uri="{FF2B5EF4-FFF2-40B4-BE49-F238E27FC236}">
                      <a16:creationId xmlns:a16="http://schemas.microsoft.com/office/drawing/2014/main" id="{CEB3D2EB-E3BD-4FDA-B280-37EB16CAC826}"/>
                    </a:ext>
                  </a:extLst>
                </p:cNvPr>
                <p:cNvSpPr/>
                <p:nvPr/>
              </p:nvSpPr>
              <p:spPr>
                <a:xfrm>
                  <a:off x="5598791" y="4254944"/>
                  <a:ext cx="15408" cy="13048"/>
                </a:xfrm>
                <a:custGeom>
                  <a:avLst/>
                  <a:gdLst/>
                  <a:ahLst/>
                  <a:cxnLst/>
                  <a:rect l="l" t="t" r="r" b="b"/>
                  <a:pathLst>
                    <a:path w="1959" h="1659" extrusionOk="0">
                      <a:moveTo>
                        <a:pt x="1106" y="0"/>
                      </a:moveTo>
                      <a:cubicBezTo>
                        <a:pt x="1085" y="0"/>
                        <a:pt x="1063" y="1"/>
                        <a:pt x="1041" y="3"/>
                      </a:cubicBezTo>
                      <a:cubicBezTo>
                        <a:pt x="303" y="51"/>
                        <a:pt x="1" y="970"/>
                        <a:pt x="557" y="1454"/>
                      </a:cubicBezTo>
                      <a:cubicBezTo>
                        <a:pt x="720" y="1596"/>
                        <a:pt x="909" y="1659"/>
                        <a:pt x="1093" y="1659"/>
                      </a:cubicBezTo>
                      <a:cubicBezTo>
                        <a:pt x="1538" y="1659"/>
                        <a:pt x="1958" y="1290"/>
                        <a:pt x="1924" y="777"/>
                      </a:cubicBezTo>
                      <a:cubicBezTo>
                        <a:pt x="1901" y="339"/>
                        <a:pt x="1538" y="0"/>
                        <a:pt x="1106"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589" name="Google Shape;7778;p117">
                <a:extLst>
                  <a:ext uri="{FF2B5EF4-FFF2-40B4-BE49-F238E27FC236}">
                    <a16:creationId xmlns:a16="http://schemas.microsoft.com/office/drawing/2014/main" id="{4E0DE0B4-33D8-4A34-A6C3-DEAAA859F1FD}"/>
                  </a:ext>
                </a:extLst>
              </p:cNvPr>
              <p:cNvGrpSpPr/>
              <p:nvPr/>
            </p:nvGrpSpPr>
            <p:grpSpPr>
              <a:xfrm>
                <a:off x="5618681" y="4109677"/>
                <a:ext cx="33112" cy="32357"/>
                <a:chOff x="5618681" y="4109677"/>
                <a:chExt cx="33112" cy="32357"/>
              </a:xfrm>
            </p:grpSpPr>
            <p:sp>
              <p:nvSpPr>
                <p:cNvPr id="1596" name="Google Shape;7779;p117">
                  <a:extLst>
                    <a:ext uri="{FF2B5EF4-FFF2-40B4-BE49-F238E27FC236}">
                      <a16:creationId xmlns:a16="http://schemas.microsoft.com/office/drawing/2014/main" id="{97ECA33D-CE48-4718-9862-47292B113649}"/>
                    </a:ext>
                  </a:extLst>
                </p:cNvPr>
                <p:cNvSpPr/>
                <p:nvPr/>
              </p:nvSpPr>
              <p:spPr>
                <a:xfrm>
                  <a:off x="5618681" y="4109677"/>
                  <a:ext cx="33112" cy="32357"/>
                </a:xfrm>
                <a:custGeom>
                  <a:avLst/>
                  <a:gdLst/>
                  <a:ahLst/>
                  <a:cxnLst/>
                  <a:rect l="l" t="t" r="r" b="b"/>
                  <a:pathLst>
                    <a:path w="4210" h="4114" extrusionOk="0">
                      <a:moveTo>
                        <a:pt x="1984" y="1"/>
                      </a:moveTo>
                      <a:cubicBezTo>
                        <a:pt x="871" y="61"/>
                        <a:pt x="0" y="1005"/>
                        <a:pt x="36" y="2130"/>
                      </a:cubicBezTo>
                      <a:cubicBezTo>
                        <a:pt x="84" y="3235"/>
                        <a:pt x="992" y="4114"/>
                        <a:pt x="2106" y="4114"/>
                      </a:cubicBezTo>
                      <a:cubicBezTo>
                        <a:pt x="2114" y="4114"/>
                        <a:pt x="2121" y="4114"/>
                        <a:pt x="2129" y="4114"/>
                      </a:cubicBezTo>
                      <a:lnTo>
                        <a:pt x="2274" y="4114"/>
                      </a:lnTo>
                      <a:cubicBezTo>
                        <a:pt x="3375" y="4029"/>
                        <a:pt x="4210" y="3086"/>
                        <a:pt x="4173" y="1985"/>
                      </a:cubicBezTo>
                      <a:cubicBezTo>
                        <a:pt x="4137" y="884"/>
                        <a:pt x="3230" y="13"/>
                        <a:pt x="2129"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97" name="Google Shape;7780;p117">
                  <a:extLst>
                    <a:ext uri="{FF2B5EF4-FFF2-40B4-BE49-F238E27FC236}">
                      <a16:creationId xmlns:a16="http://schemas.microsoft.com/office/drawing/2014/main" id="{7D37CC1F-DDC5-4EB1-B645-D20145B05BB8}"/>
                    </a:ext>
                  </a:extLst>
                </p:cNvPr>
                <p:cNvSpPr/>
                <p:nvPr/>
              </p:nvSpPr>
              <p:spPr>
                <a:xfrm>
                  <a:off x="5626767" y="4119280"/>
                  <a:ext cx="15494" cy="13056"/>
                </a:xfrm>
                <a:custGeom>
                  <a:avLst/>
                  <a:gdLst/>
                  <a:ahLst/>
                  <a:cxnLst/>
                  <a:rect l="l" t="t" r="r" b="b"/>
                  <a:pathLst>
                    <a:path w="1970" h="1660" extrusionOk="0">
                      <a:moveTo>
                        <a:pt x="1098" y="1"/>
                      </a:moveTo>
                      <a:cubicBezTo>
                        <a:pt x="1083" y="1"/>
                        <a:pt x="1068" y="1"/>
                        <a:pt x="1053" y="2"/>
                      </a:cubicBezTo>
                      <a:cubicBezTo>
                        <a:pt x="315" y="62"/>
                        <a:pt x="0" y="970"/>
                        <a:pt x="557" y="1453"/>
                      </a:cubicBezTo>
                      <a:cubicBezTo>
                        <a:pt x="721" y="1596"/>
                        <a:pt x="913" y="1660"/>
                        <a:pt x="1100" y="1660"/>
                      </a:cubicBezTo>
                      <a:cubicBezTo>
                        <a:pt x="1547" y="1660"/>
                        <a:pt x="1970" y="1296"/>
                        <a:pt x="1936" y="776"/>
                      </a:cubicBezTo>
                      <a:cubicBezTo>
                        <a:pt x="1901" y="332"/>
                        <a:pt x="1527" y="1"/>
                        <a:pt x="1098"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590" name="Google Shape;7781;p117">
                <a:extLst>
                  <a:ext uri="{FF2B5EF4-FFF2-40B4-BE49-F238E27FC236}">
                    <a16:creationId xmlns:a16="http://schemas.microsoft.com/office/drawing/2014/main" id="{6125EAE6-1228-46FC-8F9B-F645B1B10DF1}"/>
                  </a:ext>
                </a:extLst>
              </p:cNvPr>
              <p:cNvGrpSpPr/>
              <p:nvPr/>
            </p:nvGrpSpPr>
            <p:grpSpPr>
              <a:xfrm>
                <a:off x="5479298" y="4128262"/>
                <a:ext cx="31405" cy="26906"/>
                <a:chOff x="5479298" y="4128262"/>
                <a:chExt cx="31405" cy="26906"/>
              </a:xfrm>
            </p:grpSpPr>
            <p:sp>
              <p:nvSpPr>
                <p:cNvPr id="1594" name="Google Shape;7782;p117">
                  <a:extLst>
                    <a:ext uri="{FF2B5EF4-FFF2-40B4-BE49-F238E27FC236}">
                      <a16:creationId xmlns:a16="http://schemas.microsoft.com/office/drawing/2014/main" id="{70110D21-A129-4130-B86E-FD2DA1281546}"/>
                    </a:ext>
                  </a:extLst>
                </p:cNvPr>
                <p:cNvSpPr/>
                <p:nvPr/>
              </p:nvSpPr>
              <p:spPr>
                <a:xfrm>
                  <a:off x="5479298" y="4128262"/>
                  <a:ext cx="31405" cy="26906"/>
                </a:xfrm>
                <a:custGeom>
                  <a:avLst/>
                  <a:gdLst/>
                  <a:ahLst/>
                  <a:cxnLst/>
                  <a:rect l="l" t="t" r="r" b="b"/>
                  <a:pathLst>
                    <a:path w="3993" h="3421" extrusionOk="0">
                      <a:moveTo>
                        <a:pt x="2273" y="1"/>
                      </a:moveTo>
                      <a:cubicBezTo>
                        <a:pt x="1853" y="1"/>
                        <a:pt x="1425" y="157"/>
                        <a:pt x="1077" y="505"/>
                      </a:cubicBezTo>
                      <a:cubicBezTo>
                        <a:pt x="0" y="1582"/>
                        <a:pt x="762" y="3420"/>
                        <a:pt x="2287" y="3420"/>
                      </a:cubicBezTo>
                      <a:cubicBezTo>
                        <a:pt x="3230" y="3420"/>
                        <a:pt x="3992" y="2658"/>
                        <a:pt x="3992" y="1715"/>
                      </a:cubicBezTo>
                      <a:cubicBezTo>
                        <a:pt x="3992" y="683"/>
                        <a:pt x="3150"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95" name="Google Shape;7783;p117">
                  <a:extLst>
                    <a:ext uri="{FF2B5EF4-FFF2-40B4-BE49-F238E27FC236}">
                      <a16:creationId xmlns:a16="http://schemas.microsoft.com/office/drawing/2014/main" id="{6699D3C3-FF1D-43F2-B661-AC9BAF504440}"/>
                    </a:ext>
                  </a:extLst>
                </p:cNvPr>
                <p:cNvSpPr/>
                <p:nvPr/>
              </p:nvSpPr>
              <p:spPr>
                <a:xfrm>
                  <a:off x="5493471" y="4137936"/>
                  <a:ext cx="7621" cy="7621"/>
                </a:xfrm>
                <a:custGeom>
                  <a:avLst/>
                  <a:gdLst/>
                  <a:ahLst/>
                  <a:cxnLst/>
                  <a:rect l="l" t="t" r="r" b="b"/>
                  <a:pathLst>
                    <a:path w="969" h="969" extrusionOk="0">
                      <a:moveTo>
                        <a:pt x="485" y="1"/>
                      </a:moveTo>
                      <a:cubicBezTo>
                        <a:pt x="218" y="1"/>
                        <a:pt x="1" y="218"/>
                        <a:pt x="1" y="485"/>
                      </a:cubicBezTo>
                      <a:cubicBezTo>
                        <a:pt x="1" y="751"/>
                        <a:pt x="218" y="968"/>
                        <a:pt x="485" y="968"/>
                      </a:cubicBezTo>
                      <a:cubicBezTo>
                        <a:pt x="751" y="968"/>
                        <a:pt x="968" y="751"/>
                        <a:pt x="968" y="485"/>
                      </a:cubicBezTo>
                      <a:cubicBezTo>
                        <a:pt x="968"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591" name="Google Shape;7784;p117">
                <a:extLst>
                  <a:ext uri="{FF2B5EF4-FFF2-40B4-BE49-F238E27FC236}">
                    <a16:creationId xmlns:a16="http://schemas.microsoft.com/office/drawing/2014/main" id="{93F7B66B-1322-4C8C-9FFC-7D1E6B74829F}"/>
                  </a:ext>
                </a:extLst>
              </p:cNvPr>
              <p:cNvGrpSpPr/>
              <p:nvPr/>
            </p:nvGrpSpPr>
            <p:grpSpPr>
              <a:xfrm>
                <a:off x="5582903" y="4180116"/>
                <a:ext cx="31499" cy="26898"/>
                <a:chOff x="5582903" y="4180116"/>
                <a:chExt cx="31499" cy="26898"/>
              </a:xfrm>
            </p:grpSpPr>
            <p:sp>
              <p:nvSpPr>
                <p:cNvPr id="1592" name="Google Shape;7785;p117">
                  <a:extLst>
                    <a:ext uri="{FF2B5EF4-FFF2-40B4-BE49-F238E27FC236}">
                      <a16:creationId xmlns:a16="http://schemas.microsoft.com/office/drawing/2014/main" id="{57C1EA69-38B0-44D5-BC41-8CD6AA427A9B}"/>
                    </a:ext>
                  </a:extLst>
                </p:cNvPr>
                <p:cNvSpPr/>
                <p:nvPr/>
              </p:nvSpPr>
              <p:spPr>
                <a:xfrm>
                  <a:off x="5582903" y="4180116"/>
                  <a:ext cx="31499" cy="26898"/>
                </a:xfrm>
                <a:custGeom>
                  <a:avLst/>
                  <a:gdLst/>
                  <a:ahLst/>
                  <a:cxnLst/>
                  <a:rect l="l" t="t" r="r" b="b"/>
                  <a:pathLst>
                    <a:path w="4005" h="3420" extrusionOk="0">
                      <a:moveTo>
                        <a:pt x="2276" y="1"/>
                      </a:moveTo>
                      <a:cubicBezTo>
                        <a:pt x="1855" y="1"/>
                        <a:pt x="1425" y="156"/>
                        <a:pt x="1077" y="505"/>
                      </a:cubicBezTo>
                      <a:cubicBezTo>
                        <a:pt x="1" y="1581"/>
                        <a:pt x="763" y="3420"/>
                        <a:pt x="2287" y="3420"/>
                      </a:cubicBezTo>
                      <a:cubicBezTo>
                        <a:pt x="3231" y="3420"/>
                        <a:pt x="4005" y="2658"/>
                        <a:pt x="4005" y="1714"/>
                      </a:cubicBezTo>
                      <a:cubicBezTo>
                        <a:pt x="4005"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93" name="Google Shape;7786;p117">
                  <a:extLst>
                    <a:ext uri="{FF2B5EF4-FFF2-40B4-BE49-F238E27FC236}">
                      <a16:creationId xmlns:a16="http://schemas.microsoft.com/office/drawing/2014/main" id="{CA2DFD07-9171-41AA-889E-989F0714DD31}"/>
                    </a:ext>
                  </a:extLst>
                </p:cNvPr>
                <p:cNvSpPr/>
                <p:nvPr/>
              </p:nvSpPr>
              <p:spPr>
                <a:xfrm>
                  <a:off x="5597084" y="4189790"/>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grpSp>
          <p:nvGrpSpPr>
            <p:cNvPr id="826" name="Google Shape;7787;p117">
              <a:extLst>
                <a:ext uri="{FF2B5EF4-FFF2-40B4-BE49-F238E27FC236}">
                  <a16:creationId xmlns:a16="http://schemas.microsoft.com/office/drawing/2014/main" id="{4ED27261-97CA-4210-B279-37866767360A}"/>
                </a:ext>
              </a:extLst>
            </p:cNvPr>
            <p:cNvGrpSpPr/>
            <p:nvPr/>
          </p:nvGrpSpPr>
          <p:grpSpPr>
            <a:xfrm>
              <a:off x="3977681" y="3230323"/>
              <a:ext cx="94584" cy="84085"/>
              <a:chOff x="3977681" y="3230323"/>
              <a:chExt cx="94584" cy="84085"/>
            </a:xfrm>
          </p:grpSpPr>
          <p:grpSp>
            <p:nvGrpSpPr>
              <p:cNvPr id="1568" name="Google Shape;7788;p117">
                <a:extLst>
                  <a:ext uri="{FF2B5EF4-FFF2-40B4-BE49-F238E27FC236}">
                    <a16:creationId xmlns:a16="http://schemas.microsoft.com/office/drawing/2014/main" id="{564E2192-3905-475C-94F0-86258B246191}"/>
                  </a:ext>
                </a:extLst>
              </p:cNvPr>
              <p:cNvGrpSpPr/>
              <p:nvPr/>
            </p:nvGrpSpPr>
            <p:grpSpPr>
              <a:xfrm>
                <a:off x="4000135" y="3243041"/>
                <a:ext cx="59570" cy="57186"/>
                <a:chOff x="4000135" y="3243041"/>
                <a:chExt cx="59570" cy="57186"/>
              </a:xfrm>
            </p:grpSpPr>
            <p:sp>
              <p:nvSpPr>
                <p:cNvPr id="1581" name="Google Shape;7789;p117">
                  <a:extLst>
                    <a:ext uri="{FF2B5EF4-FFF2-40B4-BE49-F238E27FC236}">
                      <a16:creationId xmlns:a16="http://schemas.microsoft.com/office/drawing/2014/main" id="{EA57B4E0-06AA-42DF-992B-EAE073AB9032}"/>
                    </a:ext>
                  </a:extLst>
                </p:cNvPr>
                <p:cNvSpPr/>
                <p:nvPr/>
              </p:nvSpPr>
              <p:spPr>
                <a:xfrm>
                  <a:off x="4000135" y="3243041"/>
                  <a:ext cx="59570" cy="57092"/>
                </a:xfrm>
                <a:custGeom>
                  <a:avLst/>
                  <a:gdLst/>
                  <a:ahLst/>
                  <a:cxnLst/>
                  <a:rect l="l" t="t" r="r" b="b"/>
                  <a:pathLst>
                    <a:path w="7574" h="7259" fill="none" extrusionOk="0">
                      <a:moveTo>
                        <a:pt x="1" y="2323"/>
                      </a:moveTo>
                      <a:lnTo>
                        <a:pt x="2577" y="7259"/>
                      </a:lnTo>
                      <a:lnTo>
                        <a:pt x="7573" y="4114"/>
                      </a:lnTo>
                      <a:lnTo>
                        <a:pt x="5541" y="1"/>
                      </a:lnTo>
                      <a:lnTo>
                        <a:pt x="352" y="232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82" name="Google Shape;7790;p117">
                  <a:extLst>
                    <a:ext uri="{FF2B5EF4-FFF2-40B4-BE49-F238E27FC236}">
                      <a16:creationId xmlns:a16="http://schemas.microsoft.com/office/drawing/2014/main" id="{BA293759-0EF4-4A85-98F3-2284708B72C6}"/>
                    </a:ext>
                  </a:extLst>
                </p:cNvPr>
                <p:cNvSpPr/>
                <p:nvPr/>
              </p:nvSpPr>
              <p:spPr>
                <a:xfrm>
                  <a:off x="4024210" y="3246847"/>
                  <a:ext cx="15706" cy="53380"/>
                </a:xfrm>
                <a:custGeom>
                  <a:avLst/>
                  <a:gdLst/>
                  <a:ahLst/>
                  <a:cxnLst/>
                  <a:rect l="l" t="t" r="r" b="b"/>
                  <a:pathLst>
                    <a:path w="1997" h="6787" fill="none" extrusionOk="0">
                      <a:moveTo>
                        <a:pt x="0" y="6787"/>
                      </a:moveTo>
                      <a:lnTo>
                        <a:pt x="199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83" name="Google Shape;7791;p117">
                  <a:extLst>
                    <a:ext uri="{FF2B5EF4-FFF2-40B4-BE49-F238E27FC236}">
                      <a16:creationId xmlns:a16="http://schemas.microsoft.com/office/drawing/2014/main" id="{B9405CED-5347-478B-B8CA-D12067D3A080}"/>
                    </a:ext>
                  </a:extLst>
                </p:cNvPr>
                <p:cNvSpPr/>
                <p:nvPr/>
              </p:nvSpPr>
              <p:spPr>
                <a:xfrm>
                  <a:off x="4002896" y="3261311"/>
                  <a:ext cx="56809" cy="14086"/>
                </a:xfrm>
                <a:custGeom>
                  <a:avLst/>
                  <a:gdLst/>
                  <a:ahLst/>
                  <a:cxnLst/>
                  <a:rect l="l" t="t" r="r" b="b"/>
                  <a:pathLst>
                    <a:path w="7223" h="1791" fill="none" extrusionOk="0">
                      <a:moveTo>
                        <a:pt x="7222" y="1791"/>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569" name="Google Shape;7792;p117">
                <a:extLst>
                  <a:ext uri="{FF2B5EF4-FFF2-40B4-BE49-F238E27FC236}">
                    <a16:creationId xmlns:a16="http://schemas.microsoft.com/office/drawing/2014/main" id="{A7278FA9-5E8C-4875-AE0D-D4C384481712}"/>
                  </a:ext>
                </a:extLst>
              </p:cNvPr>
              <p:cNvGrpSpPr/>
              <p:nvPr/>
            </p:nvGrpSpPr>
            <p:grpSpPr>
              <a:xfrm>
                <a:off x="3977681" y="3245872"/>
                <a:ext cx="37783" cy="32380"/>
                <a:chOff x="3977681" y="3245872"/>
                <a:chExt cx="37783" cy="32380"/>
              </a:xfrm>
            </p:grpSpPr>
            <p:sp>
              <p:nvSpPr>
                <p:cNvPr id="1579" name="Google Shape;7793;p117">
                  <a:extLst>
                    <a:ext uri="{FF2B5EF4-FFF2-40B4-BE49-F238E27FC236}">
                      <a16:creationId xmlns:a16="http://schemas.microsoft.com/office/drawing/2014/main" id="{9CE1DF51-9786-4896-A6BD-D33945864031}"/>
                    </a:ext>
                  </a:extLst>
                </p:cNvPr>
                <p:cNvSpPr/>
                <p:nvPr/>
              </p:nvSpPr>
              <p:spPr>
                <a:xfrm>
                  <a:off x="3977681" y="3245872"/>
                  <a:ext cx="37783" cy="32380"/>
                </a:xfrm>
                <a:custGeom>
                  <a:avLst/>
                  <a:gdLst/>
                  <a:ahLst/>
                  <a:cxnLst/>
                  <a:rect l="l" t="t" r="r" b="b"/>
                  <a:pathLst>
                    <a:path w="4804" h="4117" extrusionOk="0">
                      <a:moveTo>
                        <a:pt x="2726" y="1"/>
                      </a:moveTo>
                      <a:cubicBezTo>
                        <a:pt x="2219" y="1"/>
                        <a:pt x="1703" y="189"/>
                        <a:pt x="1283" y="608"/>
                      </a:cubicBezTo>
                      <a:cubicBezTo>
                        <a:pt x="1" y="1903"/>
                        <a:pt x="908" y="4117"/>
                        <a:pt x="2747" y="4117"/>
                      </a:cubicBezTo>
                      <a:cubicBezTo>
                        <a:pt x="3872" y="4104"/>
                        <a:pt x="4791" y="3185"/>
                        <a:pt x="4803" y="2060"/>
                      </a:cubicBezTo>
                      <a:cubicBezTo>
                        <a:pt x="4795" y="818"/>
                        <a:pt x="3782" y="1"/>
                        <a:pt x="2726"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80" name="Google Shape;7794;p117">
                  <a:extLst>
                    <a:ext uri="{FF2B5EF4-FFF2-40B4-BE49-F238E27FC236}">
                      <a16:creationId xmlns:a16="http://schemas.microsoft.com/office/drawing/2014/main" id="{FAF1AEEC-6CA8-4A16-9DE5-02F6B5CC48CE}"/>
                    </a:ext>
                  </a:extLst>
                </p:cNvPr>
                <p:cNvSpPr/>
                <p:nvPr/>
              </p:nvSpPr>
              <p:spPr>
                <a:xfrm>
                  <a:off x="3992718" y="3255507"/>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570" name="Google Shape;7795;p117">
                <a:extLst>
                  <a:ext uri="{FF2B5EF4-FFF2-40B4-BE49-F238E27FC236}">
                    <a16:creationId xmlns:a16="http://schemas.microsoft.com/office/drawing/2014/main" id="{9C24A60C-1F62-4036-906F-29D876E4A1A7}"/>
                  </a:ext>
                </a:extLst>
              </p:cNvPr>
              <p:cNvGrpSpPr/>
              <p:nvPr/>
            </p:nvGrpSpPr>
            <p:grpSpPr>
              <a:xfrm>
                <a:off x="4040860" y="3262672"/>
                <a:ext cx="31405" cy="27001"/>
                <a:chOff x="4040860" y="3262672"/>
                <a:chExt cx="31405" cy="27001"/>
              </a:xfrm>
            </p:grpSpPr>
            <p:sp>
              <p:nvSpPr>
                <p:cNvPr id="1577" name="Google Shape;7796;p117">
                  <a:extLst>
                    <a:ext uri="{FF2B5EF4-FFF2-40B4-BE49-F238E27FC236}">
                      <a16:creationId xmlns:a16="http://schemas.microsoft.com/office/drawing/2014/main" id="{666586FE-72A6-4E5B-8FC3-3F0D3695E854}"/>
                    </a:ext>
                  </a:extLst>
                </p:cNvPr>
                <p:cNvSpPr/>
                <p:nvPr/>
              </p:nvSpPr>
              <p:spPr>
                <a:xfrm>
                  <a:off x="4040860" y="3262672"/>
                  <a:ext cx="31405" cy="27001"/>
                </a:xfrm>
                <a:custGeom>
                  <a:avLst/>
                  <a:gdLst/>
                  <a:ahLst/>
                  <a:cxnLst/>
                  <a:rect l="l" t="t" r="r" b="b"/>
                  <a:pathLst>
                    <a:path w="3993" h="3433" extrusionOk="0">
                      <a:moveTo>
                        <a:pt x="2272" y="1"/>
                      </a:moveTo>
                      <a:cubicBezTo>
                        <a:pt x="1853" y="1"/>
                        <a:pt x="1425" y="157"/>
                        <a:pt x="1077" y="505"/>
                      </a:cubicBezTo>
                      <a:cubicBezTo>
                        <a:pt x="0" y="1581"/>
                        <a:pt x="762" y="3420"/>
                        <a:pt x="2286" y="3432"/>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78" name="Google Shape;7797;p117">
                  <a:extLst>
                    <a:ext uri="{FF2B5EF4-FFF2-40B4-BE49-F238E27FC236}">
                      <a16:creationId xmlns:a16="http://schemas.microsoft.com/office/drawing/2014/main" id="{C6E4413C-AE01-4A0F-A8A2-840E5BF8824E}"/>
                    </a:ext>
                  </a:extLst>
                </p:cNvPr>
                <p:cNvSpPr/>
                <p:nvPr/>
              </p:nvSpPr>
              <p:spPr>
                <a:xfrm>
                  <a:off x="4054938" y="3272346"/>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571" name="Google Shape;7798;p117">
                <a:extLst>
                  <a:ext uri="{FF2B5EF4-FFF2-40B4-BE49-F238E27FC236}">
                    <a16:creationId xmlns:a16="http://schemas.microsoft.com/office/drawing/2014/main" id="{A675478B-AC7C-46FC-8614-E6F139E37820}"/>
                  </a:ext>
                </a:extLst>
              </p:cNvPr>
              <p:cNvGrpSpPr/>
              <p:nvPr/>
            </p:nvGrpSpPr>
            <p:grpSpPr>
              <a:xfrm>
                <a:off x="4021072" y="3230323"/>
                <a:ext cx="31397" cy="26906"/>
                <a:chOff x="4021072" y="3230323"/>
                <a:chExt cx="31397" cy="26906"/>
              </a:xfrm>
            </p:grpSpPr>
            <p:sp>
              <p:nvSpPr>
                <p:cNvPr id="1575" name="Google Shape;7799;p117">
                  <a:extLst>
                    <a:ext uri="{FF2B5EF4-FFF2-40B4-BE49-F238E27FC236}">
                      <a16:creationId xmlns:a16="http://schemas.microsoft.com/office/drawing/2014/main" id="{6619E45C-C072-4E4B-AE0E-396854D0D654}"/>
                    </a:ext>
                  </a:extLst>
                </p:cNvPr>
                <p:cNvSpPr/>
                <p:nvPr/>
              </p:nvSpPr>
              <p:spPr>
                <a:xfrm>
                  <a:off x="4021072" y="3230323"/>
                  <a:ext cx="31397" cy="26906"/>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76" name="Google Shape;7800;p117">
                  <a:extLst>
                    <a:ext uri="{FF2B5EF4-FFF2-40B4-BE49-F238E27FC236}">
                      <a16:creationId xmlns:a16="http://schemas.microsoft.com/office/drawing/2014/main" id="{6B212D63-50AB-4188-917B-689659C556C7}"/>
                    </a:ext>
                  </a:extLst>
                </p:cNvPr>
                <p:cNvSpPr/>
                <p:nvPr/>
              </p:nvSpPr>
              <p:spPr>
                <a:xfrm>
                  <a:off x="4035245" y="323999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572" name="Google Shape;7801;p117">
                <a:extLst>
                  <a:ext uri="{FF2B5EF4-FFF2-40B4-BE49-F238E27FC236}">
                    <a16:creationId xmlns:a16="http://schemas.microsoft.com/office/drawing/2014/main" id="{FFB73EC1-FF90-43CF-B732-B4D7487CC173}"/>
                  </a:ext>
                </a:extLst>
              </p:cNvPr>
              <p:cNvGrpSpPr/>
              <p:nvPr/>
            </p:nvGrpSpPr>
            <p:grpSpPr>
              <a:xfrm>
                <a:off x="4001472" y="3287462"/>
                <a:ext cx="31499" cy="26945"/>
                <a:chOff x="4001472" y="3287462"/>
                <a:chExt cx="31499" cy="26945"/>
              </a:xfrm>
            </p:grpSpPr>
            <p:sp>
              <p:nvSpPr>
                <p:cNvPr id="1573" name="Google Shape;7802;p117">
                  <a:extLst>
                    <a:ext uri="{FF2B5EF4-FFF2-40B4-BE49-F238E27FC236}">
                      <a16:creationId xmlns:a16="http://schemas.microsoft.com/office/drawing/2014/main" id="{D002F1C8-2DB6-4884-944D-945F015C3D07}"/>
                    </a:ext>
                  </a:extLst>
                </p:cNvPr>
                <p:cNvSpPr/>
                <p:nvPr/>
              </p:nvSpPr>
              <p:spPr>
                <a:xfrm>
                  <a:off x="4001472" y="3287462"/>
                  <a:ext cx="31499" cy="26945"/>
                </a:xfrm>
                <a:custGeom>
                  <a:avLst/>
                  <a:gdLst/>
                  <a:ahLst/>
                  <a:cxnLst/>
                  <a:rect l="l" t="t" r="r" b="b"/>
                  <a:pathLst>
                    <a:path w="4005" h="3426" extrusionOk="0">
                      <a:moveTo>
                        <a:pt x="2276" y="1"/>
                      </a:moveTo>
                      <a:cubicBezTo>
                        <a:pt x="1854" y="1"/>
                        <a:pt x="1425" y="158"/>
                        <a:pt x="1077" y="510"/>
                      </a:cubicBezTo>
                      <a:cubicBezTo>
                        <a:pt x="0" y="1587"/>
                        <a:pt x="762" y="3425"/>
                        <a:pt x="2286" y="3425"/>
                      </a:cubicBezTo>
                      <a:cubicBezTo>
                        <a:pt x="3230" y="3425"/>
                        <a:pt x="3992" y="2663"/>
                        <a:pt x="4004" y="1720"/>
                      </a:cubicBezTo>
                      <a:cubicBezTo>
                        <a:pt x="4004" y="688"/>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74" name="Google Shape;7803;p117">
                  <a:extLst>
                    <a:ext uri="{FF2B5EF4-FFF2-40B4-BE49-F238E27FC236}">
                      <a16:creationId xmlns:a16="http://schemas.microsoft.com/office/drawing/2014/main" id="{9EEFF7C1-1A4F-448F-B49F-85D2F8C2B8FB}"/>
                    </a:ext>
                  </a:extLst>
                </p:cNvPr>
                <p:cNvSpPr/>
                <p:nvPr/>
              </p:nvSpPr>
              <p:spPr>
                <a:xfrm>
                  <a:off x="4014410" y="3297175"/>
                  <a:ext cx="8856" cy="7590"/>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06"/>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grpSp>
          <p:nvGrpSpPr>
            <p:cNvPr id="827" name="Google Shape;7804;p117">
              <a:extLst>
                <a:ext uri="{FF2B5EF4-FFF2-40B4-BE49-F238E27FC236}">
                  <a16:creationId xmlns:a16="http://schemas.microsoft.com/office/drawing/2014/main" id="{E971CB68-8F96-4B7C-9CCB-3B9D2E5AD760}"/>
                </a:ext>
              </a:extLst>
            </p:cNvPr>
            <p:cNvGrpSpPr/>
            <p:nvPr/>
          </p:nvGrpSpPr>
          <p:grpSpPr>
            <a:xfrm>
              <a:off x="4084715" y="3258865"/>
              <a:ext cx="184961" cy="137268"/>
              <a:chOff x="4084715" y="3258865"/>
              <a:chExt cx="184961" cy="137268"/>
            </a:xfrm>
          </p:grpSpPr>
          <p:grpSp>
            <p:nvGrpSpPr>
              <p:cNvPr id="1545" name="Google Shape;7805;p117">
                <a:extLst>
                  <a:ext uri="{FF2B5EF4-FFF2-40B4-BE49-F238E27FC236}">
                    <a16:creationId xmlns:a16="http://schemas.microsoft.com/office/drawing/2014/main" id="{B3CA1315-DAB0-4D12-883D-D5063BCF88FA}"/>
                  </a:ext>
                </a:extLst>
              </p:cNvPr>
              <p:cNvGrpSpPr/>
              <p:nvPr/>
            </p:nvGrpSpPr>
            <p:grpSpPr>
              <a:xfrm>
                <a:off x="4107453" y="3271583"/>
                <a:ext cx="153470" cy="110275"/>
                <a:chOff x="4107453" y="3271583"/>
                <a:chExt cx="153470" cy="110275"/>
              </a:xfrm>
            </p:grpSpPr>
            <p:sp>
              <p:nvSpPr>
                <p:cNvPr id="1564" name="Google Shape;7806;p117">
                  <a:extLst>
                    <a:ext uri="{FF2B5EF4-FFF2-40B4-BE49-F238E27FC236}">
                      <a16:creationId xmlns:a16="http://schemas.microsoft.com/office/drawing/2014/main" id="{DAC035F6-5993-4173-919E-543F419B3918}"/>
                    </a:ext>
                  </a:extLst>
                </p:cNvPr>
                <p:cNvSpPr/>
                <p:nvPr/>
              </p:nvSpPr>
              <p:spPr>
                <a:xfrm>
                  <a:off x="4107453" y="3271583"/>
                  <a:ext cx="153470" cy="110275"/>
                </a:xfrm>
                <a:custGeom>
                  <a:avLst/>
                  <a:gdLst/>
                  <a:ahLst/>
                  <a:cxnLst/>
                  <a:rect l="l" t="t" r="r" b="b"/>
                  <a:pathLst>
                    <a:path w="19513" h="14021" fill="none" extrusionOk="0">
                      <a:moveTo>
                        <a:pt x="19513" y="14021"/>
                      </a:moveTo>
                      <a:lnTo>
                        <a:pt x="14844" y="968"/>
                      </a:lnTo>
                      <a:lnTo>
                        <a:pt x="5674" y="1"/>
                      </a:lnTo>
                      <a:lnTo>
                        <a:pt x="1" y="968"/>
                      </a:lnTo>
                      <a:lnTo>
                        <a:pt x="8977" y="2674"/>
                      </a:lnTo>
                      <a:lnTo>
                        <a:pt x="14360" y="10102"/>
                      </a:lnTo>
                      <a:lnTo>
                        <a:pt x="19029" y="140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65" name="Google Shape;7807;p117">
                  <a:extLst>
                    <a:ext uri="{FF2B5EF4-FFF2-40B4-BE49-F238E27FC236}">
                      <a16:creationId xmlns:a16="http://schemas.microsoft.com/office/drawing/2014/main" id="{E6CEC1E2-4DEB-46EE-B7BC-622D4393D5E3}"/>
                    </a:ext>
                  </a:extLst>
                </p:cNvPr>
                <p:cNvSpPr/>
                <p:nvPr/>
              </p:nvSpPr>
              <p:spPr>
                <a:xfrm>
                  <a:off x="4155886" y="3271968"/>
                  <a:ext cx="22171" cy="20559"/>
                </a:xfrm>
                <a:custGeom>
                  <a:avLst/>
                  <a:gdLst/>
                  <a:ahLst/>
                  <a:cxnLst/>
                  <a:rect l="l" t="t" r="r" b="b"/>
                  <a:pathLst>
                    <a:path w="2819" h="2614" fill="none" extrusionOk="0">
                      <a:moveTo>
                        <a:pt x="2819" y="2613"/>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66" name="Google Shape;7808;p117">
                  <a:extLst>
                    <a:ext uri="{FF2B5EF4-FFF2-40B4-BE49-F238E27FC236}">
                      <a16:creationId xmlns:a16="http://schemas.microsoft.com/office/drawing/2014/main" id="{0BE46D25-B66E-4033-B513-C2E692DD9B21}"/>
                    </a:ext>
                  </a:extLst>
                </p:cNvPr>
                <p:cNvSpPr/>
                <p:nvPr/>
              </p:nvSpPr>
              <p:spPr>
                <a:xfrm>
                  <a:off x="4178049" y="3279196"/>
                  <a:ext cx="42345" cy="13331"/>
                </a:xfrm>
                <a:custGeom>
                  <a:avLst/>
                  <a:gdLst/>
                  <a:ahLst/>
                  <a:cxnLst/>
                  <a:rect l="l" t="t" r="r" b="b"/>
                  <a:pathLst>
                    <a:path w="5384" h="1695" fill="none" extrusionOk="0">
                      <a:moveTo>
                        <a:pt x="1" y="1694"/>
                      </a:moveTo>
                      <a:lnTo>
                        <a:pt x="538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67" name="Google Shape;7809;p117">
                  <a:extLst>
                    <a:ext uri="{FF2B5EF4-FFF2-40B4-BE49-F238E27FC236}">
                      <a16:creationId xmlns:a16="http://schemas.microsoft.com/office/drawing/2014/main" id="{9F9DF059-CD4F-4A58-9124-6238FA1E2CE7}"/>
                    </a:ext>
                  </a:extLst>
                </p:cNvPr>
                <p:cNvSpPr/>
                <p:nvPr/>
              </p:nvSpPr>
              <p:spPr>
                <a:xfrm>
                  <a:off x="4220387" y="3279196"/>
                  <a:ext cx="8" cy="71745"/>
                </a:xfrm>
                <a:custGeom>
                  <a:avLst/>
                  <a:gdLst/>
                  <a:ahLst/>
                  <a:cxnLst/>
                  <a:rect l="l" t="t" r="r" b="b"/>
                  <a:pathLst>
                    <a:path w="1" h="9122" fill="none" extrusionOk="0">
                      <a:moveTo>
                        <a:pt x="1" y="0"/>
                      </a:moveTo>
                      <a:lnTo>
                        <a:pt x="1" y="91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546" name="Google Shape;7810;p117">
                <a:extLst>
                  <a:ext uri="{FF2B5EF4-FFF2-40B4-BE49-F238E27FC236}">
                    <a16:creationId xmlns:a16="http://schemas.microsoft.com/office/drawing/2014/main" id="{CE777253-C3ED-455B-8171-927AD101B696}"/>
                  </a:ext>
                </a:extLst>
              </p:cNvPr>
              <p:cNvGrpSpPr/>
              <p:nvPr/>
            </p:nvGrpSpPr>
            <p:grpSpPr>
              <a:xfrm>
                <a:off x="4136947" y="3258865"/>
                <a:ext cx="31499" cy="27001"/>
                <a:chOff x="4136947" y="3258865"/>
                <a:chExt cx="31499" cy="27001"/>
              </a:xfrm>
            </p:grpSpPr>
            <p:sp>
              <p:nvSpPr>
                <p:cNvPr id="1562" name="Google Shape;7811;p117">
                  <a:extLst>
                    <a:ext uri="{FF2B5EF4-FFF2-40B4-BE49-F238E27FC236}">
                      <a16:creationId xmlns:a16="http://schemas.microsoft.com/office/drawing/2014/main" id="{587EAC59-63AC-4836-94AD-EC55D3A8CD60}"/>
                    </a:ext>
                  </a:extLst>
                </p:cNvPr>
                <p:cNvSpPr/>
                <p:nvPr/>
              </p:nvSpPr>
              <p:spPr>
                <a:xfrm>
                  <a:off x="4136947" y="3258865"/>
                  <a:ext cx="31499" cy="27001"/>
                </a:xfrm>
                <a:custGeom>
                  <a:avLst/>
                  <a:gdLst/>
                  <a:ahLst/>
                  <a:cxnLst/>
                  <a:rect l="l" t="t" r="r" b="b"/>
                  <a:pathLst>
                    <a:path w="4005" h="3433" extrusionOk="0">
                      <a:moveTo>
                        <a:pt x="2285" y="1"/>
                      </a:moveTo>
                      <a:cubicBezTo>
                        <a:pt x="1866" y="1"/>
                        <a:pt x="1438" y="157"/>
                        <a:pt x="1090" y="505"/>
                      </a:cubicBezTo>
                      <a:cubicBezTo>
                        <a:pt x="1" y="1581"/>
                        <a:pt x="775" y="3432"/>
                        <a:pt x="2299" y="3432"/>
                      </a:cubicBezTo>
                      <a:cubicBezTo>
                        <a:pt x="3243" y="3420"/>
                        <a:pt x="4005" y="2658"/>
                        <a:pt x="4005" y="1715"/>
                      </a:cubicBezTo>
                      <a:cubicBezTo>
                        <a:pt x="4005"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63" name="Google Shape;7812;p117">
                  <a:extLst>
                    <a:ext uri="{FF2B5EF4-FFF2-40B4-BE49-F238E27FC236}">
                      <a16:creationId xmlns:a16="http://schemas.microsoft.com/office/drawing/2014/main" id="{30FBCEE9-BE90-4EC8-87BD-94B36A783D98}"/>
                    </a:ext>
                  </a:extLst>
                </p:cNvPr>
                <p:cNvSpPr/>
                <p:nvPr/>
              </p:nvSpPr>
              <p:spPr>
                <a:xfrm>
                  <a:off x="4151222" y="3268539"/>
                  <a:ext cx="7621" cy="7621"/>
                </a:xfrm>
                <a:custGeom>
                  <a:avLst/>
                  <a:gdLst/>
                  <a:ahLst/>
                  <a:cxnLst/>
                  <a:rect l="l" t="t" r="r" b="b"/>
                  <a:pathLst>
                    <a:path w="969" h="969" extrusionOk="0">
                      <a:moveTo>
                        <a:pt x="484" y="1"/>
                      </a:moveTo>
                      <a:cubicBezTo>
                        <a:pt x="206" y="1"/>
                        <a:pt x="0" y="218"/>
                        <a:pt x="0" y="485"/>
                      </a:cubicBezTo>
                      <a:cubicBezTo>
                        <a:pt x="0" y="751"/>
                        <a:pt x="206"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547" name="Google Shape;7813;p117">
                <a:extLst>
                  <a:ext uri="{FF2B5EF4-FFF2-40B4-BE49-F238E27FC236}">
                    <a16:creationId xmlns:a16="http://schemas.microsoft.com/office/drawing/2014/main" id="{D63DDB7F-B5B0-47C3-90C9-076E8257E200}"/>
                  </a:ext>
                </a:extLst>
              </p:cNvPr>
              <p:cNvGrpSpPr/>
              <p:nvPr/>
            </p:nvGrpSpPr>
            <p:grpSpPr>
              <a:xfrm>
                <a:off x="4084715" y="3266478"/>
                <a:ext cx="31468" cy="26898"/>
                <a:chOff x="4084715" y="3266478"/>
                <a:chExt cx="31468" cy="26898"/>
              </a:xfrm>
            </p:grpSpPr>
            <p:sp>
              <p:nvSpPr>
                <p:cNvPr id="1560" name="Google Shape;7814;p117">
                  <a:extLst>
                    <a:ext uri="{FF2B5EF4-FFF2-40B4-BE49-F238E27FC236}">
                      <a16:creationId xmlns:a16="http://schemas.microsoft.com/office/drawing/2014/main" id="{7A043EFC-BC88-4E14-B12A-9A87FD24B2C1}"/>
                    </a:ext>
                  </a:extLst>
                </p:cNvPr>
                <p:cNvSpPr/>
                <p:nvPr/>
              </p:nvSpPr>
              <p:spPr>
                <a:xfrm>
                  <a:off x="4084715" y="3266478"/>
                  <a:ext cx="31468" cy="26898"/>
                </a:xfrm>
                <a:custGeom>
                  <a:avLst/>
                  <a:gdLst/>
                  <a:ahLst/>
                  <a:cxnLst/>
                  <a:rect l="l" t="t" r="r" b="b"/>
                  <a:pathLst>
                    <a:path w="4001" h="3420" extrusionOk="0">
                      <a:moveTo>
                        <a:pt x="2279" y="1"/>
                      </a:moveTo>
                      <a:cubicBezTo>
                        <a:pt x="1859" y="1"/>
                        <a:pt x="1429" y="157"/>
                        <a:pt x="1077" y="505"/>
                      </a:cubicBezTo>
                      <a:cubicBezTo>
                        <a:pt x="1" y="1581"/>
                        <a:pt x="763" y="3420"/>
                        <a:pt x="2287" y="3420"/>
                      </a:cubicBezTo>
                      <a:cubicBezTo>
                        <a:pt x="3231" y="3420"/>
                        <a:pt x="3993" y="2658"/>
                        <a:pt x="3993" y="1726"/>
                      </a:cubicBezTo>
                      <a:cubicBezTo>
                        <a:pt x="4001" y="686"/>
                        <a:pt x="3161" y="1"/>
                        <a:pt x="2279"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61" name="Google Shape;7815;p117">
                  <a:extLst>
                    <a:ext uri="{FF2B5EF4-FFF2-40B4-BE49-F238E27FC236}">
                      <a16:creationId xmlns:a16="http://schemas.microsoft.com/office/drawing/2014/main" id="{3764339F-C307-4684-A57F-BE05E4809E7D}"/>
                    </a:ext>
                  </a:extLst>
                </p:cNvPr>
                <p:cNvSpPr/>
                <p:nvPr/>
              </p:nvSpPr>
              <p:spPr>
                <a:xfrm>
                  <a:off x="4098896" y="3276152"/>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548" name="Google Shape;7816;p117">
                <a:extLst>
                  <a:ext uri="{FF2B5EF4-FFF2-40B4-BE49-F238E27FC236}">
                    <a16:creationId xmlns:a16="http://schemas.microsoft.com/office/drawing/2014/main" id="{51C9345F-F7F6-4EC6-8CE6-95D5729DD9D6}"/>
                  </a:ext>
                </a:extLst>
              </p:cNvPr>
              <p:cNvGrpSpPr/>
              <p:nvPr/>
            </p:nvGrpSpPr>
            <p:grpSpPr>
              <a:xfrm>
                <a:off x="4159213" y="3279849"/>
                <a:ext cx="31405" cy="26945"/>
                <a:chOff x="4159213" y="3279849"/>
                <a:chExt cx="31405" cy="26945"/>
              </a:xfrm>
            </p:grpSpPr>
            <p:sp>
              <p:nvSpPr>
                <p:cNvPr id="1558" name="Google Shape;7817;p117">
                  <a:extLst>
                    <a:ext uri="{FF2B5EF4-FFF2-40B4-BE49-F238E27FC236}">
                      <a16:creationId xmlns:a16="http://schemas.microsoft.com/office/drawing/2014/main" id="{613BEE90-DF53-45EB-A3BE-B0F31D0DF1C2}"/>
                    </a:ext>
                  </a:extLst>
                </p:cNvPr>
                <p:cNvSpPr/>
                <p:nvPr/>
              </p:nvSpPr>
              <p:spPr>
                <a:xfrm>
                  <a:off x="4159213" y="3279849"/>
                  <a:ext cx="31405" cy="26945"/>
                </a:xfrm>
                <a:custGeom>
                  <a:avLst/>
                  <a:gdLst/>
                  <a:ahLst/>
                  <a:cxnLst/>
                  <a:rect l="l" t="t" r="r" b="b"/>
                  <a:pathLst>
                    <a:path w="3993" h="3426" extrusionOk="0">
                      <a:moveTo>
                        <a:pt x="2273" y="1"/>
                      </a:moveTo>
                      <a:cubicBezTo>
                        <a:pt x="1853" y="1"/>
                        <a:pt x="1425" y="158"/>
                        <a:pt x="1077" y="510"/>
                      </a:cubicBezTo>
                      <a:cubicBezTo>
                        <a:pt x="1" y="1587"/>
                        <a:pt x="763" y="3426"/>
                        <a:pt x="2287" y="3426"/>
                      </a:cubicBezTo>
                      <a:cubicBezTo>
                        <a:pt x="3230" y="3426"/>
                        <a:pt x="3992" y="2663"/>
                        <a:pt x="3992" y="1720"/>
                      </a:cubicBezTo>
                      <a:cubicBezTo>
                        <a:pt x="3992" y="689"/>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59" name="Google Shape;7818;p117">
                  <a:extLst>
                    <a:ext uri="{FF2B5EF4-FFF2-40B4-BE49-F238E27FC236}">
                      <a16:creationId xmlns:a16="http://schemas.microsoft.com/office/drawing/2014/main" id="{D9AFBE00-E7FA-42D3-885D-91D9F62BAB1E}"/>
                    </a:ext>
                  </a:extLst>
                </p:cNvPr>
                <p:cNvSpPr/>
                <p:nvPr/>
              </p:nvSpPr>
              <p:spPr>
                <a:xfrm>
                  <a:off x="4173385" y="3289570"/>
                  <a:ext cx="7621" cy="7613"/>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549" name="Google Shape;7819;p117">
                <a:extLst>
                  <a:ext uri="{FF2B5EF4-FFF2-40B4-BE49-F238E27FC236}">
                    <a16:creationId xmlns:a16="http://schemas.microsoft.com/office/drawing/2014/main" id="{EBEF2343-57FA-4383-8751-3587911BFC24}"/>
                  </a:ext>
                </a:extLst>
              </p:cNvPr>
              <p:cNvGrpSpPr/>
              <p:nvPr/>
            </p:nvGrpSpPr>
            <p:grpSpPr>
              <a:xfrm>
                <a:off x="4201550" y="3266502"/>
                <a:ext cx="31405" cy="26883"/>
                <a:chOff x="4201550" y="3266502"/>
                <a:chExt cx="31405" cy="26883"/>
              </a:xfrm>
            </p:grpSpPr>
            <p:sp>
              <p:nvSpPr>
                <p:cNvPr id="1556" name="Google Shape;7820;p117">
                  <a:extLst>
                    <a:ext uri="{FF2B5EF4-FFF2-40B4-BE49-F238E27FC236}">
                      <a16:creationId xmlns:a16="http://schemas.microsoft.com/office/drawing/2014/main" id="{76322E87-7565-43A7-920A-3408287EA3C6}"/>
                    </a:ext>
                  </a:extLst>
                </p:cNvPr>
                <p:cNvSpPr/>
                <p:nvPr/>
              </p:nvSpPr>
              <p:spPr>
                <a:xfrm>
                  <a:off x="4201550" y="3266502"/>
                  <a:ext cx="31405" cy="26883"/>
                </a:xfrm>
                <a:custGeom>
                  <a:avLst/>
                  <a:gdLst/>
                  <a:ahLst/>
                  <a:cxnLst/>
                  <a:rect l="l" t="t" r="r" b="b"/>
                  <a:pathLst>
                    <a:path w="3993" h="3418" extrusionOk="0">
                      <a:moveTo>
                        <a:pt x="2266" y="1"/>
                      </a:moveTo>
                      <a:cubicBezTo>
                        <a:pt x="1849" y="1"/>
                        <a:pt x="1423" y="155"/>
                        <a:pt x="1077" y="502"/>
                      </a:cubicBezTo>
                      <a:cubicBezTo>
                        <a:pt x="1" y="1566"/>
                        <a:pt x="751" y="3417"/>
                        <a:pt x="2275" y="3417"/>
                      </a:cubicBezTo>
                      <a:cubicBezTo>
                        <a:pt x="2282" y="3417"/>
                        <a:pt x="2290" y="3417"/>
                        <a:pt x="2297" y="3417"/>
                      </a:cubicBezTo>
                      <a:cubicBezTo>
                        <a:pt x="3230" y="3417"/>
                        <a:pt x="3993" y="2660"/>
                        <a:pt x="3993" y="1723"/>
                      </a:cubicBezTo>
                      <a:cubicBezTo>
                        <a:pt x="3993" y="689"/>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57" name="Google Shape;7821;p117">
                  <a:extLst>
                    <a:ext uri="{FF2B5EF4-FFF2-40B4-BE49-F238E27FC236}">
                      <a16:creationId xmlns:a16="http://schemas.microsoft.com/office/drawing/2014/main" id="{A58A32CC-9DEF-4EDF-9DF1-0EDABA5045AE}"/>
                    </a:ext>
                  </a:extLst>
                </p:cNvPr>
                <p:cNvSpPr/>
                <p:nvPr/>
              </p:nvSpPr>
              <p:spPr>
                <a:xfrm>
                  <a:off x="4214331" y="3276247"/>
                  <a:ext cx="8919" cy="7582"/>
                </a:xfrm>
                <a:custGeom>
                  <a:avLst/>
                  <a:gdLst/>
                  <a:ahLst/>
                  <a:cxnLst/>
                  <a:rect l="l" t="t" r="r" b="b"/>
                  <a:pathLst>
                    <a:path w="1134" h="964" extrusionOk="0">
                      <a:moveTo>
                        <a:pt x="635" y="0"/>
                      </a:moveTo>
                      <a:cubicBezTo>
                        <a:pt x="209" y="0"/>
                        <a:pt x="0" y="512"/>
                        <a:pt x="311" y="823"/>
                      </a:cubicBezTo>
                      <a:cubicBezTo>
                        <a:pt x="408" y="920"/>
                        <a:pt x="528" y="964"/>
                        <a:pt x="646" y="964"/>
                      </a:cubicBezTo>
                      <a:cubicBezTo>
                        <a:pt x="895" y="964"/>
                        <a:pt x="1134" y="771"/>
                        <a:pt x="1134" y="484"/>
                      </a:cubicBezTo>
                      <a:cubicBezTo>
                        <a:pt x="1134" y="206"/>
                        <a:pt x="916" y="0"/>
                        <a:pt x="650" y="0"/>
                      </a:cubicBezTo>
                      <a:cubicBezTo>
                        <a:pt x="645" y="0"/>
                        <a:pt x="640" y="0"/>
                        <a:pt x="635"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550" name="Google Shape;7822;p117">
                <a:extLst>
                  <a:ext uri="{FF2B5EF4-FFF2-40B4-BE49-F238E27FC236}">
                    <a16:creationId xmlns:a16="http://schemas.microsoft.com/office/drawing/2014/main" id="{8A429139-7C1E-437B-A268-D743251C4541}"/>
                  </a:ext>
                </a:extLst>
              </p:cNvPr>
              <p:cNvGrpSpPr/>
              <p:nvPr/>
            </p:nvGrpSpPr>
            <p:grpSpPr>
              <a:xfrm>
                <a:off x="4201550" y="3338278"/>
                <a:ext cx="31405" cy="26930"/>
                <a:chOff x="4201550" y="3338278"/>
                <a:chExt cx="31405" cy="26930"/>
              </a:xfrm>
            </p:grpSpPr>
            <p:sp>
              <p:nvSpPr>
                <p:cNvPr id="1554" name="Google Shape;7823;p117">
                  <a:extLst>
                    <a:ext uri="{FF2B5EF4-FFF2-40B4-BE49-F238E27FC236}">
                      <a16:creationId xmlns:a16="http://schemas.microsoft.com/office/drawing/2014/main" id="{7D7CE4D0-B643-462E-A547-AC06BCEF8192}"/>
                    </a:ext>
                  </a:extLst>
                </p:cNvPr>
                <p:cNvSpPr/>
                <p:nvPr/>
              </p:nvSpPr>
              <p:spPr>
                <a:xfrm>
                  <a:off x="4201550" y="3338278"/>
                  <a:ext cx="31405" cy="26930"/>
                </a:xfrm>
                <a:custGeom>
                  <a:avLst/>
                  <a:gdLst/>
                  <a:ahLst/>
                  <a:cxnLst/>
                  <a:rect l="l" t="t" r="r" b="b"/>
                  <a:pathLst>
                    <a:path w="3993" h="3424" extrusionOk="0">
                      <a:moveTo>
                        <a:pt x="2266" y="1"/>
                      </a:moveTo>
                      <a:cubicBezTo>
                        <a:pt x="1848" y="1"/>
                        <a:pt x="1423" y="154"/>
                        <a:pt x="1077" y="497"/>
                      </a:cubicBezTo>
                      <a:cubicBezTo>
                        <a:pt x="1" y="1573"/>
                        <a:pt x="751" y="3412"/>
                        <a:pt x="2275" y="3424"/>
                      </a:cubicBezTo>
                      <a:cubicBezTo>
                        <a:pt x="3218" y="3424"/>
                        <a:pt x="3993" y="2662"/>
                        <a:pt x="3993" y="1718"/>
                      </a:cubicBezTo>
                      <a:cubicBezTo>
                        <a:pt x="3993" y="684"/>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55" name="Google Shape;7824;p117">
                  <a:extLst>
                    <a:ext uri="{FF2B5EF4-FFF2-40B4-BE49-F238E27FC236}">
                      <a16:creationId xmlns:a16="http://schemas.microsoft.com/office/drawing/2014/main" id="{C111BA79-E6DD-47AD-9EEB-CFB3528CF370}"/>
                    </a:ext>
                  </a:extLst>
                </p:cNvPr>
                <p:cNvSpPr/>
                <p:nvPr/>
              </p:nvSpPr>
              <p:spPr>
                <a:xfrm>
                  <a:off x="4214331" y="3347976"/>
                  <a:ext cx="8919" cy="7590"/>
                </a:xfrm>
                <a:custGeom>
                  <a:avLst/>
                  <a:gdLst/>
                  <a:ahLst/>
                  <a:cxnLst/>
                  <a:rect l="l" t="t" r="r" b="b"/>
                  <a:pathLst>
                    <a:path w="1134" h="965" extrusionOk="0">
                      <a:moveTo>
                        <a:pt x="671" y="1"/>
                      </a:moveTo>
                      <a:cubicBezTo>
                        <a:pt x="664" y="1"/>
                        <a:pt x="657" y="1"/>
                        <a:pt x="650" y="1"/>
                      </a:cubicBezTo>
                      <a:cubicBezTo>
                        <a:pt x="645" y="1"/>
                        <a:pt x="640" y="1"/>
                        <a:pt x="635" y="1"/>
                      </a:cubicBezTo>
                      <a:cubicBezTo>
                        <a:pt x="209" y="1"/>
                        <a:pt x="0" y="513"/>
                        <a:pt x="311" y="824"/>
                      </a:cubicBezTo>
                      <a:cubicBezTo>
                        <a:pt x="408" y="921"/>
                        <a:pt x="528" y="965"/>
                        <a:pt x="646" y="965"/>
                      </a:cubicBezTo>
                      <a:cubicBezTo>
                        <a:pt x="895" y="965"/>
                        <a:pt x="1134" y="772"/>
                        <a:pt x="1134" y="485"/>
                      </a:cubicBezTo>
                      <a:cubicBezTo>
                        <a:pt x="1134" y="214"/>
                        <a:pt x="927" y="1"/>
                        <a:pt x="671"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551" name="Google Shape;7825;p117">
                <a:extLst>
                  <a:ext uri="{FF2B5EF4-FFF2-40B4-BE49-F238E27FC236}">
                    <a16:creationId xmlns:a16="http://schemas.microsoft.com/office/drawing/2014/main" id="{B769C926-AF89-447A-B8A4-60D60E4C6E81}"/>
                  </a:ext>
                </a:extLst>
              </p:cNvPr>
              <p:cNvGrpSpPr/>
              <p:nvPr/>
            </p:nvGrpSpPr>
            <p:grpSpPr>
              <a:xfrm>
                <a:off x="4238272" y="3369132"/>
                <a:ext cx="31405" cy="27001"/>
                <a:chOff x="4238272" y="3369132"/>
                <a:chExt cx="31405" cy="27001"/>
              </a:xfrm>
            </p:grpSpPr>
            <p:sp>
              <p:nvSpPr>
                <p:cNvPr id="1552" name="Google Shape;7826;p117">
                  <a:extLst>
                    <a:ext uri="{FF2B5EF4-FFF2-40B4-BE49-F238E27FC236}">
                      <a16:creationId xmlns:a16="http://schemas.microsoft.com/office/drawing/2014/main" id="{6A5042DF-1E8B-49EA-B64F-F717918CE7E3}"/>
                    </a:ext>
                  </a:extLst>
                </p:cNvPr>
                <p:cNvSpPr/>
                <p:nvPr/>
              </p:nvSpPr>
              <p:spPr>
                <a:xfrm>
                  <a:off x="4238272" y="3369132"/>
                  <a:ext cx="31405" cy="27001"/>
                </a:xfrm>
                <a:custGeom>
                  <a:avLst/>
                  <a:gdLst/>
                  <a:ahLst/>
                  <a:cxnLst/>
                  <a:rect l="l" t="t" r="r" b="b"/>
                  <a:pathLst>
                    <a:path w="3993" h="3433" extrusionOk="0">
                      <a:moveTo>
                        <a:pt x="2273" y="1"/>
                      </a:moveTo>
                      <a:cubicBezTo>
                        <a:pt x="1854" y="1"/>
                        <a:pt x="1426" y="157"/>
                        <a:pt x="1078"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53" name="Google Shape;7827;p117">
                  <a:extLst>
                    <a:ext uri="{FF2B5EF4-FFF2-40B4-BE49-F238E27FC236}">
                      <a16:creationId xmlns:a16="http://schemas.microsoft.com/office/drawing/2014/main" id="{BA3A64FA-4C7B-42A1-B95F-B029B8363020}"/>
                    </a:ext>
                  </a:extLst>
                </p:cNvPr>
                <p:cNvSpPr/>
                <p:nvPr/>
              </p:nvSpPr>
              <p:spPr>
                <a:xfrm>
                  <a:off x="4251217" y="3378806"/>
                  <a:ext cx="8856" cy="7605"/>
                </a:xfrm>
                <a:custGeom>
                  <a:avLst/>
                  <a:gdLst/>
                  <a:ahLst/>
                  <a:cxnLst/>
                  <a:rect l="l" t="t" r="r" b="b"/>
                  <a:pathLst>
                    <a:path w="1126" h="967" extrusionOk="0">
                      <a:moveTo>
                        <a:pt x="641" y="1"/>
                      </a:moveTo>
                      <a:cubicBezTo>
                        <a:pt x="206" y="1"/>
                        <a:pt x="0" y="521"/>
                        <a:pt x="303" y="823"/>
                      </a:cubicBezTo>
                      <a:cubicBezTo>
                        <a:pt x="401" y="922"/>
                        <a:pt x="524" y="967"/>
                        <a:pt x="643" y="967"/>
                      </a:cubicBezTo>
                      <a:cubicBezTo>
                        <a:pt x="889" y="967"/>
                        <a:pt x="1125" y="778"/>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grpSp>
          <p:nvGrpSpPr>
            <p:cNvPr id="828" name="Google Shape;7828;p117">
              <a:extLst>
                <a:ext uri="{FF2B5EF4-FFF2-40B4-BE49-F238E27FC236}">
                  <a16:creationId xmlns:a16="http://schemas.microsoft.com/office/drawing/2014/main" id="{0435C2DF-B170-4D33-BF87-DACE8E5679CC}"/>
                </a:ext>
              </a:extLst>
            </p:cNvPr>
            <p:cNvGrpSpPr/>
            <p:nvPr/>
          </p:nvGrpSpPr>
          <p:grpSpPr>
            <a:xfrm>
              <a:off x="4068639" y="3200169"/>
              <a:ext cx="77643" cy="37272"/>
              <a:chOff x="4068639" y="3200169"/>
              <a:chExt cx="77643" cy="37272"/>
            </a:xfrm>
          </p:grpSpPr>
          <p:sp>
            <p:nvSpPr>
              <p:cNvPr id="1538" name="Google Shape;7829;p117">
                <a:extLst>
                  <a:ext uri="{FF2B5EF4-FFF2-40B4-BE49-F238E27FC236}">
                    <a16:creationId xmlns:a16="http://schemas.microsoft.com/office/drawing/2014/main" id="{A26E6165-80C2-4E82-99C4-6EF0C3845369}"/>
                  </a:ext>
                </a:extLst>
              </p:cNvPr>
              <p:cNvSpPr/>
              <p:nvPr/>
            </p:nvSpPr>
            <p:spPr>
              <a:xfrm>
                <a:off x="4087570" y="3212886"/>
                <a:ext cx="49958" cy="10374"/>
              </a:xfrm>
              <a:custGeom>
                <a:avLst/>
                <a:gdLst/>
                <a:ahLst/>
                <a:cxnLst/>
                <a:rect l="l" t="t" r="r" b="b"/>
                <a:pathLst>
                  <a:path w="6352" h="1319" fill="none" extrusionOk="0">
                    <a:moveTo>
                      <a:pt x="1" y="1319"/>
                    </a:moveTo>
                    <a:lnTo>
                      <a:pt x="635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539" name="Google Shape;7830;p117">
                <a:extLst>
                  <a:ext uri="{FF2B5EF4-FFF2-40B4-BE49-F238E27FC236}">
                    <a16:creationId xmlns:a16="http://schemas.microsoft.com/office/drawing/2014/main" id="{BDDA8A84-9C77-468F-B10D-DCED114AFAD7}"/>
                  </a:ext>
                </a:extLst>
              </p:cNvPr>
              <p:cNvGrpSpPr/>
              <p:nvPr/>
            </p:nvGrpSpPr>
            <p:grpSpPr>
              <a:xfrm>
                <a:off x="4114878" y="3200169"/>
                <a:ext cx="31405" cy="26993"/>
                <a:chOff x="4114878" y="3200169"/>
                <a:chExt cx="31405" cy="26993"/>
              </a:xfrm>
            </p:grpSpPr>
            <p:sp>
              <p:nvSpPr>
                <p:cNvPr id="1543" name="Google Shape;7831;p117">
                  <a:extLst>
                    <a:ext uri="{FF2B5EF4-FFF2-40B4-BE49-F238E27FC236}">
                      <a16:creationId xmlns:a16="http://schemas.microsoft.com/office/drawing/2014/main" id="{A91A89E1-CCF0-49DE-8883-7E62A1CE4C98}"/>
                    </a:ext>
                  </a:extLst>
                </p:cNvPr>
                <p:cNvSpPr/>
                <p:nvPr/>
              </p:nvSpPr>
              <p:spPr>
                <a:xfrm>
                  <a:off x="4114878" y="3200169"/>
                  <a:ext cx="31405" cy="26993"/>
                </a:xfrm>
                <a:custGeom>
                  <a:avLst/>
                  <a:gdLst/>
                  <a:ahLst/>
                  <a:cxnLst/>
                  <a:rect l="l" t="t" r="r" b="b"/>
                  <a:pathLst>
                    <a:path w="3993" h="3432" extrusionOk="0">
                      <a:moveTo>
                        <a:pt x="2273" y="0"/>
                      </a:moveTo>
                      <a:cubicBezTo>
                        <a:pt x="1853" y="0"/>
                        <a:pt x="1425" y="156"/>
                        <a:pt x="1077" y="504"/>
                      </a:cubicBezTo>
                      <a:cubicBezTo>
                        <a:pt x="0" y="1581"/>
                        <a:pt x="763" y="3432"/>
                        <a:pt x="2287" y="3432"/>
                      </a:cubicBezTo>
                      <a:cubicBezTo>
                        <a:pt x="3230" y="3432"/>
                        <a:pt x="3992" y="2657"/>
                        <a:pt x="3992" y="1714"/>
                      </a:cubicBezTo>
                      <a:cubicBezTo>
                        <a:pt x="3992"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44" name="Google Shape;7832;p117">
                  <a:extLst>
                    <a:ext uri="{FF2B5EF4-FFF2-40B4-BE49-F238E27FC236}">
                      <a16:creationId xmlns:a16="http://schemas.microsoft.com/office/drawing/2014/main" id="{2E963C11-22B5-4AA1-B576-2884A14B1711}"/>
                    </a:ext>
                  </a:extLst>
                </p:cNvPr>
                <p:cNvSpPr/>
                <p:nvPr/>
              </p:nvSpPr>
              <p:spPr>
                <a:xfrm>
                  <a:off x="4127721" y="3209835"/>
                  <a:ext cx="8950" cy="7684"/>
                </a:xfrm>
                <a:custGeom>
                  <a:avLst/>
                  <a:gdLst/>
                  <a:ahLst/>
                  <a:cxnLst/>
                  <a:rect l="l" t="t" r="r" b="b"/>
                  <a:pathLst>
                    <a:path w="1138" h="977" extrusionOk="0">
                      <a:moveTo>
                        <a:pt x="654" y="1"/>
                      </a:moveTo>
                      <a:cubicBezTo>
                        <a:pt x="218" y="1"/>
                        <a:pt x="1" y="521"/>
                        <a:pt x="303" y="836"/>
                      </a:cubicBezTo>
                      <a:cubicBezTo>
                        <a:pt x="400" y="933"/>
                        <a:pt x="519" y="976"/>
                        <a:pt x="637" y="976"/>
                      </a:cubicBezTo>
                      <a:cubicBezTo>
                        <a:pt x="887" y="976"/>
                        <a:pt x="1129" y="781"/>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540" name="Google Shape;7833;p117">
                <a:extLst>
                  <a:ext uri="{FF2B5EF4-FFF2-40B4-BE49-F238E27FC236}">
                    <a16:creationId xmlns:a16="http://schemas.microsoft.com/office/drawing/2014/main" id="{599704FC-B28C-4BC9-A9BB-60931AE56A27}"/>
                  </a:ext>
                </a:extLst>
              </p:cNvPr>
              <p:cNvGrpSpPr/>
              <p:nvPr/>
            </p:nvGrpSpPr>
            <p:grpSpPr>
              <a:xfrm>
                <a:off x="4068639" y="3210535"/>
                <a:ext cx="31499" cy="26906"/>
                <a:chOff x="4068639" y="3210535"/>
                <a:chExt cx="31499" cy="26906"/>
              </a:xfrm>
            </p:grpSpPr>
            <p:sp>
              <p:nvSpPr>
                <p:cNvPr id="1541" name="Google Shape;7834;p117">
                  <a:extLst>
                    <a:ext uri="{FF2B5EF4-FFF2-40B4-BE49-F238E27FC236}">
                      <a16:creationId xmlns:a16="http://schemas.microsoft.com/office/drawing/2014/main" id="{A3E871CC-3788-401B-BB8A-D9BAAEDED706}"/>
                    </a:ext>
                  </a:extLst>
                </p:cNvPr>
                <p:cNvSpPr/>
                <p:nvPr/>
              </p:nvSpPr>
              <p:spPr>
                <a:xfrm>
                  <a:off x="4068639" y="3210535"/>
                  <a:ext cx="31499" cy="26906"/>
                </a:xfrm>
                <a:custGeom>
                  <a:avLst/>
                  <a:gdLst/>
                  <a:ahLst/>
                  <a:cxnLst/>
                  <a:rect l="l" t="t" r="r" b="b"/>
                  <a:pathLst>
                    <a:path w="4005" h="3421" extrusionOk="0">
                      <a:moveTo>
                        <a:pt x="2285" y="1"/>
                      </a:moveTo>
                      <a:cubicBezTo>
                        <a:pt x="1865" y="1"/>
                        <a:pt x="1437" y="157"/>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42" name="Google Shape;7835;p117">
                  <a:extLst>
                    <a:ext uri="{FF2B5EF4-FFF2-40B4-BE49-F238E27FC236}">
                      <a16:creationId xmlns:a16="http://schemas.microsoft.com/office/drawing/2014/main" id="{D6AEFEDC-F604-4C73-BCDA-FEBA4A094A4B}"/>
                    </a:ext>
                  </a:extLst>
                </p:cNvPr>
                <p:cNvSpPr/>
                <p:nvPr/>
              </p:nvSpPr>
              <p:spPr>
                <a:xfrm>
                  <a:off x="4081577" y="3220209"/>
                  <a:ext cx="8856" cy="7582"/>
                </a:xfrm>
                <a:custGeom>
                  <a:avLst/>
                  <a:gdLst/>
                  <a:ahLst/>
                  <a:cxnLst/>
                  <a:rect l="l" t="t" r="r" b="b"/>
                  <a:pathLst>
                    <a:path w="1126" h="964" extrusionOk="0">
                      <a:moveTo>
                        <a:pt x="642" y="1"/>
                      </a:moveTo>
                      <a:cubicBezTo>
                        <a:pt x="218" y="1"/>
                        <a:pt x="1" y="521"/>
                        <a:pt x="303" y="823"/>
                      </a:cubicBezTo>
                      <a:cubicBezTo>
                        <a:pt x="400" y="920"/>
                        <a:pt x="520" y="964"/>
                        <a:pt x="638" y="964"/>
                      </a:cubicBezTo>
                      <a:cubicBezTo>
                        <a:pt x="887" y="964"/>
                        <a:pt x="1126" y="771"/>
                        <a:pt x="1126" y="484"/>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grpSp>
          <p:nvGrpSpPr>
            <p:cNvPr id="829" name="Google Shape;7836;p117">
              <a:extLst>
                <a:ext uri="{FF2B5EF4-FFF2-40B4-BE49-F238E27FC236}">
                  <a16:creationId xmlns:a16="http://schemas.microsoft.com/office/drawing/2014/main" id="{DEBCD830-CDE5-475D-B7A4-D28067442272}"/>
                </a:ext>
              </a:extLst>
            </p:cNvPr>
            <p:cNvGrpSpPr/>
            <p:nvPr/>
          </p:nvGrpSpPr>
          <p:grpSpPr>
            <a:xfrm>
              <a:off x="3869702" y="3066935"/>
              <a:ext cx="382664" cy="190294"/>
              <a:chOff x="3869702" y="3066935"/>
              <a:chExt cx="382664" cy="190294"/>
            </a:xfrm>
          </p:grpSpPr>
          <p:grpSp>
            <p:nvGrpSpPr>
              <p:cNvPr id="1504" name="Google Shape;7837;p117">
                <a:extLst>
                  <a:ext uri="{FF2B5EF4-FFF2-40B4-BE49-F238E27FC236}">
                    <a16:creationId xmlns:a16="http://schemas.microsoft.com/office/drawing/2014/main" id="{5493EA65-A5E6-4B66-AFFD-AE2AE21DCBBC}"/>
                  </a:ext>
                </a:extLst>
              </p:cNvPr>
              <p:cNvGrpSpPr/>
              <p:nvPr/>
            </p:nvGrpSpPr>
            <p:grpSpPr>
              <a:xfrm>
                <a:off x="3888633" y="3082351"/>
                <a:ext cx="351172" cy="160698"/>
                <a:chOff x="3888633" y="3082351"/>
                <a:chExt cx="351172" cy="160698"/>
              </a:xfrm>
            </p:grpSpPr>
            <p:sp>
              <p:nvSpPr>
                <p:cNvPr id="1532" name="Google Shape;7838;p117">
                  <a:extLst>
                    <a:ext uri="{FF2B5EF4-FFF2-40B4-BE49-F238E27FC236}">
                      <a16:creationId xmlns:a16="http://schemas.microsoft.com/office/drawing/2014/main" id="{253D66DD-3BFA-41B8-B222-3EA87FB9485A}"/>
                    </a:ext>
                  </a:extLst>
                </p:cNvPr>
                <p:cNvSpPr/>
                <p:nvPr/>
              </p:nvSpPr>
              <p:spPr>
                <a:xfrm>
                  <a:off x="3892440" y="3082351"/>
                  <a:ext cx="347366" cy="160698"/>
                </a:xfrm>
                <a:custGeom>
                  <a:avLst/>
                  <a:gdLst/>
                  <a:ahLst/>
                  <a:cxnLst/>
                  <a:rect l="l" t="t" r="r" b="b"/>
                  <a:pathLst>
                    <a:path w="44166" h="20432" fill="none" extrusionOk="0">
                      <a:moveTo>
                        <a:pt x="7041" y="11529"/>
                      </a:moveTo>
                      <a:lnTo>
                        <a:pt x="22440" y="4162"/>
                      </a:lnTo>
                      <a:lnTo>
                        <a:pt x="34815" y="0"/>
                      </a:lnTo>
                      <a:lnTo>
                        <a:pt x="44166" y="484"/>
                      </a:lnTo>
                      <a:lnTo>
                        <a:pt x="38964" y="8565"/>
                      </a:lnTo>
                      <a:lnTo>
                        <a:pt x="33012" y="10065"/>
                      </a:lnTo>
                      <a:lnTo>
                        <a:pt x="22440" y="4839"/>
                      </a:lnTo>
                      <a:lnTo>
                        <a:pt x="18750" y="15424"/>
                      </a:lnTo>
                      <a:cubicBezTo>
                        <a:pt x="18750" y="15424"/>
                        <a:pt x="6206" y="11154"/>
                        <a:pt x="6557" y="11516"/>
                      </a:cubicBezTo>
                      <a:lnTo>
                        <a:pt x="0" y="2043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33" name="Google Shape;7839;p117">
                  <a:extLst>
                    <a:ext uri="{FF2B5EF4-FFF2-40B4-BE49-F238E27FC236}">
                      <a16:creationId xmlns:a16="http://schemas.microsoft.com/office/drawing/2014/main" id="{529946EF-0B36-4E3D-8DDE-09A65C165DAE}"/>
                    </a:ext>
                  </a:extLst>
                </p:cNvPr>
                <p:cNvSpPr/>
                <p:nvPr/>
              </p:nvSpPr>
              <p:spPr>
                <a:xfrm>
                  <a:off x="3888633" y="3172924"/>
                  <a:ext cx="72979" cy="70124"/>
                </a:xfrm>
                <a:custGeom>
                  <a:avLst/>
                  <a:gdLst/>
                  <a:ahLst/>
                  <a:cxnLst/>
                  <a:rect l="l" t="t" r="r" b="b"/>
                  <a:pathLst>
                    <a:path w="9279" h="8916" fill="none" extrusionOk="0">
                      <a:moveTo>
                        <a:pt x="0" y="8916"/>
                      </a:moveTo>
                      <a:lnTo>
                        <a:pt x="9279" y="6883"/>
                      </a:lnTo>
                      <a:lnTo>
                        <a:pt x="704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34" name="Google Shape;7840;p117">
                  <a:extLst>
                    <a:ext uri="{FF2B5EF4-FFF2-40B4-BE49-F238E27FC236}">
                      <a16:creationId xmlns:a16="http://schemas.microsoft.com/office/drawing/2014/main" id="{B00EE381-BEA4-48B0-B312-FEAA209701B5}"/>
                    </a:ext>
                  </a:extLst>
                </p:cNvPr>
                <p:cNvSpPr/>
                <p:nvPr/>
              </p:nvSpPr>
              <p:spPr>
                <a:xfrm>
                  <a:off x="3960370" y="3203653"/>
                  <a:ext cx="79547" cy="19607"/>
                </a:xfrm>
                <a:custGeom>
                  <a:avLst/>
                  <a:gdLst/>
                  <a:ahLst/>
                  <a:cxnLst/>
                  <a:rect l="l" t="t" r="r" b="b"/>
                  <a:pathLst>
                    <a:path w="10114" h="2493" fill="none" extrusionOk="0">
                      <a:moveTo>
                        <a:pt x="0" y="2493"/>
                      </a:moveTo>
                      <a:lnTo>
                        <a:pt x="1011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35" name="Google Shape;7841;p117">
                  <a:extLst>
                    <a:ext uri="{FF2B5EF4-FFF2-40B4-BE49-F238E27FC236}">
                      <a16:creationId xmlns:a16="http://schemas.microsoft.com/office/drawing/2014/main" id="{64DD5B6A-E395-4496-8B6B-6D053572EE00}"/>
                    </a:ext>
                  </a:extLst>
                </p:cNvPr>
                <p:cNvSpPr/>
                <p:nvPr/>
              </p:nvSpPr>
              <p:spPr>
                <a:xfrm>
                  <a:off x="4043613" y="3161504"/>
                  <a:ext cx="108474" cy="42156"/>
                </a:xfrm>
                <a:custGeom>
                  <a:avLst/>
                  <a:gdLst/>
                  <a:ahLst/>
                  <a:cxnLst/>
                  <a:rect l="l" t="t" r="r" b="b"/>
                  <a:pathLst>
                    <a:path w="13792" h="5360" fill="none" extrusionOk="0">
                      <a:moveTo>
                        <a:pt x="1" y="5360"/>
                      </a:moveTo>
                      <a:lnTo>
                        <a:pt x="1379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36" name="Google Shape;7842;p117">
                  <a:extLst>
                    <a:ext uri="{FF2B5EF4-FFF2-40B4-BE49-F238E27FC236}">
                      <a16:creationId xmlns:a16="http://schemas.microsoft.com/office/drawing/2014/main" id="{B31B6440-53D7-455C-9BE8-29AD7901C5E2}"/>
                    </a:ext>
                  </a:extLst>
                </p:cNvPr>
                <p:cNvSpPr/>
                <p:nvPr/>
              </p:nvSpPr>
              <p:spPr>
                <a:xfrm>
                  <a:off x="4152079" y="3082351"/>
                  <a:ext cx="17224" cy="82968"/>
                </a:xfrm>
                <a:custGeom>
                  <a:avLst/>
                  <a:gdLst/>
                  <a:ahLst/>
                  <a:cxnLst/>
                  <a:rect l="l" t="t" r="r" b="b"/>
                  <a:pathLst>
                    <a:path w="2190" h="10549" fill="none" extrusionOk="0">
                      <a:moveTo>
                        <a:pt x="0" y="10549"/>
                      </a:moveTo>
                      <a:lnTo>
                        <a:pt x="219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37" name="Google Shape;7843;p117">
                  <a:extLst>
                    <a:ext uri="{FF2B5EF4-FFF2-40B4-BE49-F238E27FC236}">
                      <a16:creationId xmlns:a16="http://schemas.microsoft.com/office/drawing/2014/main" id="{ED076984-6BB6-4FC0-9812-9BA62F220712}"/>
                    </a:ext>
                  </a:extLst>
                </p:cNvPr>
                <p:cNvSpPr/>
                <p:nvPr/>
              </p:nvSpPr>
              <p:spPr>
                <a:xfrm>
                  <a:off x="4169296" y="3082351"/>
                  <a:ext cx="25797" cy="63557"/>
                </a:xfrm>
                <a:custGeom>
                  <a:avLst/>
                  <a:gdLst/>
                  <a:ahLst/>
                  <a:cxnLst/>
                  <a:rect l="l" t="t" r="r" b="b"/>
                  <a:pathLst>
                    <a:path w="3280" h="8081" fill="none" extrusionOk="0">
                      <a:moveTo>
                        <a:pt x="1" y="0"/>
                      </a:moveTo>
                      <a:lnTo>
                        <a:pt x="3279" y="808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505" name="Google Shape;7844;p117">
                <a:extLst>
                  <a:ext uri="{FF2B5EF4-FFF2-40B4-BE49-F238E27FC236}">
                    <a16:creationId xmlns:a16="http://schemas.microsoft.com/office/drawing/2014/main" id="{61956DBA-6361-493E-8456-4B8F744D13FA}"/>
                  </a:ext>
                </a:extLst>
              </p:cNvPr>
              <p:cNvGrpSpPr/>
              <p:nvPr/>
            </p:nvGrpSpPr>
            <p:grpSpPr>
              <a:xfrm>
                <a:off x="4143703" y="3066935"/>
                <a:ext cx="37783" cy="32357"/>
                <a:chOff x="4143703" y="3066935"/>
                <a:chExt cx="37783" cy="32357"/>
              </a:xfrm>
            </p:grpSpPr>
            <p:sp>
              <p:nvSpPr>
                <p:cNvPr id="1530" name="Google Shape;7845;p117">
                  <a:extLst>
                    <a:ext uri="{FF2B5EF4-FFF2-40B4-BE49-F238E27FC236}">
                      <a16:creationId xmlns:a16="http://schemas.microsoft.com/office/drawing/2014/main" id="{F304C497-1982-433F-AD8E-9A55889C81E7}"/>
                    </a:ext>
                  </a:extLst>
                </p:cNvPr>
                <p:cNvSpPr/>
                <p:nvPr/>
              </p:nvSpPr>
              <p:spPr>
                <a:xfrm>
                  <a:off x="4143703" y="3066935"/>
                  <a:ext cx="37783" cy="32357"/>
                </a:xfrm>
                <a:custGeom>
                  <a:avLst/>
                  <a:gdLst/>
                  <a:ahLst/>
                  <a:cxnLst/>
                  <a:rect l="l" t="t" r="r" b="b"/>
                  <a:pathLst>
                    <a:path w="4804" h="4114" extrusionOk="0">
                      <a:moveTo>
                        <a:pt x="2731" y="0"/>
                      </a:moveTo>
                      <a:cubicBezTo>
                        <a:pt x="2227" y="0"/>
                        <a:pt x="1713" y="188"/>
                        <a:pt x="1295" y="605"/>
                      </a:cubicBezTo>
                      <a:cubicBezTo>
                        <a:pt x="1" y="1900"/>
                        <a:pt x="920" y="4114"/>
                        <a:pt x="2747" y="4114"/>
                      </a:cubicBezTo>
                      <a:cubicBezTo>
                        <a:pt x="3884" y="4114"/>
                        <a:pt x="4803" y="3194"/>
                        <a:pt x="4803" y="2069"/>
                      </a:cubicBezTo>
                      <a:cubicBezTo>
                        <a:pt x="4803" y="824"/>
                        <a:pt x="3788" y="0"/>
                        <a:pt x="2731"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31" name="Google Shape;7846;p117">
                  <a:extLst>
                    <a:ext uri="{FF2B5EF4-FFF2-40B4-BE49-F238E27FC236}">
                      <a16:creationId xmlns:a16="http://schemas.microsoft.com/office/drawing/2014/main" id="{7BEA5826-F6AD-4DBF-B4A6-495D265BA2A0}"/>
                    </a:ext>
                  </a:extLst>
                </p:cNvPr>
                <p:cNvSpPr/>
                <p:nvPr/>
              </p:nvSpPr>
              <p:spPr>
                <a:xfrm>
                  <a:off x="4158741" y="3076641"/>
                  <a:ext cx="13040" cy="13040"/>
                </a:xfrm>
                <a:custGeom>
                  <a:avLst/>
                  <a:gdLst/>
                  <a:ahLst/>
                  <a:cxnLst/>
                  <a:rect l="l" t="t" r="r" b="b"/>
                  <a:pathLst>
                    <a:path w="1658" h="1658" extrusionOk="0">
                      <a:moveTo>
                        <a:pt x="835" y="1"/>
                      </a:moveTo>
                      <a:cubicBezTo>
                        <a:pt x="375" y="1"/>
                        <a:pt x="0" y="376"/>
                        <a:pt x="0" y="823"/>
                      </a:cubicBezTo>
                      <a:cubicBezTo>
                        <a:pt x="0" y="1283"/>
                        <a:pt x="375" y="1658"/>
                        <a:pt x="835" y="1658"/>
                      </a:cubicBezTo>
                      <a:cubicBezTo>
                        <a:pt x="1294" y="1658"/>
                        <a:pt x="1657" y="1283"/>
                        <a:pt x="1657" y="823"/>
                      </a:cubicBezTo>
                      <a:cubicBezTo>
                        <a:pt x="1657" y="376"/>
                        <a:pt x="1294"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506" name="Google Shape;7847;p117">
                <a:extLst>
                  <a:ext uri="{FF2B5EF4-FFF2-40B4-BE49-F238E27FC236}">
                    <a16:creationId xmlns:a16="http://schemas.microsoft.com/office/drawing/2014/main" id="{1994D229-9F8F-4609-9EF8-1EA7B9FE71CB}"/>
                  </a:ext>
                </a:extLst>
              </p:cNvPr>
              <p:cNvGrpSpPr/>
              <p:nvPr/>
            </p:nvGrpSpPr>
            <p:grpSpPr>
              <a:xfrm>
                <a:off x="4044565" y="3103563"/>
                <a:ext cx="37783" cy="32451"/>
                <a:chOff x="4044565" y="3103563"/>
                <a:chExt cx="37783" cy="32451"/>
              </a:xfrm>
            </p:grpSpPr>
            <p:sp>
              <p:nvSpPr>
                <p:cNvPr id="1528" name="Google Shape;7848;p117">
                  <a:extLst>
                    <a:ext uri="{FF2B5EF4-FFF2-40B4-BE49-F238E27FC236}">
                      <a16:creationId xmlns:a16="http://schemas.microsoft.com/office/drawing/2014/main" id="{A0BCA6BE-D659-49DE-A461-212BD748ADC5}"/>
                    </a:ext>
                  </a:extLst>
                </p:cNvPr>
                <p:cNvSpPr/>
                <p:nvPr/>
              </p:nvSpPr>
              <p:spPr>
                <a:xfrm>
                  <a:off x="4044565" y="3103563"/>
                  <a:ext cx="37783" cy="32451"/>
                </a:xfrm>
                <a:custGeom>
                  <a:avLst/>
                  <a:gdLst/>
                  <a:ahLst/>
                  <a:cxnLst/>
                  <a:rect l="l" t="t" r="r" b="b"/>
                  <a:pathLst>
                    <a:path w="4804" h="4126" extrusionOk="0">
                      <a:moveTo>
                        <a:pt x="2731" y="1"/>
                      </a:moveTo>
                      <a:cubicBezTo>
                        <a:pt x="2227" y="1"/>
                        <a:pt x="1713" y="188"/>
                        <a:pt x="1295" y="606"/>
                      </a:cubicBezTo>
                      <a:cubicBezTo>
                        <a:pt x="1" y="1900"/>
                        <a:pt x="908" y="4114"/>
                        <a:pt x="2747" y="4126"/>
                      </a:cubicBezTo>
                      <a:cubicBezTo>
                        <a:pt x="3884" y="4114"/>
                        <a:pt x="4803" y="3194"/>
                        <a:pt x="4803" y="2069"/>
                      </a:cubicBezTo>
                      <a:cubicBezTo>
                        <a:pt x="4803" y="824"/>
                        <a:pt x="3788" y="1"/>
                        <a:pt x="2731"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29" name="Google Shape;7849;p117">
                  <a:extLst>
                    <a:ext uri="{FF2B5EF4-FFF2-40B4-BE49-F238E27FC236}">
                      <a16:creationId xmlns:a16="http://schemas.microsoft.com/office/drawing/2014/main" id="{1D371F1F-1B14-454F-AAA1-C245FAF4712C}"/>
                    </a:ext>
                  </a:extLst>
                </p:cNvPr>
                <p:cNvSpPr/>
                <p:nvPr/>
              </p:nvSpPr>
              <p:spPr>
                <a:xfrm>
                  <a:off x="4059602" y="3113268"/>
                  <a:ext cx="13040" cy="13048"/>
                </a:xfrm>
                <a:custGeom>
                  <a:avLst/>
                  <a:gdLst/>
                  <a:ahLst/>
                  <a:cxnLst/>
                  <a:rect l="l" t="t" r="r" b="b"/>
                  <a:pathLst>
                    <a:path w="1658" h="1659" extrusionOk="0">
                      <a:moveTo>
                        <a:pt x="835" y="1"/>
                      </a:moveTo>
                      <a:cubicBezTo>
                        <a:pt x="375" y="1"/>
                        <a:pt x="0" y="376"/>
                        <a:pt x="0" y="835"/>
                      </a:cubicBezTo>
                      <a:cubicBezTo>
                        <a:pt x="0" y="1283"/>
                        <a:pt x="375" y="1658"/>
                        <a:pt x="835" y="1658"/>
                      </a:cubicBezTo>
                      <a:cubicBezTo>
                        <a:pt x="1295" y="1658"/>
                        <a:pt x="1657" y="1283"/>
                        <a:pt x="1657" y="835"/>
                      </a:cubicBezTo>
                      <a:cubicBezTo>
                        <a:pt x="1657"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507" name="Google Shape;7850;p117">
                <a:extLst>
                  <a:ext uri="{FF2B5EF4-FFF2-40B4-BE49-F238E27FC236}">
                    <a16:creationId xmlns:a16="http://schemas.microsoft.com/office/drawing/2014/main" id="{9D531136-CECB-4B79-A572-3C64313ED425}"/>
                  </a:ext>
                </a:extLst>
              </p:cNvPr>
              <p:cNvGrpSpPr/>
              <p:nvPr/>
            </p:nvGrpSpPr>
            <p:grpSpPr>
              <a:xfrm>
                <a:off x="4017454" y="3188237"/>
                <a:ext cx="37776" cy="32357"/>
                <a:chOff x="4017454" y="3188237"/>
                <a:chExt cx="37776" cy="32357"/>
              </a:xfrm>
            </p:grpSpPr>
            <p:sp>
              <p:nvSpPr>
                <p:cNvPr id="1526" name="Google Shape;7851;p117">
                  <a:extLst>
                    <a:ext uri="{FF2B5EF4-FFF2-40B4-BE49-F238E27FC236}">
                      <a16:creationId xmlns:a16="http://schemas.microsoft.com/office/drawing/2014/main" id="{ED297252-437D-48DC-AE0A-A40796A288FC}"/>
                    </a:ext>
                  </a:extLst>
                </p:cNvPr>
                <p:cNvSpPr/>
                <p:nvPr/>
              </p:nvSpPr>
              <p:spPr>
                <a:xfrm>
                  <a:off x="4017454" y="3188237"/>
                  <a:ext cx="37776" cy="32357"/>
                </a:xfrm>
                <a:custGeom>
                  <a:avLst/>
                  <a:gdLst/>
                  <a:ahLst/>
                  <a:cxnLst/>
                  <a:rect l="l" t="t" r="r" b="b"/>
                  <a:pathLst>
                    <a:path w="4803" h="4114" extrusionOk="0">
                      <a:moveTo>
                        <a:pt x="2732" y="0"/>
                      </a:moveTo>
                      <a:cubicBezTo>
                        <a:pt x="2227" y="0"/>
                        <a:pt x="1713" y="188"/>
                        <a:pt x="1295" y="606"/>
                      </a:cubicBezTo>
                      <a:cubicBezTo>
                        <a:pt x="0" y="1900"/>
                        <a:pt x="908" y="4114"/>
                        <a:pt x="2746" y="4114"/>
                      </a:cubicBezTo>
                      <a:cubicBezTo>
                        <a:pt x="3883"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27" name="Google Shape;7852;p117">
                  <a:extLst>
                    <a:ext uri="{FF2B5EF4-FFF2-40B4-BE49-F238E27FC236}">
                      <a16:creationId xmlns:a16="http://schemas.microsoft.com/office/drawing/2014/main" id="{982CBA2B-8521-4631-8A5D-83A8BD3CD4A1}"/>
                    </a:ext>
                  </a:extLst>
                </p:cNvPr>
                <p:cNvSpPr/>
                <p:nvPr/>
              </p:nvSpPr>
              <p:spPr>
                <a:xfrm>
                  <a:off x="4032484" y="3197943"/>
                  <a:ext cx="13040" cy="13048"/>
                </a:xfrm>
                <a:custGeom>
                  <a:avLst/>
                  <a:gdLst/>
                  <a:ahLst/>
                  <a:cxnLst/>
                  <a:rect l="l" t="t" r="r" b="b"/>
                  <a:pathLst>
                    <a:path w="1658" h="1659" extrusionOk="0">
                      <a:moveTo>
                        <a:pt x="835" y="1"/>
                      </a:moveTo>
                      <a:cubicBezTo>
                        <a:pt x="376" y="1"/>
                        <a:pt x="1" y="376"/>
                        <a:pt x="1" y="823"/>
                      </a:cubicBezTo>
                      <a:cubicBezTo>
                        <a:pt x="1" y="1283"/>
                        <a:pt x="376" y="1658"/>
                        <a:pt x="835" y="1658"/>
                      </a:cubicBezTo>
                      <a:cubicBezTo>
                        <a:pt x="1295" y="1658"/>
                        <a:pt x="1658" y="1283"/>
                        <a:pt x="1658" y="823"/>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508" name="Google Shape;7853;p117">
                <a:extLst>
                  <a:ext uri="{FF2B5EF4-FFF2-40B4-BE49-F238E27FC236}">
                    <a16:creationId xmlns:a16="http://schemas.microsoft.com/office/drawing/2014/main" id="{2267F391-4E3E-4935-B157-75CAB91F1C9B}"/>
                  </a:ext>
                </a:extLst>
              </p:cNvPr>
              <p:cNvGrpSpPr/>
              <p:nvPr/>
            </p:nvGrpSpPr>
            <p:grpSpPr>
              <a:xfrm>
                <a:off x="3921548" y="3157509"/>
                <a:ext cx="37783" cy="32357"/>
                <a:chOff x="3921548" y="3157509"/>
                <a:chExt cx="37783" cy="32357"/>
              </a:xfrm>
            </p:grpSpPr>
            <p:sp>
              <p:nvSpPr>
                <p:cNvPr id="1524" name="Google Shape;7854;p117">
                  <a:extLst>
                    <a:ext uri="{FF2B5EF4-FFF2-40B4-BE49-F238E27FC236}">
                      <a16:creationId xmlns:a16="http://schemas.microsoft.com/office/drawing/2014/main" id="{62821912-18F9-4D1D-8500-A696BFB43115}"/>
                    </a:ext>
                  </a:extLst>
                </p:cNvPr>
                <p:cNvSpPr/>
                <p:nvPr/>
              </p:nvSpPr>
              <p:spPr>
                <a:xfrm>
                  <a:off x="3921548" y="3157509"/>
                  <a:ext cx="37783" cy="32357"/>
                </a:xfrm>
                <a:custGeom>
                  <a:avLst/>
                  <a:gdLst/>
                  <a:ahLst/>
                  <a:cxnLst/>
                  <a:rect l="l" t="t" r="r" b="b"/>
                  <a:pathLst>
                    <a:path w="4804" h="4114" extrusionOk="0">
                      <a:moveTo>
                        <a:pt x="2732" y="0"/>
                      </a:moveTo>
                      <a:cubicBezTo>
                        <a:pt x="2228" y="0"/>
                        <a:pt x="1713" y="187"/>
                        <a:pt x="1295" y="606"/>
                      </a:cubicBezTo>
                      <a:cubicBezTo>
                        <a:pt x="1" y="1900"/>
                        <a:pt x="908" y="4114"/>
                        <a:pt x="2747" y="4114"/>
                      </a:cubicBezTo>
                      <a:cubicBezTo>
                        <a:pt x="3872"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25" name="Google Shape;7855;p117">
                  <a:extLst>
                    <a:ext uri="{FF2B5EF4-FFF2-40B4-BE49-F238E27FC236}">
                      <a16:creationId xmlns:a16="http://schemas.microsoft.com/office/drawing/2014/main" id="{7740C584-204F-49DA-AC94-E5FFFF748756}"/>
                    </a:ext>
                  </a:extLst>
                </p:cNvPr>
                <p:cNvSpPr/>
                <p:nvPr/>
              </p:nvSpPr>
              <p:spPr>
                <a:xfrm>
                  <a:off x="3936586" y="3167214"/>
                  <a:ext cx="13040" cy="13040"/>
                </a:xfrm>
                <a:custGeom>
                  <a:avLst/>
                  <a:gdLst/>
                  <a:ahLst/>
                  <a:cxnLst/>
                  <a:rect l="l" t="t" r="r" b="b"/>
                  <a:pathLst>
                    <a:path w="1658" h="1658" extrusionOk="0">
                      <a:moveTo>
                        <a:pt x="835" y="1"/>
                      </a:moveTo>
                      <a:cubicBezTo>
                        <a:pt x="375" y="1"/>
                        <a:pt x="0" y="364"/>
                        <a:pt x="0" y="823"/>
                      </a:cubicBezTo>
                      <a:cubicBezTo>
                        <a:pt x="0" y="1283"/>
                        <a:pt x="375" y="1658"/>
                        <a:pt x="835" y="1658"/>
                      </a:cubicBezTo>
                      <a:cubicBezTo>
                        <a:pt x="1282" y="1658"/>
                        <a:pt x="1657" y="1283"/>
                        <a:pt x="1657" y="823"/>
                      </a:cubicBezTo>
                      <a:cubicBezTo>
                        <a:pt x="1657" y="364"/>
                        <a:pt x="1282"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509" name="Google Shape;7856;p117">
                <a:extLst>
                  <a:ext uri="{FF2B5EF4-FFF2-40B4-BE49-F238E27FC236}">
                    <a16:creationId xmlns:a16="http://schemas.microsoft.com/office/drawing/2014/main" id="{2B32F06C-A868-4BF5-AF46-2C57AB401311}"/>
                  </a:ext>
                </a:extLst>
              </p:cNvPr>
              <p:cNvGrpSpPr/>
              <p:nvPr/>
            </p:nvGrpSpPr>
            <p:grpSpPr>
              <a:xfrm>
                <a:off x="3939056" y="3211620"/>
                <a:ext cx="37783" cy="32380"/>
                <a:chOff x="3939056" y="3211620"/>
                <a:chExt cx="37783" cy="32380"/>
              </a:xfrm>
            </p:grpSpPr>
            <p:sp>
              <p:nvSpPr>
                <p:cNvPr id="1522" name="Google Shape;7857;p117">
                  <a:extLst>
                    <a:ext uri="{FF2B5EF4-FFF2-40B4-BE49-F238E27FC236}">
                      <a16:creationId xmlns:a16="http://schemas.microsoft.com/office/drawing/2014/main" id="{F785B689-6ABC-4A8A-BA2B-717F9244EF1E}"/>
                    </a:ext>
                  </a:extLst>
                </p:cNvPr>
                <p:cNvSpPr/>
                <p:nvPr/>
              </p:nvSpPr>
              <p:spPr>
                <a:xfrm>
                  <a:off x="3939056" y="3211620"/>
                  <a:ext cx="37783" cy="32380"/>
                </a:xfrm>
                <a:custGeom>
                  <a:avLst/>
                  <a:gdLst/>
                  <a:ahLst/>
                  <a:cxnLst/>
                  <a:rect l="l" t="t" r="r" b="b"/>
                  <a:pathLst>
                    <a:path w="4804" h="4117" extrusionOk="0">
                      <a:moveTo>
                        <a:pt x="2737" y="1"/>
                      </a:moveTo>
                      <a:cubicBezTo>
                        <a:pt x="2231" y="1"/>
                        <a:pt x="1715" y="189"/>
                        <a:pt x="1295" y="609"/>
                      </a:cubicBezTo>
                      <a:cubicBezTo>
                        <a:pt x="1" y="1903"/>
                        <a:pt x="920" y="4117"/>
                        <a:pt x="2759" y="4117"/>
                      </a:cubicBezTo>
                      <a:cubicBezTo>
                        <a:pt x="3884" y="4117"/>
                        <a:pt x="4803" y="3197"/>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23" name="Google Shape;7858;p117">
                  <a:extLst>
                    <a:ext uri="{FF2B5EF4-FFF2-40B4-BE49-F238E27FC236}">
                      <a16:creationId xmlns:a16="http://schemas.microsoft.com/office/drawing/2014/main" id="{6F627F62-4BBA-4BEB-896E-207965C79E22}"/>
                    </a:ext>
                  </a:extLst>
                </p:cNvPr>
                <p:cNvSpPr/>
                <p:nvPr/>
              </p:nvSpPr>
              <p:spPr>
                <a:xfrm>
                  <a:off x="3954188" y="3221255"/>
                  <a:ext cx="13040" cy="13040"/>
                </a:xfrm>
                <a:custGeom>
                  <a:avLst/>
                  <a:gdLst/>
                  <a:ahLst/>
                  <a:cxnLst/>
                  <a:rect l="l" t="t" r="r" b="b"/>
                  <a:pathLst>
                    <a:path w="1658" h="1658" extrusionOk="0">
                      <a:moveTo>
                        <a:pt x="823" y="1"/>
                      </a:moveTo>
                      <a:cubicBezTo>
                        <a:pt x="375" y="1"/>
                        <a:pt x="0" y="376"/>
                        <a:pt x="0" y="835"/>
                      </a:cubicBezTo>
                      <a:cubicBezTo>
                        <a:pt x="0" y="1295"/>
                        <a:pt x="375" y="1658"/>
                        <a:pt x="823" y="1658"/>
                      </a:cubicBezTo>
                      <a:cubicBezTo>
                        <a:pt x="1282" y="1658"/>
                        <a:pt x="1657" y="1295"/>
                        <a:pt x="1657" y="835"/>
                      </a:cubicBezTo>
                      <a:cubicBezTo>
                        <a:pt x="1657" y="376"/>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510" name="Google Shape;7859;p117">
                <a:extLst>
                  <a:ext uri="{FF2B5EF4-FFF2-40B4-BE49-F238E27FC236}">
                    <a16:creationId xmlns:a16="http://schemas.microsoft.com/office/drawing/2014/main" id="{7A0B7941-9AE3-4B73-99DA-64CC93CB8018}"/>
                  </a:ext>
                </a:extLst>
              </p:cNvPr>
              <p:cNvGrpSpPr/>
              <p:nvPr/>
            </p:nvGrpSpPr>
            <p:grpSpPr>
              <a:xfrm>
                <a:off x="4176240" y="3136965"/>
                <a:ext cx="31405" cy="26930"/>
                <a:chOff x="4176240" y="3136965"/>
                <a:chExt cx="31405" cy="26930"/>
              </a:xfrm>
            </p:grpSpPr>
            <p:sp>
              <p:nvSpPr>
                <p:cNvPr id="1520" name="Google Shape;7860;p117">
                  <a:extLst>
                    <a:ext uri="{FF2B5EF4-FFF2-40B4-BE49-F238E27FC236}">
                      <a16:creationId xmlns:a16="http://schemas.microsoft.com/office/drawing/2014/main" id="{74D3B386-DF85-4226-A28C-95AB9E7AC0AB}"/>
                    </a:ext>
                  </a:extLst>
                </p:cNvPr>
                <p:cNvSpPr/>
                <p:nvPr/>
              </p:nvSpPr>
              <p:spPr>
                <a:xfrm>
                  <a:off x="4176240" y="3136965"/>
                  <a:ext cx="31405" cy="26930"/>
                </a:xfrm>
                <a:custGeom>
                  <a:avLst/>
                  <a:gdLst/>
                  <a:ahLst/>
                  <a:cxnLst/>
                  <a:rect l="l" t="t" r="r" b="b"/>
                  <a:pathLst>
                    <a:path w="3993" h="3424" extrusionOk="0">
                      <a:moveTo>
                        <a:pt x="2268" y="1"/>
                      </a:moveTo>
                      <a:cubicBezTo>
                        <a:pt x="1846" y="1"/>
                        <a:pt x="1415" y="158"/>
                        <a:pt x="1065" y="508"/>
                      </a:cubicBezTo>
                      <a:cubicBezTo>
                        <a:pt x="1" y="1585"/>
                        <a:pt x="763" y="3423"/>
                        <a:pt x="2275" y="3423"/>
                      </a:cubicBezTo>
                      <a:cubicBezTo>
                        <a:pt x="3231" y="3423"/>
                        <a:pt x="3993" y="2649"/>
                        <a:pt x="3993" y="1705"/>
                      </a:cubicBezTo>
                      <a:cubicBezTo>
                        <a:pt x="3985" y="677"/>
                        <a:pt x="3145" y="1"/>
                        <a:pt x="2268"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21" name="Google Shape;7861;p117">
                  <a:extLst>
                    <a:ext uri="{FF2B5EF4-FFF2-40B4-BE49-F238E27FC236}">
                      <a16:creationId xmlns:a16="http://schemas.microsoft.com/office/drawing/2014/main" id="{CB9CA3D7-E69A-4426-967F-F510CF8FAC7E}"/>
                    </a:ext>
                  </a:extLst>
                </p:cNvPr>
                <p:cNvSpPr/>
                <p:nvPr/>
              </p:nvSpPr>
              <p:spPr>
                <a:xfrm>
                  <a:off x="4190327" y="3146663"/>
                  <a:ext cx="7613" cy="7621"/>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511" name="Google Shape;7862;p117">
                <a:extLst>
                  <a:ext uri="{FF2B5EF4-FFF2-40B4-BE49-F238E27FC236}">
                    <a16:creationId xmlns:a16="http://schemas.microsoft.com/office/drawing/2014/main" id="{E809DCA0-8D8A-4CC0-85C3-99AD2D537C78}"/>
                  </a:ext>
                </a:extLst>
              </p:cNvPr>
              <p:cNvGrpSpPr/>
              <p:nvPr/>
            </p:nvGrpSpPr>
            <p:grpSpPr>
              <a:xfrm>
                <a:off x="4133148" y="3152593"/>
                <a:ext cx="31499" cy="27001"/>
                <a:chOff x="4133148" y="3152593"/>
                <a:chExt cx="31499" cy="27001"/>
              </a:xfrm>
            </p:grpSpPr>
            <p:sp>
              <p:nvSpPr>
                <p:cNvPr id="1518" name="Google Shape;7863;p117">
                  <a:extLst>
                    <a:ext uri="{FF2B5EF4-FFF2-40B4-BE49-F238E27FC236}">
                      <a16:creationId xmlns:a16="http://schemas.microsoft.com/office/drawing/2014/main" id="{3C41A7C3-64E0-49EF-9EE4-3899DA141EFC}"/>
                    </a:ext>
                  </a:extLst>
                </p:cNvPr>
                <p:cNvSpPr/>
                <p:nvPr/>
              </p:nvSpPr>
              <p:spPr>
                <a:xfrm>
                  <a:off x="4133148" y="3152593"/>
                  <a:ext cx="31499" cy="27001"/>
                </a:xfrm>
                <a:custGeom>
                  <a:avLst/>
                  <a:gdLst/>
                  <a:ahLst/>
                  <a:cxnLst/>
                  <a:rect l="l" t="t" r="r" b="b"/>
                  <a:pathLst>
                    <a:path w="4005" h="3433" extrusionOk="0">
                      <a:moveTo>
                        <a:pt x="2284" y="1"/>
                      </a:moveTo>
                      <a:cubicBezTo>
                        <a:pt x="1865" y="1"/>
                        <a:pt x="1437" y="157"/>
                        <a:pt x="1089" y="505"/>
                      </a:cubicBezTo>
                      <a:cubicBezTo>
                        <a:pt x="0" y="1581"/>
                        <a:pt x="774" y="3432"/>
                        <a:pt x="2298" y="3432"/>
                      </a:cubicBezTo>
                      <a:cubicBezTo>
                        <a:pt x="3242" y="3432"/>
                        <a:pt x="4004" y="2658"/>
                        <a:pt x="4004" y="1714"/>
                      </a:cubicBezTo>
                      <a:cubicBezTo>
                        <a:pt x="4004" y="683"/>
                        <a:pt x="3162" y="1"/>
                        <a:pt x="2284"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19" name="Google Shape;7864;p117">
                  <a:extLst>
                    <a:ext uri="{FF2B5EF4-FFF2-40B4-BE49-F238E27FC236}">
                      <a16:creationId xmlns:a16="http://schemas.microsoft.com/office/drawing/2014/main" id="{0368C315-1A4B-41C9-9D99-7695E9D4B3C3}"/>
                    </a:ext>
                  </a:extLst>
                </p:cNvPr>
                <p:cNvSpPr/>
                <p:nvPr/>
              </p:nvSpPr>
              <p:spPr>
                <a:xfrm>
                  <a:off x="4147321" y="316226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512" name="Google Shape;7865;p117">
                <a:extLst>
                  <a:ext uri="{FF2B5EF4-FFF2-40B4-BE49-F238E27FC236}">
                    <a16:creationId xmlns:a16="http://schemas.microsoft.com/office/drawing/2014/main" id="{506AFADF-DA38-46EC-BF47-BF46A3E4D888}"/>
                  </a:ext>
                </a:extLst>
              </p:cNvPr>
              <p:cNvGrpSpPr/>
              <p:nvPr/>
            </p:nvGrpSpPr>
            <p:grpSpPr>
              <a:xfrm>
                <a:off x="4220866" y="3073534"/>
                <a:ext cx="31499" cy="26898"/>
                <a:chOff x="4220866" y="3073534"/>
                <a:chExt cx="31499" cy="26898"/>
              </a:xfrm>
            </p:grpSpPr>
            <p:sp>
              <p:nvSpPr>
                <p:cNvPr id="1516" name="Google Shape;7866;p117">
                  <a:extLst>
                    <a:ext uri="{FF2B5EF4-FFF2-40B4-BE49-F238E27FC236}">
                      <a16:creationId xmlns:a16="http://schemas.microsoft.com/office/drawing/2014/main" id="{CCE41791-109A-4968-97CE-05E59276EB39}"/>
                    </a:ext>
                  </a:extLst>
                </p:cNvPr>
                <p:cNvSpPr/>
                <p:nvPr/>
              </p:nvSpPr>
              <p:spPr>
                <a:xfrm>
                  <a:off x="4220866" y="3073534"/>
                  <a:ext cx="31499" cy="26898"/>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17" name="Google Shape;7867;p117">
                  <a:extLst>
                    <a:ext uri="{FF2B5EF4-FFF2-40B4-BE49-F238E27FC236}">
                      <a16:creationId xmlns:a16="http://schemas.microsoft.com/office/drawing/2014/main" id="{422EA8FE-2F82-4200-AA5F-E5F4F9066103}"/>
                    </a:ext>
                  </a:extLst>
                </p:cNvPr>
                <p:cNvSpPr/>
                <p:nvPr/>
              </p:nvSpPr>
              <p:spPr>
                <a:xfrm>
                  <a:off x="4235039" y="3083114"/>
                  <a:ext cx="7621" cy="7613"/>
                </a:xfrm>
                <a:custGeom>
                  <a:avLst/>
                  <a:gdLst/>
                  <a:ahLst/>
                  <a:cxnLst/>
                  <a:rect l="l" t="t" r="r" b="b"/>
                  <a:pathLst>
                    <a:path w="969" h="968" extrusionOk="0">
                      <a:moveTo>
                        <a:pt x="485" y="0"/>
                      </a:moveTo>
                      <a:cubicBezTo>
                        <a:pt x="218" y="0"/>
                        <a:pt x="1" y="218"/>
                        <a:pt x="1" y="484"/>
                      </a:cubicBezTo>
                      <a:cubicBezTo>
                        <a:pt x="1" y="750"/>
                        <a:pt x="218" y="968"/>
                        <a:pt x="485" y="968"/>
                      </a:cubicBezTo>
                      <a:cubicBezTo>
                        <a:pt x="751" y="968"/>
                        <a:pt x="968" y="750"/>
                        <a:pt x="968" y="484"/>
                      </a:cubicBezTo>
                      <a:cubicBezTo>
                        <a:pt x="968"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513" name="Google Shape;7868;p117">
                <a:extLst>
                  <a:ext uri="{FF2B5EF4-FFF2-40B4-BE49-F238E27FC236}">
                    <a16:creationId xmlns:a16="http://schemas.microsoft.com/office/drawing/2014/main" id="{16376274-360E-4574-AA58-7799B7411381}"/>
                  </a:ext>
                </a:extLst>
              </p:cNvPr>
              <p:cNvGrpSpPr/>
              <p:nvPr/>
            </p:nvGrpSpPr>
            <p:grpSpPr>
              <a:xfrm>
                <a:off x="3869702" y="3230323"/>
                <a:ext cx="31499" cy="26906"/>
                <a:chOff x="3869702" y="3230323"/>
                <a:chExt cx="31499" cy="26906"/>
              </a:xfrm>
            </p:grpSpPr>
            <p:sp>
              <p:nvSpPr>
                <p:cNvPr id="1514" name="Google Shape;7869;p117">
                  <a:extLst>
                    <a:ext uri="{FF2B5EF4-FFF2-40B4-BE49-F238E27FC236}">
                      <a16:creationId xmlns:a16="http://schemas.microsoft.com/office/drawing/2014/main" id="{73A73E20-0385-4E98-B10B-1BF9C6313271}"/>
                    </a:ext>
                  </a:extLst>
                </p:cNvPr>
                <p:cNvSpPr/>
                <p:nvPr/>
              </p:nvSpPr>
              <p:spPr>
                <a:xfrm>
                  <a:off x="3869702" y="3230323"/>
                  <a:ext cx="31499" cy="26906"/>
                </a:xfrm>
                <a:custGeom>
                  <a:avLst/>
                  <a:gdLst/>
                  <a:ahLst/>
                  <a:cxnLst/>
                  <a:rect l="l" t="t" r="r" b="b"/>
                  <a:pathLst>
                    <a:path w="4005" h="3421" extrusionOk="0">
                      <a:moveTo>
                        <a:pt x="2275" y="1"/>
                      </a:moveTo>
                      <a:cubicBezTo>
                        <a:pt x="1854" y="1"/>
                        <a:pt x="1425" y="157"/>
                        <a:pt x="1077" y="505"/>
                      </a:cubicBezTo>
                      <a:cubicBezTo>
                        <a:pt x="0" y="1581"/>
                        <a:pt x="762" y="3420"/>
                        <a:pt x="2286" y="3420"/>
                      </a:cubicBezTo>
                      <a:cubicBezTo>
                        <a:pt x="3230" y="3420"/>
                        <a:pt x="3992"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15" name="Google Shape;7870;p117">
                  <a:extLst>
                    <a:ext uri="{FF2B5EF4-FFF2-40B4-BE49-F238E27FC236}">
                      <a16:creationId xmlns:a16="http://schemas.microsoft.com/office/drawing/2014/main" id="{439B2943-5444-4DE0-A5F7-1B6381A93AFE}"/>
                    </a:ext>
                  </a:extLst>
                </p:cNvPr>
                <p:cNvSpPr/>
                <p:nvPr/>
              </p:nvSpPr>
              <p:spPr>
                <a:xfrm>
                  <a:off x="3883875" y="323999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grpSp>
          <p:nvGrpSpPr>
            <p:cNvPr id="830" name="Google Shape;7871;p117">
              <a:extLst>
                <a:ext uri="{FF2B5EF4-FFF2-40B4-BE49-F238E27FC236}">
                  <a16:creationId xmlns:a16="http://schemas.microsoft.com/office/drawing/2014/main" id="{93FCAA68-4121-44D1-B458-C41F0E001E5F}"/>
                </a:ext>
              </a:extLst>
            </p:cNvPr>
            <p:cNvGrpSpPr/>
            <p:nvPr/>
          </p:nvGrpSpPr>
          <p:grpSpPr>
            <a:xfrm>
              <a:off x="4271383" y="3065882"/>
              <a:ext cx="304556" cy="341663"/>
              <a:chOff x="4271383" y="3065882"/>
              <a:chExt cx="304556" cy="341663"/>
            </a:xfrm>
          </p:grpSpPr>
          <p:grpSp>
            <p:nvGrpSpPr>
              <p:cNvPr id="1447" name="Google Shape;7872;p117">
                <a:extLst>
                  <a:ext uri="{FF2B5EF4-FFF2-40B4-BE49-F238E27FC236}">
                    <a16:creationId xmlns:a16="http://schemas.microsoft.com/office/drawing/2014/main" id="{4D44C374-E099-4692-A2AA-83F73A441E4E}"/>
                  </a:ext>
                </a:extLst>
              </p:cNvPr>
              <p:cNvGrpSpPr/>
              <p:nvPr/>
            </p:nvGrpSpPr>
            <p:grpSpPr>
              <a:xfrm>
                <a:off x="4293838" y="3078639"/>
                <a:ext cx="269353" cy="311973"/>
                <a:chOff x="4293838" y="3078639"/>
                <a:chExt cx="269353" cy="311973"/>
              </a:xfrm>
            </p:grpSpPr>
            <p:sp>
              <p:nvSpPr>
                <p:cNvPr id="1487" name="Google Shape;7873;p117">
                  <a:extLst>
                    <a:ext uri="{FF2B5EF4-FFF2-40B4-BE49-F238E27FC236}">
                      <a16:creationId xmlns:a16="http://schemas.microsoft.com/office/drawing/2014/main" id="{A6831F6C-1730-4945-8E12-0978F3DCA289}"/>
                    </a:ext>
                  </a:extLst>
                </p:cNvPr>
                <p:cNvSpPr/>
                <p:nvPr/>
              </p:nvSpPr>
              <p:spPr>
                <a:xfrm>
                  <a:off x="4293838" y="3078639"/>
                  <a:ext cx="269353" cy="311973"/>
                </a:xfrm>
                <a:custGeom>
                  <a:avLst/>
                  <a:gdLst/>
                  <a:ahLst/>
                  <a:cxnLst/>
                  <a:rect l="l" t="t" r="r" b="b"/>
                  <a:pathLst>
                    <a:path w="34247" h="39666" fill="none" extrusionOk="0">
                      <a:moveTo>
                        <a:pt x="13" y="16730"/>
                      </a:moveTo>
                      <a:lnTo>
                        <a:pt x="7162" y="27690"/>
                      </a:lnTo>
                      <a:lnTo>
                        <a:pt x="8480" y="39666"/>
                      </a:lnTo>
                      <a:lnTo>
                        <a:pt x="18182" y="34138"/>
                      </a:lnTo>
                      <a:lnTo>
                        <a:pt x="26371" y="29807"/>
                      </a:lnTo>
                      <a:cubicBezTo>
                        <a:pt x="26371" y="29807"/>
                        <a:pt x="33605" y="34694"/>
                        <a:pt x="33932" y="35456"/>
                      </a:cubicBezTo>
                      <a:cubicBezTo>
                        <a:pt x="34246" y="36218"/>
                        <a:pt x="32263" y="18388"/>
                        <a:pt x="32263" y="18388"/>
                      </a:cubicBezTo>
                      <a:lnTo>
                        <a:pt x="28428" y="2928"/>
                      </a:lnTo>
                      <a:lnTo>
                        <a:pt x="12932" y="1"/>
                      </a:lnTo>
                      <a:lnTo>
                        <a:pt x="1670" y="2650"/>
                      </a:lnTo>
                      <a:lnTo>
                        <a:pt x="0" y="171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88" name="Google Shape;7874;p117">
                  <a:extLst>
                    <a:ext uri="{FF2B5EF4-FFF2-40B4-BE49-F238E27FC236}">
                      <a16:creationId xmlns:a16="http://schemas.microsoft.com/office/drawing/2014/main" id="{1481E8C1-0064-4CC7-82DD-0AA911A404AB}"/>
                    </a:ext>
                  </a:extLst>
                </p:cNvPr>
                <p:cNvSpPr/>
                <p:nvPr/>
              </p:nvSpPr>
              <p:spPr>
                <a:xfrm>
                  <a:off x="4306965" y="3099473"/>
                  <a:ext cx="62519" cy="69652"/>
                </a:xfrm>
                <a:custGeom>
                  <a:avLst/>
                  <a:gdLst/>
                  <a:ahLst/>
                  <a:cxnLst/>
                  <a:rect l="l" t="t" r="r" b="b"/>
                  <a:pathLst>
                    <a:path w="7949" h="8856" fill="none" extrusionOk="0">
                      <a:moveTo>
                        <a:pt x="1" y="1"/>
                      </a:moveTo>
                      <a:lnTo>
                        <a:pt x="7948" y="885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89" name="Google Shape;7875;p117">
                  <a:extLst>
                    <a:ext uri="{FF2B5EF4-FFF2-40B4-BE49-F238E27FC236}">
                      <a16:creationId xmlns:a16="http://schemas.microsoft.com/office/drawing/2014/main" id="{0CFD665F-AC94-4CA9-9B58-53B9AD3C4749}"/>
                    </a:ext>
                  </a:extLst>
                </p:cNvPr>
                <p:cNvSpPr/>
                <p:nvPr/>
              </p:nvSpPr>
              <p:spPr>
                <a:xfrm>
                  <a:off x="4369476" y="3169118"/>
                  <a:ext cx="26072" cy="98666"/>
                </a:xfrm>
                <a:custGeom>
                  <a:avLst/>
                  <a:gdLst/>
                  <a:ahLst/>
                  <a:cxnLst/>
                  <a:rect l="l" t="t" r="r" b="b"/>
                  <a:pathLst>
                    <a:path w="3315" h="12545" fill="none" extrusionOk="0">
                      <a:moveTo>
                        <a:pt x="0" y="1"/>
                      </a:moveTo>
                      <a:lnTo>
                        <a:pt x="3315" y="1254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90" name="Google Shape;7876;p117">
                  <a:extLst>
                    <a:ext uri="{FF2B5EF4-FFF2-40B4-BE49-F238E27FC236}">
                      <a16:creationId xmlns:a16="http://schemas.microsoft.com/office/drawing/2014/main" id="{A113252D-9BBD-4C10-B854-6733F75851E3}"/>
                    </a:ext>
                  </a:extLst>
                </p:cNvPr>
                <p:cNvSpPr/>
                <p:nvPr/>
              </p:nvSpPr>
              <p:spPr>
                <a:xfrm>
                  <a:off x="4399347" y="3078639"/>
                  <a:ext cx="60041" cy="110558"/>
                </a:xfrm>
                <a:custGeom>
                  <a:avLst/>
                  <a:gdLst/>
                  <a:ahLst/>
                  <a:cxnLst/>
                  <a:rect l="l" t="t" r="r" b="b"/>
                  <a:pathLst>
                    <a:path w="7634" h="14057" fill="none" extrusionOk="0">
                      <a:moveTo>
                        <a:pt x="7634" y="14057"/>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91" name="Google Shape;7877;p117">
                  <a:extLst>
                    <a:ext uri="{FF2B5EF4-FFF2-40B4-BE49-F238E27FC236}">
                      <a16:creationId xmlns:a16="http://schemas.microsoft.com/office/drawing/2014/main" id="{D4117707-861E-4EFD-8A3A-819B3134FD3C}"/>
                    </a:ext>
                  </a:extLst>
                </p:cNvPr>
                <p:cNvSpPr/>
                <p:nvPr/>
              </p:nvSpPr>
              <p:spPr>
                <a:xfrm>
                  <a:off x="4373282" y="3169118"/>
                  <a:ext cx="82299" cy="20079"/>
                </a:xfrm>
                <a:custGeom>
                  <a:avLst/>
                  <a:gdLst/>
                  <a:ahLst/>
                  <a:cxnLst/>
                  <a:rect l="l" t="t" r="r" b="b"/>
                  <a:pathLst>
                    <a:path w="10464" h="2553" fill="none" extrusionOk="0">
                      <a:moveTo>
                        <a:pt x="0" y="1"/>
                      </a:moveTo>
                      <a:lnTo>
                        <a:pt x="10464" y="255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92" name="Google Shape;7878;p117">
                  <a:extLst>
                    <a:ext uri="{FF2B5EF4-FFF2-40B4-BE49-F238E27FC236}">
                      <a16:creationId xmlns:a16="http://schemas.microsoft.com/office/drawing/2014/main" id="{7F17213A-D4B2-4E57-996F-52724022A183}"/>
                    </a:ext>
                  </a:extLst>
                </p:cNvPr>
                <p:cNvSpPr/>
                <p:nvPr/>
              </p:nvSpPr>
              <p:spPr>
                <a:xfrm>
                  <a:off x="4369476" y="3078639"/>
                  <a:ext cx="29879" cy="90487"/>
                </a:xfrm>
                <a:custGeom>
                  <a:avLst/>
                  <a:gdLst/>
                  <a:ahLst/>
                  <a:cxnLst/>
                  <a:rect l="l" t="t" r="r" b="b"/>
                  <a:pathLst>
                    <a:path w="3799" h="11505" fill="none" extrusionOk="0">
                      <a:moveTo>
                        <a:pt x="0" y="11505"/>
                      </a:moveTo>
                      <a:lnTo>
                        <a:pt x="379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93" name="Google Shape;7879;p117">
                  <a:extLst>
                    <a:ext uri="{FF2B5EF4-FFF2-40B4-BE49-F238E27FC236}">
                      <a16:creationId xmlns:a16="http://schemas.microsoft.com/office/drawing/2014/main" id="{B1775572-CA60-49F6-B0E8-0E658F6BABEA}"/>
                    </a:ext>
                  </a:extLst>
                </p:cNvPr>
                <p:cNvSpPr/>
                <p:nvPr/>
              </p:nvSpPr>
              <p:spPr>
                <a:xfrm>
                  <a:off x="4293932" y="3169118"/>
                  <a:ext cx="75551" cy="41110"/>
                </a:xfrm>
                <a:custGeom>
                  <a:avLst/>
                  <a:gdLst/>
                  <a:ahLst/>
                  <a:cxnLst/>
                  <a:rect l="l" t="t" r="r" b="b"/>
                  <a:pathLst>
                    <a:path w="9606" h="5227" fill="none" extrusionOk="0">
                      <a:moveTo>
                        <a:pt x="1" y="5226"/>
                      </a:moveTo>
                      <a:lnTo>
                        <a:pt x="9605"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94" name="Google Shape;7880;p117">
                  <a:extLst>
                    <a:ext uri="{FF2B5EF4-FFF2-40B4-BE49-F238E27FC236}">
                      <a16:creationId xmlns:a16="http://schemas.microsoft.com/office/drawing/2014/main" id="{1E53E810-784E-4745-85C4-58F4669A94E4}"/>
                    </a:ext>
                  </a:extLst>
                </p:cNvPr>
                <p:cNvSpPr/>
                <p:nvPr/>
              </p:nvSpPr>
              <p:spPr>
                <a:xfrm>
                  <a:off x="4350159" y="3267776"/>
                  <a:ext cx="45389" cy="27032"/>
                </a:xfrm>
                <a:custGeom>
                  <a:avLst/>
                  <a:gdLst/>
                  <a:ahLst/>
                  <a:cxnLst/>
                  <a:rect l="l" t="t" r="r" b="b"/>
                  <a:pathLst>
                    <a:path w="5771" h="3437" fill="none" extrusionOk="0">
                      <a:moveTo>
                        <a:pt x="1" y="3436"/>
                      </a:moveTo>
                      <a:lnTo>
                        <a:pt x="577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95" name="Google Shape;7881;p117">
                  <a:extLst>
                    <a:ext uri="{FF2B5EF4-FFF2-40B4-BE49-F238E27FC236}">
                      <a16:creationId xmlns:a16="http://schemas.microsoft.com/office/drawing/2014/main" id="{F959FB49-BB1D-49B0-A928-0B0A03ED2109}"/>
                    </a:ext>
                  </a:extLst>
                </p:cNvPr>
                <p:cNvSpPr/>
                <p:nvPr/>
              </p:nvSpPr>
              <p:spPr>
                <a:xfrm>
                  <a:off x="4395540" y="3267776"/>
                  <a:ext cx="38830" cy="76031"/>
                </a:xfrm>
                <a:custGeom>
                  <a:avLst/>
                  <a:gdLst/>
                  <a:ahLst/>
                  <a:cxnLst/>
                  <a:rect l="l" t="t" r="r" b="b"/>
                  <a:pathLst>
                    <a:path w="4937" h="9667" fill="none" extrusionOk="0">
                      <a:moveTo>
                        <a:pt x="1" y="1"/>
                      </a:moveTo>
                      <a:lnTo>
                        <a:pt x="4936" y="96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96" name="Google Shape;7882;p117">
                  <a:extLst>
                    <a:ext uri="{FF2B5EF4-FFF2-40B4-BE49-F238E27FC236}">
                      <a16:creationId xmlns:a16="http://schemas.microsoft.com/office/drawing/2014/main" id="{761C2D53-8CBC-4E34-8DCE-B6F444E5BBB2}"/>
                    </a:ext>
                  </a:extLst>
                </p:cNvPr>
                <p:cNvSpPr/>
                <p:nvPr/>
              </p:nvSpPr>
              <p:spPr>
                <a:xfrm>
                  <a:off x="4360439" y="3267776"/>
                  <a:ext cx="35109" cy="121978"/>
                </a:xfrm>
                <a:custGeom>
                  <a:avLst/>
                  <a:gdLst/>
                  <a:ahLst/>
                  <a:cxnLst/>
                  <a:rect l="l" t="t" r="r" b="b"/>
                  <a:pathLst>
                    <a:path w="4464" h="15509" fill="none" extrusionOk="0">
                      <a:moveTo>
                        <a:pt x="0" y="15509"/>
                      </a:moveTo>
                      <a:lnTo>
                        <a:pt x="446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97" name="Google Shape;7883;p117">
                  <a:extLst>
                    <a:ext uri="{FF2B5EF4-FFF2-40B4-BE49-F238E27FC236}">
                      <a16:creationId xmlns:a16="http://schemas.microsoft.com/office/drawing/2014/main" id="{BE2A3EE7-86C0-4271-86C3-FB38C74D6603}"/>
                    </a:ext>
                  </a:extLst>
                </p:cNvPr>
                <p:cNvSpPr/>
                <p:nvPr/>
              </p:nvSpPr>
              <p:spPr>
                <a:xfrm>
                  <a:off x="4293932" y="3210220"/>
                  <a:ext cx="101616" cy="57564"/>
                </a:xfrm>
                <a:custGeom>
                  <a:avLst/>
                  <a:gdLst/>
                  <a:ahLst/>
                  <a:cxnLst/>
                  <a:rect l="l" t="t" r="r" b="b"/>
                  <a:pathLst>
                    <a:path w="12920" h="7319" fill="none" extrusionOk="0">
                      <a:moveTo>
                        <a:pt x="1" y="0"/>
                      </a:moveTo>
                      <a:lnTo>
                        <a:pt x="12920" y="73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98" name="Google Shape;7884;p117">
                  <a:extLst>
                    <a:ext uri="{FF2B5EF4-FFF2-40B4-BE49-F238E27FC236}">
                      <a16:creationId xmlns:a16="http://schemas.microsoft.com/office/drawing/2014/main" id="{FA83BFBD-50FF-45D0-8582-6512A4BD7C4C}"/>
                    </a:ext>
                  </a:extLst>
                </p:cNvPr>
                <p:cNvSpPr/>
                <p:nvPr/>
              </p:nvSpPr>
              <p:spPr>
                <a:xfrm>
                  <a:off x="4395540" y="3186436"/>
                  <a:ext cx="66420" cy="79735"/>
                </a:xfrm>
                <a:custGeom>
                  <a:avLst/>
                  <a:gdLst/>
                  <a:ahLst/>
                  <a:cxnLst/>
                  <a:rect l="l" t="t" r="r" b="b"/>
                  <a:pathLst>
                    <a:path w="8445" h="10138" fill="none" extrusionOk="0">
                      <a:moveTo>
                        <a:pt x="8444" y="0"/>
                      </a:moveTo>
                      <a:lnTo>
                        <a:pt x="1" y="1013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99" name="Google Shape;7885;p117">
                  <a:extLst>
                    <a:ext uri="{FF2B5EF4-FFF2-40B4-BE49-F238E27FC236}">
                      <a16:creationId xmlns:a16="http://schemas.microsoft.com/office/drawing/2014/main" id="{0BDA885E-85D0-4918-BBF9-424EF999F636}"/>
                    </a:ext>
                  </a:extLst>
                </p:cNvPr>
                <p:cNvSpPr/>
                <p:nvPr/>
              </p:nvSpPr>
              <p:spPr>
                <a:xfrm>
                  <a:off x="4459380" y="3189669"/>
                  <a:ext cx="41873" cy="123402"/>
                </a:xfrm>
                <a:custGeom>
                  <a:avLst/>
                  <a:gdLst/>
                  <a:ahLst/>
                  <a:cxnLst/>
                  <a:rect l="l" t="t" r="r" b="b"/>
                  <a:pathLst>
                    <a:path w="5324" h="15690" fill="none" extrusionOk="0">
                      <a:moveTo>
                        <a:pt x="1" y="0"/>
                      </a:moveTo>
                      <a:lnTo>
                        <a:pt x="5323" y="1569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00" name="Google Shape;7886;p117">
                  <a:extLst>
                    <a:ext uri="{FF2B5EF4-FFF2-40B4-BE49-F238E27FC236}">
                      <a16:creationId xmlns:a16="http://schemas.microsoft.com/office/drawing/2014/main" id="{1D6936F1-307C-4547-8D50-358D8B049B05}"/>
                    </a:ext>
                  </a:extLst>
                </p:cNvPr>
                <p:cNvSpPr/>
                <p:nvPr/>
              </p:nvSpPr>
              <p:spPr>
                <a:xfrm>
                  <a:off x="4395540" y="3267776"/>
                  <a:ext cx="105713" cy="45295"/>
                </a:xfrm>
                <a:custGeom>
                  <a:avLst/>
                  <a:gdLst/>
                  <a:ahLst/>
                  <a:cxnLst/>
                  <a:rect l="l" t="t" r="r" b="b"/>
                  <a:pathLst>
                    <a:path w="13441" h="5759" fill="none" extrusionOk="0">
                      <a:moveTo>
                        <a:pt x="1" y="1"/>
                      </a:moveTo>
                      <a:lnTo>
                        <a:pt x="13440" y="575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01" name="Google Shape;7887;p117">
                  <a:extLst>
                    <a:ext uri="{FF2B5EF4-FFF2-40B4-BE49-F238E27FC236}">
                      <a16:creationId xmlns:a16="http://schemas.microsoft.com/office/drawing/2014/main" id="{973EC3F0-AE2E-48A6-9442-AA767CE84BC5}"/>
                    </a:ext>
                  </a:extLst>
                </p:cNvPr>
                <p:cNvSpPr/>
                <p:nvPr/>
              </p:nvSpPr>
              <p:spPr>
                <a:xfrm>
                  <a:off x="4501246" y="3223252"/>
                  <a:ext cx="46435" cy="89818"/>
                </a:xfrm>
                <a:custGeom>
                  <a:avLst/>
                  <a:gdLst/>
                  <a:ahLst/>
                  <a:cxnLst/>
                  <a:rect l="l" t="t" r="r" b="b"/>
                  <a:pathLst>
                    <a:path w="5904" h="11420" fill="none" extrusionOk="0">
                      <a:moveTo>
                        <a:pt x="0" y="11420"/>
                      </a:moveTo>
                      <a:lnTo>
                        <a:pt x="590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02" name="Google Shape;7888;p117">
                  <a:extLst>
                    <a:ext uri="{FF2B5EF4-FFF2-40B4-BE49-F238E27FC236}">
                      <a16:creationId xmlns:a16="http://schemas.microsoft.com/office/drawing/2014/main" id="{204F0CD9-0083-4E77-8C9F-EE5F7F1C50C9}"/>
                    </a:ext>
                  </a:extLst>
                </p:cNvPr>
                <p:cNvSpPr/>
                <p:nvPr/>
              </p:nvSpPr>
              <p:spPr>
                <a:xfrm>
                  <a:off x="4459671" y="3104231"/>
                  <a:ext cx="58421" cy="84966"/>
                </a:xfrm>
                <a:custGeom>
                  <a:avLst/>
                  <a:gdLst/>
                  <a:ahLst/>
                  <a:cxnLst/>
                  <a:rect l="l" t="t" r="r" b="b"/>
                  <a:pathLst>
                    <a:path w="7428" h="10803" fill="none" extrusionOk="0">
                      <a:moveTo>
                        <a:pt x="0" y="10803"/>
                      </a:moveTo>
                      <a:lnTo>
                        <a:pt x="7428"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03" name="Google Shape;7889;p117">
                  <a:extLst>
                    <a:ext uri="{FF2B5EF4-FFF2-40B4-BE49-F238E27FC236}">
                      <a16:creationId xmlns:a16="http://schemas.microsoft.com/office/drawing/2014/main" id="{3F5B0CB6-C00B-4143-87AB-A2BB3B6FDF99}"/>
                    </a:ext>
                  </a:extLst>
                </p:cNvPr>
                <p:cNvSpPr/>
                <p:nvPr/>
              </p:nvSpPr>
              <p:spPr>
                <a:xfrm>
                  <a:off x="4459671" y="3189189"/>
                  <a:ext cx="86586" cy="36737"/>
                </a:xfrm>
                <a:custGeom>
                  <a:avLst/>
                  <a:gdLst/>
                  <a:ahLst/>
                  <a:cxnLst/>
                  <a:rect l="l" t="t" r="r" b="b"/>
                  <a:pathLst>
                    <a:path w="11009" h="4671" fill="none" extrusionOk="0">
                      <a:moveTo>
                        <a:pt x="0" y="1"/>
                      </a:moveTo>
                      <a:lnTo>
                        <a:pt x="11008" y="467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448" name="Google Shape;7890;p117">
                <a:extLst>
                  <a:ext uri="{FF2B5EF4-FFF2-40B4-BE49-F238E27FC236}">
                    <a16:creationId xmlns:a16="http://schemas.microsoft.com/office/drawing/2014/main" id="{9880974D-C0AC-4016-B1F6-611D99ABE314}"/>
                  </a:ext>
                </a:extLst>
              </p:cNvPr>
              <p:cNvGrpSpPr/>
              <p:nvPr/>
            </p:nvGrpSpPr>
            <p:grpSpPr>
              <a:xfrm>
                <a:off x="4538164" y="3342061"/>
                <a:ext cx="37776" cy="32380"/>
                <a:chOff x="4538164" y="3342061"/>
                <a:chExt cx="37776" cy="32380"/>
              </a:xfrm>
            </p:grpSpPr>
            <p:sp>
              <p:nvSpPr>
                <p:cNvPr id="1485" name="Google Shape;7891;p117">
                  <a:extLst>
                    <a:ext uri="{FF2B5EF4-FFF2-40B4-BE49-F238E27FC236}">
                      <a16:creationId xmlns:a16="http://schemas.microsoft.com/office/drawing/2014/main" id="{D647C74F-E1A5-412C-BDAA-5D7AC80FFC82}"/>
                    </a:ext>
                  </a:extLst>
                </p:cNvPr>
                <p:cNvSpPr/>
                <p:nvPr/>
              </p:nvSpPr>
              <p:spPr>
                <a:xfrm>
                  <a:off x="4538164" y="3342061"/>
                  <a:ext cx="37776" cy="32380"/>
                </a:xfrm>
                <a:custGeom>
                  <a:avLst/>
                  <a:gdLst/>
                  <a:ahLst/>
                  <a:cxnLst/>
                  <a:rect l="l" t="t" r="r" b="b"/>
                  <a:pathLst>
                    <a:path w="4803" h="4117" extrusionOk="0">
                      <a:moveTo>
                        <a:pt x="2737" y="0"/>
                      </a:moveTo>
                      <a:cubicBezTo>
                        <a:pt x="2231" y="0"/>
                        <a:pt x="1714" y="189"/>
                        <a:pt x="1294" y="608"/>
                      </a:cubicBezTo>
                      <a:cubicBezTo>
                        <a:pt x="0" y="1903"/>
                        <a:pt x="919" y="4116"/>
                        <a:pt x="2746" y="4116"/>
                      </a:cubicBezTo>
                      <a:cubicBezTo>
                        <a:pt x="3883" y="4116"/>
                        <a:pt x="4802" y="3197"/>
                        <a:pt x="4802" y="2060"/>
                      </a:cubicBezTo>
                      <a:cubicBezTo>
                        <a:pt x="4802" y="817"/>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86" name="Google Shape;7892;p117">
                  <a:extLst>
                    <a:ext uri="{FF2B5EF4-FFF2-40B4-BE49-F238E27FC236}">
                      <a16:creationId xmlns:a16="http://schemas.microsoft.com/office/drawing/2014/main" id="{D54D74BA-52EB-489A-9411-9E0D39EE7B0A}"/>
                    </a:ext>
                  </a:extLst>
                </p:cNvPr>
                <p:cNvSpPr/>
                <p:nvPr/>
              </p:nvSpPr>
              <p:spPr>
                <a:xfrm>
                  <a:off x="4553194" y="3351790"/>
                  <a:ext cx="13040" cy="13040"/>
                </a:xfrm>
                <a:custGeom>
                  <a:avLst/>
                  <a:gdLst/>
                  <a:ahLst/>
                  <a:cxnLst/>
                  <a:rect l="l" t="t" r="r" b="b"/>
                  <a:pathLst>
                    <a:path w="1658" h="1658" extrusionOk="0">
                      <a:moveTo>
                        <a:pt x="835" y="0"/>
                      </a:moveTo>
                      <a:cubicBezTo>
                        <a:pt x="375" y="0"/>
                        <a:pt x="0" y="363"/>
                        <a:pt x="0" y="823"/>
                      </a:cubicBezTo>
                      <a:cubicBezTo>
                        <a:pt x="0" y="1283"/>
                        <a:pt x="375"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449" name="Google Shape;7893;p117">
                <a:extLst>
                  <a:ext uri="{FF2B5EF4-FFF2-40B4-BE49-F238E27FC236}">
                    <a16:creationId xmlns:a16="http://schemas.microsoft.com/office/drawing/2014/main" id="{FCC15DAC-506C-4C93-9AD2-3C4923C5BC39}"/>
                  </a:ext>
                </a:extLst>
              </p:cNvPr>
              <p:cNvGrpSpPr/>
              <p:nvPr/>
            </p:nvGrpSpPr>
            <p:grpSpPr>
              <a:xfrm>
                <a:off x="4271383" y="3194742"/>
                <a:ext cx="37783" cy="32420"/>
                <a:chOff x="4271383" y="3194742"/>
                <a:chExt cx="37783" cy="32420"/>
              </a:xfrm>
            </p:grpSpPr>
            <p:sp>
              <p:nvSpPr>
                <p:cNvPr id="1483" name="Google Shape;7894;p117">
                  <a:extLst>
                    <a:ext uri="{FF2B5EF4-FFF2-40B4-BE49-F238E27FC236}">
                      <a16:creationId xmlns:a16="http://schemas.microsoft.com/office/drawing/2014/main" id="{D330B629-44DD-412A-807A-555AEBE51569}"/>
                    </a:ext>
                  </a:extLst>
                </p:cNvPr>
                <p:cNvSpPr/>
                <p:nvPr/>
              </p:nvSpPr>
              <p:spPr>
                <a:xfrm>
                  <a:off x="4271383" y="3194742"/>
                  <a:ext cx="37783" cy="3242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84" name="Google Shape;7895;p117">
                  <a:extLst>
                    <a:ext uri="{FF2B5EF4-FFF2-40B4-BE49-F238E27FC236}">
                      <a16:creationId xmlns:a16="http://schemas.microsoft.com/office/drawing/2014/main" id="{5A8276FA-A363-42AB-B840-7B2C828ACEA7}"/>
                    </a:ext>
                  </a:extLst>
                </p:cNvPr>
                <p:cNvSpPr/>
                <p:nvPr/>
              </p:nvSpPr>
              <p:spPr>
                <a:xfrm>
                  <a:off x="4286516" y="3204416"/>
                  <a:ext cx="13040" cy="13040"/>
                </a:xfrm>
                <a:custGeom>
                  <a:avLst/>
                  <a:gdLst/>
                  <a:ahLst/>
                  <a:cxnLst/>
                  <a:rect l="l" t="t" r="r" b="b"/>
                  <a:pathLst>
                    <a:path w="1658" h="1658" extrusionOk="0">
                      <a:moveTo>
                        <a:pt x="823" y="0"/>
                      </a:moveTo>
                      <a:cubicBezTo>
                        <a:pt x="363" y="0"/>
                        <a:pt x="0" y="375"/>
                        <a:pt x="0" y="835"/>
                      </a:cubicBezTo>
                      <a:cubicBezTo>
                        <a:pt x="0" y="1295"/>
                        <a:pt x="363" y="1658"/>
                        <a:pt x="823" y="1658"/>
                      </a:cubicBezTo>
                      <a:cubicBezTo>
                        <a:pt x="1282" y="1658"/>
                        <a:pt x="1657" y="1295"/>
                        <a:pt x="1657" y="835"/>
                      </a:cubicBezTo>
                      <a:cubicBezTo>
                        <a:pt x="1657" y="375"/>
                        <a:pt x="1282"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450" name="Google Shape;7896;p117">
                <a:extLst>
                  <a:ext uri="{FF2B5EF4-FFF2-40B4-BE49-F238E27FC236}">
                    <a16:creationId xmlns:a16="http://schemas.microsoft.com/office/drawing/2014/main" id="{8A6A954F-B89C-414B-AB8C-F7A62968A4E2}"/>
                  </a:ext>
                </a:extLst>
              </p:cNvPr>
              <p:cNvGrpSpPr/>
              <p:nvPr/>
            </p:nvGrpSpPr>
            <p:grpSpPr>
              <a:xfrm>
                <a:off x="4284416" y="3084058"/>
                <a:ext cx="37783" cy="32357"/>
                <a:chOff x="4284416" y="3084058"/>
                <a:chExt cx="37783" cy="32357"/>
              </a:xfrm>
            </p:grpSpPr>
            <p:sp>
              <p:nvSpPr>
                <p:cNvPr id="1481" name="Google Shape;7897;p117">
                  <a:extLst>
                    <a:ext uri="{FF2B5EF4-FFF2-40B4-BE49-F238E27FC236}">
                      <a16:creationId xmlns:a16="http://schemas.microsoft.com/office/drawing/2014/main" id="{13C98A1E-E4E8-4025-AD76-D7D9DA55F53A}"/>
                    </a:ext>
                  </a:extLst>
                </p:cNvPr>
                <p:cNvSpPr/>
                <p:nvPr/>
              </p:nvSpPr>
              <p:spPr>
                <a:xfrm>
                  <a:off x="4284416" y="3084058"/>
                  <a:ext cx="37783" cy="32357"/>
                </a:xfrm>
                <a:custGeom>
                  <a:avLst/>
                  <a:gdLst/>
                  <a:ahLst/>
                  <a:cxnLst/>
                  <a:rect l="l" t="t" r="r" b="b"/>
                  <a:pathLst>
                    <a:path w="4804" h="4114"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82" name="Google Shape;7898;p117">
                  <a:extLst>
                    <a:ext uri="{FF2B5EF4-FFF2-40B4-BE49-F238E27FC236}">
                      <a16:creationId xmlns:a16="http://schemas.microsoft.com/office/drawing/2014/main" id="{482CF13C-56B3-4C6D-AFB1-A1A8240DC9B7}"/>
                    </a:ext>
                  </a:extLst>
                </p:cNvPr>
                <p:cNvSpPr/>
                <p:nvPr/>
              </p:nvSpPr>
              <p:spPr>
                <a:xfrm>
                  <a:off x="4299548" y="3093763"/>
                  <a:ext cx="13040" cy="13048"/>
                </a:xfrm>
                <a:custGeom>
                  <a:avLst/>
                  <a:gdLst/>
                  <a:ahLst/>
                  <a:cxnLst/>
                  <a:rect l="l" t="t" r="r" b="b"/>
                  <a:pathLst>
                    <a:path w="1658" h="1659" extrusionOk="0">
                      <a:moveTo>
                        <a:pt x="823" y="1"/>
                      </a:moveTo>
                      <a:cubicBezTo>
                        <a:pt x="363" y="1"/>
                        <a:pt x="0" y="364"/>
                        <a:pt x="0" y="824"/>
                      </a:cubicBezTo>
                      <a:cubicBezTo>
                        <a:pt x="0" y="1283"/>
                        <a:pt x="363" y="1658"/>
                        <a:pt x="823" y="1658"/>
                      </a:cubicBezTo>
                      <a:cubicBezTo>
                        <a:pt x="1283" y="1658"/>
                        <a:pt x="1658" y="1283"/>
                        <a:pt x="1658" y="824"/>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451" name="Google Shape;7899;p117">
                <a:extLst>
                  <a:ext uri="{FF2B5EF4-FFF2-40B4-BE49-F238E27FC236}">
                    <a16:creationId xmlns:a16="http://schemas.microsoft.com/office/drawing/2014/main" id="{95C57716-49D8-4EC0-8FED-DED8CDBC2968}"/>
                  </a:ext>
                </a:extLst>
              </p:cNvPr>
              <p:cNvGrpSpPr/>
              <p:nvPr/>
            </p:nvGrpSpPr>
            <p:grpSpPr>
              <a:xfrm>
                <a:off x="4478697" y="3297561"/>
                <a:ext cx="37776" cy="32451"/>
                <a:chOff x="4478697" y="3297561"/>
                <a:chExt cx="37776" cy="32451"/>
              </a:xfrm>
            </p:grpSpPr>
            <p:sp>
              <p:nvSpPr>
                <p:cNvPr id="1479" name="Google Shape;7900;p117">
                  <a:extLst>
                    <a:ext uri="{FF2B5EF4-FFF2-40B4-BE49-F238E27FC236}">
                      <a16:creationId xmlns:a16="http://schemas.microsoft.com/office/drawing/2014/main" id="{F002AFDD-2D40-483B-8E14-36A196AC2186}"/>
                    </a:ext>
                  </a:extLst>
                </p:cNvPr>
                <p:cNvSpPr/>
                <p:nvPr/>
              </p:nvSpPr>
              <p:spPr>
                <a:xfrm>
                  <a:off x="4478697" y="3297561"/>
                  <a:ext cx="37776" cy="32451"/>
                </a:xfrm>
                <a:custGeom>
                  <a:avLst/>
                  <a:gdLst/>
                  <a:ahLst/>
                  <a:cxnLst/>
                  <a:rect l="l" t="t" r="r" b="b"/>
                  <a:pathLst>
                    <a:path w="4803" h="4126" extrusionOk="0">
                      <a:moveTo>
                        <a:pt x="2730" y="0"/>
                      </a:moveTo>
                      <a:cubicBezTo>
                        <a:pt x="2226" y="0"/>
                        <a:pt x="1713" y="187"/>
                        <a:pt x="1295" y="605"/>
                      </a:cubicBezTo>
                      <a:cubicBezTo>
                        <a:pt x="1" y="1899"/>
                        <a:pt x="920" y="4125"/>
                        <a:pt x="2746" y="4125"/>
                      </a:cubicBezTo>
                      <a:cubicBezTo>
                        <a:pt x="3884"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80" name="Google Shape;7901;p117">
                  <a:extLst>
                    <a:ext uri="{FF2B5EF4-FFF2-40B4-BE49-F238E27FC236}">
                      <a16:creationId xmlns:a16="http://schemas.microsoft.com/office/drawing/2014/main" id="{072D9708-6B6E-4300-8E23-D22112967FA5}"/>
                    </a:ext>
                  </a:extLst>
                </p:cNvPr>
                <p:cNvSpPr/>
                <p:nvPr/>
              </p:nvSpPr>
              <p:spPr>
                <a:xfrm>
                  <a:off x="4493727" y="3307361"/>
                  <a:ext cx="13048" cy="13040"/>
                </a:xfrm>
                <a:custGeom>
                  <a:avLst/>
                  <a:gdLst/>
                  <a:ahLst/>
                  <a:cxnLst/>
                  <a:rect l="l" t="t" r="r" b="b"/>
                  <a:pathLst>
                    <a:path w="1659" h="1658" extrusionOk="0">
                      <a:moveTo>
                        <a:pt x="835" y="0"/>
                      </a:moveTo>
                      <a:cubicBezTo>
                        <a:pt x="376" y="0"/>
                        <a:pt x="1" y="363"/>
                        <a:pt x="1" y="823"/>
                      </a:cubicBezTo>
                      <a:cubicBezTo>
                        <a:pt x="1" y="1282"/>
                        <a:pt x="376" y="1657"/>
                        <a:pt x="835" y="1657"/>
                      </a:cubicBezTo>
                      <a:cubicBezTo>
                        <a:pt x="1295" y="1657"/>
                        <a:pt x="1658" y="1282"/>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452" name="Google Shape;7902;p117">
                <a:extLst>
                  <a:ext uri="{FF2B5EF4-FFF2-40B4-BE49-F238E27FC236}">
                    <a16:creationId xmlns:a16="http://schemas.microsoft.com/office/drawing/2014/main" id="{19AECCEC-F8DC-4EE0-BF6B-158185542F02}"/>
                  </a:ext>
                </a:extLst>
              </p:cNvPr>
              <p:cNvGrpSpPr/>
              <p:nvPr/>
            </p:nvGrpSpPr>
            <p:grpSpPr>
              <a:xfrm>
                <a:off x="4411813" y="3331711"/>
                <a:ext cx="37776" cy="32451"/>
                <a:chOff x="4411813" y="3331711"/>
                <a:chExt cx="37776" cy="32451"/>
              </a:xfrm>
            </p:grpSpPr>
            <p:sp>
              <p:nvSpPr>
                <p:cNvPr id="1477" name="Google Shape;7903;p117">
                  <a:extLst>
                    <a:ext uri="{FF2B5EF4-FFF2-40B4-BE49-F238E27FC236}">
                      <a16:creationId xmlns:a16="http://schemas.microsoft.com/office/drawing/2014/main" id="{DF538BC1-057D-4658-89EB-F497D3EC4146}"/>
                    </a:ext>
                  </a:extLst>
                </p:cNvPr>
                <p:cNvSpPr/>
                <p:nvPr/>
              </p:nvSpPr>
              <p:spPr>
                <a:xfrm>
                  <a:off x="4411813" y="3331711"/>
                  <a:ext cx="37776" cy="32451"/>
                </a:xfrm>
                <a:custGeom>
                  <a:avLst/>
                  <a:gdLst/>
                  <a:ahLst/>
                  <a:cxnLst/>
                  <a:rect l="l" t="t" r="r" b="b"/>
                  <a:pathLst>
                    <a:path w="4803" h="4126" extrusionOk="0">
                      <a:moveTo>
                        <a:pt x="2730" y="1"/>
                      </a:moveTo>
                      <a:cubicBezTo>
                        <a:pt x="2226" y="1"/>
                        <a:pt x="1713" y="188"/>
                        <a:pt x="1295" y="606"/>
                      </a:cubicBezTo>
                      <a:cubicBezTo>
                        <a:pt x="0" y="1900"/>
                        <a:pt x="920" y="4126"/>
                        <a:pt x="2759" y="4126"/>
                      </a:cubicBezTo>
                      <a:cubicBezTo>
                        <a:pt x="3884" y="4114"/>
                        <a:pt x="4803" y="3194"/>
                        <a:pt x="4803" y="2069"/>
                      </a:cubicBezTo>
                      <a:cubicBezTo>
                        <a:pt x="4803" y="824"/>
                        <a:pt x="3788"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8" name="Google Shape;7904;p117">
                  <a:extLst>
                    <a:ext uri="{FF2B5EF4-FFF2-40B4-BE49-F238E27FC236}">
                      <a16:creationId xmlns:a16="http://schemas.microsoft.com/office/drawing/2014/main" id="{EF502491-1292-4621-AF1F-215F0AE2FD70}"/>
                    </a:ext>
                  </a:extLst>
                </p:cNvPr>
                <p:cNvSpPr/>
                <p:nvPr/>
              </p:nvSpPr>
              <p:spPr>
                <a:xfrm>
                  <a:off x="4426937" y="3341416"/>
                  <a:ext cx="13048" cy="13048"/>
                </a:xfrm>
                <a:custGeom>
                  <a:avLst/>
                  <a:gdLst/>
                  <a:ahLst/>
                  <a:cxnLst/>
                  <a:rect l="l" t="t" r="r" b="b"/>
                  <a:pathLst>
                    <a:path w="1659" h="1659" extrusionOk="0">
                      <a:moveTo>
                        <a:pt x="823" y="1"/>
                      </a:moveTo>
                      <a:cubicBezTo>
                        <a:pt x="376" y="1"/>
                        <a:pt x="1" y="376"/>
                        <a:pt x="1" y="823"/>
                      </a:cubicBezTo>
                      <a:cubicBezTo>
                        <a:pt x="1" y="1283"/>
                        <a:pt x="376"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453" name="Google Shape;7905;p117">
                <a:extLst>
                  <a:ext uri="{FF2B5EF4-FFF2-40B4-BE49-F238E27FC236}">
                    <a16:creationId xmlns:a16="http://schemas.microsoft.com/office/drawing/2014/main" id="{C48906CF-D01B-4723-A19F-687F02A7CDFF}"/>
                  </a:ext>
                </a:extLst>
              </p:cNvPr>
              <p:cNvGrpSpPr/>
              <p:nvPr/>
            </p:nvGrpSpPr>
            <p:grpSpPr>
              <a:xfrm>
                <a:off x="4337984" y="3375188"/>
                <a:ext cx="37776" cy="32357"/>
                <a:chOff x="4337984" y="3375188"/>
                <a:chExt cx="37776" cy="32357"/>
              </a:xfrm>
            </p:grpSpPr>
            <p:sp>
              <p:nvSpPr>
                <p:cNvPr id="1475" name="Google Shape;7906;p117">
                  <a:extLst>
                    <a:ext uri="{FF2B5EF4-FFF2-40B4-BE49-F238E27FC236}">
                      <a16:creationId xmlns:a16="http://schemas.microsoft.com/office/drawing/2014/main" id="{AE55AE01-058A-4520-B5EC-F2D918CE0202}"/>
                    </a:ext>
                  </a:extLst>
                </p:cNvPr>
                <p:cNvSpPr/>
                <p:nvPr/>
              </p:nvSpPr>
              <p:spPr>
                <a:xfrm>
                  <a:off x="4337984" y="3375188"/>
                  <a:ext cx="37776" cy="32357"/>
                </a:xfrm>
                <a:custGeom>
                  <a:avLst/>
                  <a:gdLst/>
                  <a:ahLst/>
                  <a:cxnLst/>
                  <a:rect l="l" t="t" r="r" b="b"/>
                  <a:pathLst>
                    <a:path w="4803" h="4114" extrusionOk="0">
                      <a:moveTo>
                        <a:pt x="2732" y="1"/>
                      </a:moveTo>
                      <a:cubicBezTo>
                        <a:pt x="2227" y="1"/>
                        <a:pt x="1713" y="188"/>
                        <a:pt x="1295" y="606"/>
                      </a:cubicBezTo>
                      <a:cubicBezTo>
                        <a:pt x="0" y="1900"/>
                        <a:pt x="920" y="4114"/>
                        <a:pt x="2746" y="4114"/>
                      </a:cubicBezTo>
                      <a:cubicBezTo>
                        <a:pt x="3883"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6" name="Google Shape;7907;p117">
                  <a:extLst>
                    <a:ext uri="{FF2B5EF4-FFF2-40B4-BE49-F238E27FC236}">
                      <a16:creationId xmlns:a16="http://schemas.microsoft.com/office/drawing/2014/main" id="{8B593710-6007-461A-91D4-E56684D088E8}"/>
                    </a:ext>
                  </a:extLst>
                </p:cNvPr>
                <p:cNvSpPr/>
                <p:nvPr/>
              </p:nvSpPr>
              <p:spPr>
                <a:xfrm>
                  <a:off x="4353108" y="3384894"/>
                  <a:ext cx="13048" cy="13048"/>
                </a:xfrm>
                <a:custGeom>
                  <a:avLst/>
                  <a:gdLst/>
                  <a:ahLst/>
                  <a:cxnLst/>
                  <a:rect l="l" t="t" r="r" b="b"/>
                  <a:pathLst>
                    <a:path w="1659" h="1659" extrusionOk="0">
                      <a:moveTo>
                        <a:pt x="823" y="1"/>
                      </a:moveTo>
                      <a:cubicBezTo>
                        <a:pt x="364" y="1"/>
                        <a:pt x="1" y="364"/>
                        <a:pt x="1" y="824"/>
                      </a:cubicBezTo>
                      <a:cubicBezTo>
                        <a:pt x="1" y="1283"/>
                        <a:pt x="364" y="1658"/>
                        <a:pt x="823" y="1658"/>
                      </a:cubicBezTo>
                      <a:cubicBezTo>
                        <a:pt x="1283" y="1658"/>
                        <a:pt x="1658" y="1283"/>
                        <a:pt x="1658" y="824"/>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454" name="Google Shape;7908;p117">
                <a:extLst>
                  <a:ext uri="{FF2B5EF4-FFF2-40B4-BE49-F238E27FC236}">
                    <a16:creationId xmlns:a16="http://schemas.microsoft.com/office/drawing/2014/main" id="{ED521942-1AF1-4F86-B516-F78BDDC2E400}"/>
                  </a:ext>
                </a:extLst>
              </p:cNvPr>
              <p:cNvGrpSpPr/>
              <p:nvPr/>
            </p:nvGrpSpPr>
            <p:grpSpPr>
              <a:xfrm>
                <a:off x="4494867" y="3090530"/>
                <a:ext cx="37878" cy="32451"/>
                <a:chOff x="4494867" y="3090530"/>
                <a:chExt cx="37878" cy="32451"/>
              </a:xfrm>
            </p:grpSpPr>
            <p:sp>
              <p:nvSpPr>
                <p:cNvPr id="1473" name="Google Shape;7909;p117">
                  <a:extLst>
                    <a:ext uri="{FF2B5EF4-FFF2-40B4-BE49-F238E27FC236}">
                      <a16:creationId xmlns:a16="http://schemas.microsoft.com/office/drawing/2014/main" id="{C0FC1815-8653-4F9E-AA5F-65CEF203C94F}"/>
                    </a:ext>
                  </a:extLst>
                </p:cNvPr>
                <p:cNvSpPr/>
                <p:nvPr/>
              </p:nvSpPr>
              <p:spPr>
                <a:xfrm>
                  <a:off x="4494867" y="3090530"/>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96" y="4114"/>
                        <a:pt x="4803" y="3194"/>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4" name="Google Shape;7910;p117">
                  <a:extLst>
                    <a:ext uri="{FF2B5EF4-FFF2-40B4-BE49-F238E27FC236}">
                      <a16:creationId xmlns:a16="http://schemas.microsoft.com/office/drawing/2014/main" id="{389E668C-9FD4-4450-AA62-2A05447BA7BD}"/>
                    </a:ext>
                  </a:extLst>
                </p:cNvPr>
                <p:cNvSpPr/>
                <p:nvPr/>
              </p:nvSpPr>
              <p:spPr>
                <a:xfrm>
                  <a:off x="4510000" y="3100236"/>
                  <a:ext cx="13040" cy="13040"/>
                </a:xfrm>
                <a:custGeom>
                  <a:avLst/>
                  <a:gdLst/>
                  <a:ahLst/>
                  <a:cxnLst/>
                  <a:rect l="l" t="t" r="r" b="b"/>
                  <a:pathLst>
                    <a:path w="1658" h="1658" extrusionOk="0">
                      <a:moveTo>
                        <a:pt x="835" y="1"/>
                      </a:moveTo>
                      <a:cubicBezTo>
                        <a:pt x="375" y="1"/>
                        <a:pt x="0" y="376"/>
                        <a:pt x="0" y="835"/>
                      </a:cubicBezTo>
                      <a:cubicBezTo>
                        <a:pt x="0" y="1283"/>
                        <a:pt x="375" y="1658"/>
                        <a:pt x="835" y="1658"/>
                      </a:cubicBezTo>
                      <a:cubicBezTo>
                        <a:pt x="1295" y="1658"/>
                        <a:pt x="1658" y="1283"/>
                        <a:pt x="1658" y="835"/>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455" name="Google Shape;7911;p117">
                <a:extLst>
                  <a:ext uri="{FF2B5EF4-FFF2-40B4-BE49-F238E27FC236}">
                    <a16:creationId xmlns:a16="http://schemas.microsoft.com/office/drawing/2014/main" id="{79A9CB4A-A259-4C87-8711-6CC41905F328}"/>
                  </a:ext>
                </a:extLst>
              </p:cNvPr>
              <p:cNvGrpSpPr/>
              <p:nvPr/>
            </p:nvGrpSpPr>
            <p:grpSpPr>
              <a:xfrm>
                <a:off x="4525124" y="3207774"/>
                <a:ext cx="37783" cy="32420"/>
                <a:chOff x="4525124" y="3207774"/>
                <a:chExt cx="37783" cy="32420"/>
              </a:xfrm>
            </p:grpSpPr>
            <p:sp>
              <p:nvSpPr>
                <p:cNvPr id="1471" name="Google Shape;7912;p117">
                  <a:extLst>
                    <a:ext uri="{FF2B5EF4-FFF2-40B4-BE49-F238E27FC236}">
                      <a16:creationId xmlns:a16="http://schemas.microsoft.com/office/drawing/2014/main" id="{318A6941-B573-47A1-A993-921EDB248DF4}"/>
                    </a:ext>
                  </a:extLst>
                </p:cNvPr>
                <p:cNvSpPr/>
                <p:nvPr/>
              </p:nvSpPr>
              <p:spPr>
                <a:xfrm>
                  <a:off x="4525124" y="3207774"/>
                  <a:ext cx="37783" cy="3242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2" name="Google Shape;7913;p117">
                  <a:extLst>
                    <a:ext uri="{FF2B5EF4-FFF2-40B4-BE49-F238E27FC236}">
                      <a16:creationId xmlns:a16="http://schemas.microsoft.com/office/drawing/2014/main" id="{703F9E73-CF3A-4C69-A2F0-72F4C7C096DB}"/>
                    </a:ext>
                  </a:extLst>
                </p:cNvPr>
                <p:cNvSpPr/>
                <p:nvPr/>
              </p:nvSpPr>
              <p:spPr>
                <a:xfrm>
                  <a:off x="4540256" y="3217448"/>
                  <a:ext cx="13040" cy="13040"/>
                </a:xfrm>
                <a:custGeom>
                  <a:avLst/>
                  <a:gdLst/>
                  <a:ahLst/>
                  <a:cxnLst/>
                  <a:rect l="l" t="t" r="r" b="b"/>
                  <a:pathLst>
                    <a:path w="1658" h="1658" extrusionOk="0">
                      <a:moveTo>
                        <a:pt x="823" y="1"/>
                      </a:moveTo>
                      <a:cubicBezTo>
                        <a:pt x="363" y="1"/>
                        <a:pt x="0" y="376"/>
                        <a:pt x="0" y="835"/>
                      </a:cubicBezTo>
                      <a:cubicBezTo>
                        <a:pt x="0" y="1295"/>
                        <a:pt x="363" y="1658"/>
                        <a:pt x="823" y="1658"/>
                      </a:cubicBezTo>
                      <a:cubicBezTo>
                        <a:pt x="1282" y="1658"/>
                        <a:pt x="1657" y="1295"/>
                        <a:pt x="1657" y="835"/>
                      </a:cubicBezTo>
                      <a:cubicBezTo>
                        <a:pt x="1657" y="376"/>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456" name="Google Shape;7914;p117">
                <a:extLst>
                  <a:ext uri="{FF2B5EF4-FFF2-40B4-BE49-F238E27FC236}">
                    <a16:creationId xmlns:a16="http://schemas.microsoft.com/office/drawing/2014/main" id="{2B64E5E4-3E82-4A96-998F-AAE57A091738}"/>
                  </a:ext>
                </a:extLst>
              </p:cNvPr>
              <p:cNvGrpSpPr/>
              <p:nvPr/>
            </p:nvGrpSpPr>
            <p:grpSpPr>
              <a:xfrm>
                <a:off x="4440544" y="3176479"/>
                <a:ext cx="31499" cy="26898"/>
                <a:chOff x="4440544" y="3176479"/>
                <a:chExt cx="31499" cy="26898"/>
              </a:xfrm>
            </p:grpSpPr>
            <p:sp>
              <p:nvSpPr>
                <p:cNvPr id="1469" name="Google Shape;7915;p117">
                  <a:extLst>
                    <a:ext uri="{FF2B5EF4-FFF2-40B4-BE49-F238E27FC236}">
                      <a16:creationId xmlns:a16="http://schemas.microsoft.com/office/drawing/2014/main" id="{1F3A0B9B-6FE6-474C-9F7F-2A4A38CEC819}"/>
                    </a:ext>
                  </a:extLst>
                </p:cNvPr>
                <p:cNvSpPr/>
                <p:nvPr/>
              </p:nvSpPr>
              <p:spPr>
                <a:xfrm>
                  <a:off x="4440544" y="3176479"/>
                  <a:ext cx="31499" cy="26898"/>
                </a:xfrm>
                <a:custGeom>
                  <a:avLst/>
                  <a:gdLst/>
                  <a:ahLst/>
                  <a:cxnLst/>
                  <a:rect l="l" t="t" r="r" b="b"/>
                  <a:pathLst>
                    <a:path w="4005" h="3420" extrusionOk="0">
                      <a:moveTo>
                        <a:pt x="2281" y="0"/>
                      </a:moveTo>
                      <a:cubicBezTo>
                        <a:pt x="1860" y="0"/>
                        <a:pt x="1429" y="156"/>
                        <a:pt x="1077" y="504"/>
                      </a:cubicBezTo>
                      <a:cubicBezTo>
                        <a:pt x="1" y="1581"/>
                        <a:pt x="763" y="3419"/>
                        <a:pt x="2287" y="3419"/>
                      </a:cubicBezTo>
                      <a:cubicBezTo>
                        <a:pt x="3231" y="3419"/>
                        <a:pt x="3993" y="2657"/>
                        <a:pt x="4005" y="1714"/>
                      </a:cubicBezTo>
                      <a:cubicBezTo>
                        <a:pt x="4005" y="682"/>
                        <a:pt x="3163" y="0"/>
                        <a:pt x="2281"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0" name="Google Shape;7916;p117">
                  <a:extLst>
                    <a:ext uri="{FF2B5EF4-FFF2-40B4-BE49-F238E27FC236}">
                      <a16:creationId xmlns:a16="http://schemas.microsoft.com/office/drawing/2014/main" id="{9F00CD48-C2F3-4DC3-BC01-2CDEFDBC7C3A}"/>
                    </a:ext>
                  </a:extLst>
                </p:cNvPr>
                <p:cNvSpPr/>
                <p:nvPr/>
              </p:nvSpPr>
              <p:spPr>
                <a:xfrm>
                  <a:off x="4454724" y="3186145"/>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457" name="Google Shape;7917;p117">
                <a:extLst>
                  <a:ext uri="{FF2B5EF4-FFF2-40B4-BE49-F238E27FC236}">
                    <a16:creationId xmlns:a16="http://schemas.microsoft.com/office/drawing/2014/main" id="{42415EB3-2ABA-4352-B8C2-1AB527AF8C0A}"/>
                  </a:ext>
                </a:extLst>
              </p:cNvPr>
              <p:cNvGrpSpPr/>
              <p:nvPr/>
            </p:nvGrpSpPr>
            <p:grpSpPr>
              <a:xfrm>
                <a:off x="4350545" y="3156400"/>
                <a:ext cx="31405" cy="27001"/>
                <a:chOff x="4350545" y="3156400"/>
                <a:chExt cx="31405" cy="27001"/>
              </a:xfrm>
            </p:grpSpPr>
            <p:sp>
              <p:nvSpPr>
                <p:cNvPr id="1467" name="Google Shape;7918;p117">
                  <a:extLst>
                    <a:ext uri="{FF2B5EF4-FFF2-40B4-BE49-F238E27FC236}">
                      <a16:creationId xmlns:a16="http://schemas.microsoft.com/office/drawing/2014/main" id="{8B52A6B9-35D6-4064-8109-E4B72E0E99BC}"/>
                    </a:ext>
                  </a:extLst>
                </p:cNvPr>
                <p:cNvSpPr/>
                <p:nvPr/>
              </p:nvSpPr>
              <p:spPr>
                <a:xfrm>
                  <a:off x="4350545" y="3156400"/>
                  <a:ext cx="31405" cy="27001"/>
                </a:xfrm>
                <a:custGeom>
                  <a:avLst/>
                  <a:gdLst/>
                  <a:ahLst/>
                  <a:cxnLst/>
                  <a:rect l="l" t="t" r="r" b="b"/>
                  <a:pathLst>
                    <a:path w="3993" h="3433" extrusionOk="0">
                      <a:moveTo>
                        <a:pt x="2272" y="1"/>
                      </a:moveTo>
                      <a:cubicBezTo>
                        <a:pt x="1853" y="1"/>
                        <a:pt x="1425" y="156"/>
                        <a:pt x="1077" y="505"/>
                      </a:cubicBezTo>
                      <a:cubicBezTo>
                        <a:pt x="0" y="1581"/>
                        <a:pt x="762" y="3432"/>
                        <a:pt x="2286" y="3432"/>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68" name="Google Shape;7919;p117">
                  <a:extLst>
                    <a:ext uri="{FF2B5EF4-FFF2-40B4-BE49-F238E27FC236}">
                      <a16:creationId xmlns:a16="http://schemas.microsoft.com/office/drawing/2014/main" id="{6FF350AB-F641-4DCB-94E2-00001491CC79}"/>
                    </a:ext>
                  </a:extLst>
                </p:cNvPr>
                <p:cNvSpPr/>
                <p:nvPr/>
              </p:nvSpPr>
              <p:spPr>
                <a:xfrm>
                  <a:off x="4364717" y="3166074"/>
                  <a:ext cx="7621" cy="7621"/>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458" name="Google Shape;7920;p117">
                <a:extLst>
                  <a:ext uri="{FF2B5EF4-FFF2-40B4-BE49-F238E27FC236}">
                    <a16:creationId xmlns:a16="http://schemas.microsoft.com/office/drawing/2014/main" id="{90A2D3C0-92DD-4198-A3A7-9239C0ADC081}"/>
                  </a:ext>
                </a:extLst>
              </p:cNvPr>
              <p:cNvGrpSpPr/>
              <p:nvPr/>
            </p:nvGrpSpPr>
            <p:grpSpPr>
              <a:xfrm>
                <a:off x="4376703" y="3255058"/>
                <a:ext cx="31405" cy="27001"/>
                <a:chOff x="4376703" y="3255058"/>
                <a:chExt cx="31405" cy="27001"/>
              </a:xfrm>
            </p:grpSpPr>
            <p:sp>
              <p:nvSpPr>
                <p:cNvPr id="1465" name="Google Shape;7921;p117">
                  <a:extLst>
                    <a:ext uri="{FF2B5EF4-FFF2-40B4-BE49-F238E27FC236}">
                      <a16:creationId xmlns:a16="http://schemas.microsoft.com/office/drawing/2014/main" id="{65D564EA-DA71-454D-B23A-5962B741C9DB}"/>
                    </a:ext>
                  </a:extLst>
                </p:cNvPr>
                <p:cNvSpPr/>
                <p:nvPr/>
              </p:nvSpPr>
              <p:spPr>
                <a:xfrm>
                  <a:off x="4376703" y="3255058"/>
                  <a:ext cx="31405" cy="27001"/>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66" name="Google Shape;7922;p117">
                  <a:extLst>
                    <a:ext uri="{FF2B5EF4-FFF2-40B4-BE49-F238E27FC236}">
                      <a16:creationId xmlns:a16="http://schemas.microsoft.com/office/drawing/2014/main" id="{C4536532-51A2-4A5E-A200-AC7FC9D25F7D}"/>
                    </a:ext>
                  </a:extLst>
                </p:cNvPr>
                <p:cNvSpPr/>
                <p:nvPr/>
              </p:nvSpPr>
              <p:spPr>
                <a:xfrm>
                  <a:off x="4390884" y="3264732"/>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459" name="Google Shape;7923;p117">
                <a:extLst>
                  <a:ext uri="{FF2B5EF4-FFF2-40B4-BE49-F238E27FC236}">
                    <a16:creationId xmlns:a16="http://schemas.microsoft.com/office/drawing/2014/main" id="{D36AAF03-CF96-4A38-BE88-FE7A82567403}"/>
                  </a:ext>
                </a:extLst>
              </p:cNvPr>
              <p:cNvGrpSpPr/>
              <p:nvPr/>
            </p:nvGrpSpPr>
            <p:grpSpPr>
              <a:xfrm>
                <a:off x="4331322" y="3283656"/>
                <a:ext cx="31405" cy="26945"/>
                <a:chOff x="4331322" y="3283656"/>
                <a:chExt cx="31405" cy="26945"/>
              </a:xfrm>
            </p:grpSpPr>
            <p:sp>
              <p:nvSpPr>
                <p:cNvPr id="1463" name="Google Shape;7924;p117">
                  <a:extLst>
                    <a:ext uri="{FF2B5EF4-FFF2-40B4-BE49-F238E27FC236}">
                      <a16:creationId xmlns:a16="http://schemas.microsoft.com/office/drawing/2014/main" id="{102A4274-CA64-40E2-A7AD-61F9F7DD2D1F}"/>
                    </a:ext>
                  </a:extLst>
                </p:cNvPr>
                <p:cNvSpPr/>
                <p:nvPr/>
              </p:nvSpPr>
              <p:spPr>
                <a:xfrm>
                  <a:off x="4331322" y="3283656"/>
                  <a:ext cx="31405" cy="26945"/>
                </a:xfrm>
                <a:custGeom>
                  <a:avLst/>
                  <a:gdLst/>
                  <a:ahLst/>
                  <a:cxnLst/>
                  <a:rect l="l" t="t" r="r" b="b"/>
                  <a:pathLst>
                    <a:path w="3993" h="3426" extrusionOk="0">
                      <a:moveTo>
                        <a:pt x="2273" y="1"/>
                      </a:moveTo>
                      <a:cubicBezTo>
                        <a:pt x="1853" y="1"/>
                        <a:pt x="1425" y="158"/>
                        <a:pt x="1077" y="510"/>
                      </a:cubicBezTo>
                      <a:cubicBezTo>
                        <a:pt x="1" y="1587"/>
                        <a:pt x="763" y="3425"/>
                        <a:pt x="2287" y="3425"/>
                      </a:cubicBezTo>
                      <a:cubicBezTo>
                        <a:pt x="3230" y="3425"/>
                        <a:pt x="3993" y="2663"/>
                        <a:pt x="3993" y="1720"/>
                      </a:cubicBezTo>
                      <a:cubicBezTo>
                        <a:pt x="3993" y="689"/>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64" name="Google Shape;7925;p117">
                  <a:extLst>
                    <a:ext uri="{FF2B5EF4-FFF2-40B4-BE49-F238E27FC236}">
                      <a16:creationId xmlns:a16="http://schemas.microsoft.com/office/drawing/2014/main" id="{D0BEA758-0887-40D1-860A-54FD9DC42B47}"/>
                    </a:ext>
                  </a:extLst>
                </p:cNvPr>
                <p:cNvSpPr/>
                <p:nvPr/>
              </p:nvSpPr>
              <p:spPr>
                <a:xfrm>
                  <a:off x="4345503" y="3293274"/>
                  <a:ext cx="7613" cy="7621"/>
                </a:xfrm>
                <a:custGeom>
                  <a:avLst/>
                  <a:gdLst/>
                  <a:ahLst/>
                  <a:cxnLst/>
                  <a:rect l="l" t="t" r="r" b="b"/>
                  <a:pathLst>
                    <a:path w="968" h="969" extrusionOk="0">
                      <a:moveTo>
                        <a:pt x="484" y="1"/>
                      </a:moveTo>
                      <a:cubicBezTo>
                        <a:pt x="218" y="1"/>
                        <a:pt x="0" y="219"/>
                        <a:pt x="0" y="485"/>
                      </a:cubicBezTo>
                      <a:cubicBezTo>
                        <a:pt x="0" y="763"/>
                        <a:pt x="218" y="969"/>
                        <a:pt x="484" y="969"/>
                      </a:cubicBezTo>
                      <a:cubicBezTo>
                        <a:pt x="750" y="969"/>
                        <a:pt x="968" y="763"/>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460" name="Google Shape;7926;p117">
                <a:extLst>
                  <a:ext uri="{FF2B5EF4-FFF2-40B4-BE49-F238E27FC236}">
                    <a16:creationId xmlns:a16="http://schemas.microsoft.com/office/drawing/2014/main" id="{3450FACA-339B-46DC-A2EE-F65E49053251}"/>
                  </a:ext>
                </a:extLst>
              </p:cNvPr>
              <p:cNvGrpSpPr/>
              <p:nvPr/>
            </p:nvGrpSpPr>
            <p:grpSpPr>
              <a:xfrm>
                <a:off x="4380510" y="3065882"/>
                <a:ext cx="31405" cy="26938"/>
                <a:chOff x="4380510" y="3065882"/>
                <a:chExt cx="31405" cy="26938"/>
              </a:xfrm>
            </p:grpSpPr>
            <p:sp>
              <p:nvSpPr>
                <p:cNvPr id="1461" name="Google Shape;7927;p117">
                  <a:extLst>
                    <a:ext uri="{FF2B5EF4-FFF2-40B4-BE49-F238E27FC236}">
                      <a16:creationId xmlns:a16="http://schemas.microsoft.com/office/drawing/2014/main" id="{F6710746-8C8C-44A5-9995-36AE0F49E843}"/>
                    </a:ext>
                  </a:extLst>
                </p:cNvPr>
                <p:cNvSpPr/>
                <p:nvPr/>
              </p:nvSpPr>
              <p:spPr>
                <a:xfrm>
                  <a:off x="4380510" y="3065882"/>
                  <a:ext cx="31405" cy="26938"/>
                </a:xfrm>
                <a:custGeom>
                  <a:avLst/>
                  <a:gdLst/>
                  <a:ahLst/>
                  <a:cxnLst/>
                  <a:rect l="l" t="t" r="r" b="b"/>
                  <a:pathLst>
                    <a:path w="3993" h="3425" extrusionOk="0">
                      <a:moveTo>
                        <a:pt x="2273" y="0"/>
                      </a:moveTo>
                      <a:cubicBezTo>
                        <a:pt x="1853" y="0"/>
                        <a:pt x="1426" y="157"/>
                        <a:pt x="1077" y="510"/>
                      </a:cubicBezTo>
                      <a:cubicBezTo>
                        <a:pt x="1" y="1586"/>
                        <a:pt x="763" y="3425"/>
                        <a:pt x="2287" y="3425"/>
                      </a:cubicBezTo>
                      <a:cubicBezTo>
                        <a:pt x="3230" y="3425"/>
                        <a:pt x="3993" y="2663"/>
                        <a:pt x="3993" y="1719"/>
                      </a:cubicBezTo>
                      <a:cubicBezTo>
                        <a:pt x="3993" y="688"/>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62" name="Google Shape;7928;p117">
                  <a:extLst>
                    <a:ext uri="{FF2B5EF4-FFF2-40B4-BE49-F238E27FC236}">
                      <a16:creationId xmlns:a16="http://schemas.microsoft.com/office/drawing/2014/main" id="{FCCC8793-21F9-4D38-BBDB-2EF3690DE801}"/>
                    </a:ext>
                  </a:extLst>
                </p:cNvPr>
                <p:cNvSpPr/>
                <p:nvPr/>
              </p:nvSpPr>
              <p:spPr>
                <a:xfrm>
                  <a:off x="4393354" y="3075500"/>
                  <a:ext cx="8950" cy="7676"/>
                </a:xfrm>
                <a:custGeom>
                  <a:avLst/>
                  <a:gdLst/>
                  <a:ahLst/>
                  <a:cxnLst/>
                  <a:rect l="l" t="t" r="r" b="b"/>
                  <a:pathLst>
                    <a:path w="1138" h="976" extrusionOk="0">
                      <a:moveTo>
                        <a:pt x="654" y="0"/>
                      </a:moveTo>
                      <a:cubicBezTo>
                        <a:pt x="218" y="0"/>
                        <a:pt x="1" y="521"/>
                        <a:pt x="303" y="835"/>
                      </a:cubicBezTo>
                      <a:cubicBezTo>
                        <a:pt x="401" y="932"/>
                        <a:pt x="522" y="976"/>
                        <a:pt x="641" y="976"/>
                      </a:cubicBezTo>
                      <a:cubicBezTo>
                        <a:pt x="893" y="976"/>
                        <a:pt x="1138" y="783"/>
                        <a:pt x="1138" y="496"/>
                      </a:cubicBezTo>
                      <a:cubicBezTo>
                        <a:pt x="1138" y="218"/>
                        <a:pt x="920" y="12"/>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grpSp>
          <p:nvGrpSpPr>
            <p:cNvPr id="831" name="Google Shape;7929;p117">
              <a:extLst>
                <a:ext uri="{FF2B5EF4-FFF2-40B4-BE49-F238E27FC236}">
                  <a16:creationId xmlns:a16="http://schemas.microsoft.com/office/drawing/2014/main" id="{E3CADC29-6B2B-4C93-A95A-50EA3AEAAABD}"/>
                </a:ext>
              </a:extLst>
            </p:cNvPr>
            <p:cNvGrpSpPr/>
            <p:nvPr/>
          </p:nvGrpSpPr>
          <p:grpSpPr>
            <a:xfrm>
              <a:off x="4558998" y="3188237"/>
              <a:ext cx="1280131" cy="1052746"/>
              <a:chOff x="4558998" y="3188237"/>
              <a:chExt cx="1280131" cy="1052746"/>
            </a:xfrm>
          </p:grpSpPr>
          <p:sp>
            <p:nvSpPr>
              <p:cNvPr id="1027" name="Google Shape;7930;p117">
                <a:extLst>
                  <a:ext uri="{FF2B5EF4-FFF2-40B4-BE49-F238E27FC236}">
                    <a16:creationId xmlns:a16="http://schemas.microsoft.com/office/drawing/2014/main" id="{593F2306-C3C6-4233-80D9-106398738A47}"/>
                  </a:ext>
                </a:extLst>
              </p:cNvPr>
              <p:cNvSpPr/>
              <p:nvPr/>
            </p:nvSpPr>
            <p:spPr>
              <a:xfrm>
                <a:off x="4916156" y="3750813"/>
                <a:ext cx="8" cy="8"/>
              </a:xfrm>
              <a:custGeom>
                <a:avLst/>
                <a:gdLst/>
                <a:ahLst/>
                <a:cxnLst/>
                <a:rect l="l" t="t" r="r" b="b"/>
                <a:pathLst>
                  <a:path w="1" h="1" fill="none" extrusionOk="0">
                    <a:moveTo>
                      <a:pt x="0" y="0"/>
                    </a:move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028" name="Google Shape;7931;p117">
                <a:extLst>
                  <a:ext uri="{FF2B5EF4-FFF2-40B4-BE49-F238E27FC236}">
                    <a16:creationId xmlns:a16="http://schemas.microsoft.com/office/drawing/2014/main" id="{1A952BD2-AD47-4435-B30E-C8B42ADB5D66}"/>
                  </a:ext>
                </a:extLst>
              </p:cNvPr>
              <p:cNvGrpSpPr/>
              <p:nvPr/>
            </p:nvGrpSpPr>
            <p:grpSpPr>
              <a:xfrm>
                <a:off x="4579164" y="3203653"/>
                <a:ext cx="1244833" cy="1020397"/>
                <a:chOff x="4579164" y="3203653"/>
                <a:chExt cx="1244833" cy="1020397"/>
              </a:xfrm>
            </p:grpSpPr>
            <p:sp>
              <p:nvSpPr>
                <p:cNvPr id="1346" name="Google Shape;7932;p117">
                  <a:extLst>
                    <a:ext uri="{FF2B5EF4-FFF2-40B4-BE49-F238E27FC236}">
                      <a16:creationId xmlns:a16="http://schemas.microsoft.com/office/drawing/2014/main" id="{4E4A653A-09F2-4553-9CE7-1F1A94AEBD0D}"/>
                    </a:ext>
                  </a:extLst>
                </p:cNvPr>
                <p:cNvSpPr/>
                <p:nvPr/>
              </p:nvSpPr>
              <p:spPr>
                <a:xfrm>
                  <a:off x="5490144" y="3482892"/>
                  <a:ext cx="58995" cy="4955"/>
                </a:xfrm>
                <a:custGeom>
                  <a:avLst/>
                  <a:gdLst/>
                  <a:ahLst/>
                  <a:cxnLst/>
                  <a:rect l="l" t="t" r="r" b="b"/>
                  <a:pathLst>
                    <a:path w="7501" h="630" fill="none" extrusionOk="0">
                      <a:moveTo>
                        <a:pt x="0" y="630"/>
                      </a:moveTo>
                      <a:lnTo>
                        <a:pt x="750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7" name="Google Shape;7933;p117">
                  <a:extLst>
                    <a:ext uri="{FF2B5EF4-FFF2-40B4-BE49-F238E27FC236}">
                      <a16:creationId xmlns:a16="http://schemas.microsoft.com/office/drawing/2014/main" id="{023C0AC8-B1D0-46FA-9914-E8F76F4BFDED}"/>
                    </a:ext>
                  </a:extLst>
                </p:cNvPr>
                <p:cNvSpPr/>
                <p:nvPr/>
              </p:nvSpPr>
              <p:spPr>
                <a:xfrm>
                  <a:off x="5490616" y="3482892"/>
                  <a:ext cx="66137" cy="77360"/>
                </a:xfrm>
                <a:custGeom>
                  <a:avLst/>
                  <a:gdLst/>
                  <a:ahLst/>
                  <a:cxnLst/>
                  <a:rect l="l" t="t" r="r" b="b"/>
                  <a:pathLst>
                    <a:path w="8409" h="9836" fill="none" extrusionOk="0">
                      <a:moveTo>
                        <a:pt x="1" y="1"/>
                      </a:moveTo>
                      <a:lnTo>
                        <a:pt x="8408" y="98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348" name="Google Shape;7934;p117">
                  <a:extLst>
                    <a:ext uri="{FF2B5EF4-FFF2-40B4-BE49-F238E27FC236}">
                      <a16:creationId xmlns:a16="http://schemas.microsoft.com/office/drawing/2014/main" id="{571A11F5-F3D4-47F2-B7C6-1F34943D6E4D}"/>
                    </a:ext>
                  </a:extLst>
                </p:cNvPr>
                <p:cNvGrpSpPr/>
                <p:nvPr/>
              </p:nvGrpSpPr>
              <p:grpSpPr>
                <a:xfrm>
                  <a:off x="4579164" y="3203653"/>
                  <a:ext cx="1244833" cy="1020397"/>
                  <a:chOff x="4579164" y="3203653"/>
                  <a:chExt cx="1244833" cy="1020397"/>
                </a:xfrm>
              </p:grpSpPr>
              <p:sp>
                <p:nvSpPr>
                  <p:cNvPr id="1349" name="Google Shape;7935;p117">
                    <a:extLst>
                      <a:ext uri="{FF2B5EF4-FFF2-40B4-BE49-F238E27FC236}">
                        <a16:creationId xmlns:a16="http://schemas.microsoft.com/office/drawing/2014/main" id="{99FCE522-E013-4C41-ADAC-DE67D120DF21}"/>
                      </a:ext>
                    </a:extLst>
                  </p:cNvPr>
                  <p:cNvSpPr/>
                  <p:nvPr/>
                </p:nvSpPr>
                <p:spPr>
                  <a:xfrm>
                    <a:off x="4787909" y="3833395"/>
                    <a:ext cx="69267" cy="22266"/>
                  </a:xfrm>
                  <a:custGeom>
                    <a:avLst/>
                    <a:gdLst/>
                    <a:ahLst/>
                    <a:cxnLst/>
                    <a:rect l="l" t="t" r="r" b="b"/>
                    <a:pathLst>
                      <a:path w="8807" h="2831" fill="none" extrusionOk="0">
                        <a:moveTo>
                          <a:pt x="8806" y="0"/>
                        </a:moveTo>
                        <a:lnTo>
                          <a:pt x="0" y="283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0" name="Google Shape;7936;p117">
                    <a:extLst>
                      <a:ext uri="{FF2B5EF4-FFF2-40B4-BE49-F238E27FC236}">
                        <a16:creationId xmlns:a16="http://schemas.microsoft.com/office/drawing/2014/main" id="{23C4DF93-A520-484B-9E13-66A1B5B41CE6}"/>
                      </a:ext>
                    </a:extLst>
                  </p:cNvPr>
                  <p:cNvSpPr/>
                  <p:nvPr/>
                </p:nvSpPr>
                <p:spPr>
                  <a:xfrm>
                    <a:off x="4857263" y="3819695"/>
                    <a:ext cx="69936" cy="14181"/>
                  </a:xfrm>
                  <a:custGeom>
                    <a:avLst/>
                    <a:gdLst/>
                    <a:ahLst/>
                    <a:cxnLst/>
                    <a:rect l="l" t="t" r="r" b="b"/>
                    <a:pathLst>
                      <a:path w="8892" h="1803" fill="none" extrusionOk="0">
                        <a:moveTo>
                          <a:pt x="1" y="1803"/>
                        </a:moveTo>
                        <a:lnTo>
                          <a:pt x="889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351" name="Google Shape;7937;p117">
                    <a:extLst>
                      <a:ext uri="{FF2B5EF4-FFF2-40B4-BE49-F238E27FC236}">
                        <a16:creationId xmlns:a16="http://schemas.microsoft.com/office/drawing/2014/main" id="{B9C3F51D-3388-447A-B559-3FA988F52C06}"/>
                      </a:ext>
                    </a:extLst>
                  </p:cNvPr>
                  <p:cNvGrpSpPr/>
                  <p:nvPr/>
                </p:nvGrpSpPr>
                <p:grpSpPr>
                  <a:xfrm>
                    <a:off x="4579164" y="3203653"/>
                    <a:ext cx="1244833" cy="1020397"/>
                    <a:chOff x="4579164" y="3203653"/>
                    <a:chExt cx="1244833" cy="1020397"/>
                  </a:xfrm>
                </p:grpSpPr>
                <p:sp>
                  <p:nvSpPr>
                    <p:cNvPr id="1352" name="Google Shape;7938;p117">
                      <a:extLst>
                        <a:ext uri="{FF2B5EF4-FFF2-40B4-BE49-F238E27FC236}">
                          <a16:creationId xmlns:a16="http://schemas.microsoft.com/office/drawing/2014/main" id="{DED01070-2316-43EB-BC38-BBA2693E5AF4}"/>
                        </a:ext>
                      </a:extLst>
                    </p:cNvPr>
                    <p:cNvSpPr/>
                    <p:nvPr/>
                  </p:nvSpPr>
                  <p:spPr>
                    <a:xfrm>
                      <a:off x="4930329" y="3363965"/>
                      <a:ext cx="23894" cy="102764"/>
                    </a:xfrm>
                    <a:custGeom>
                      <a:avLst/>
                      <a:gdLst/>
                      <a:ahLst/>
                      <a:cxnLst/>
                      <a:rect l="l" t="t" r="r" b="b"/>
                      <a:pathLst>
                        <a:path w="3038" h="13066" fill="none" extrusionOk="0">
                          <a:moveTo>
                            <a:pt x="3037" y="13065"/>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3" name="Google Shape;7939;p117">
                      <a:extLst>
                        <a:ext uri="{FF2B5EF4-FFF2-40B4-BE49-F238E27FC236}">
                          <a16:creationId xmlns:a16="http://schemas.microsoft.com/office/drawing/2014/main" id="{A41F81E5-6B40-45D2-AB86-DCBB2C739FF0}"/>
                        </a:ext>
                      </a:extLst>
                    </p:cNvPr>
                    <p:cNvSpPr/>
                    <p:nvPr/>
                  </p:nvSpPr>
                  <p:spPr>
                    <a:xfrm>
                      <a:off x="4849846" y="3385948"/>
                      <a:ext cx="104085" cy="79256"/>
                    </a:xfrm>
                    <a:custGeom>
                      <a:avLst/>
                      <a:gdLst/>
                      <a:ahLst/>
                      <a:cxnLst/>
                      <a:rect l="l" t="t" r="r" b="b"/>
                      <a:pathLst>
                        <a:path w="13234" h="10077" fill="none" extrusionOk="0">
                          <a:moveTo>
                            <a:pt x="0" y="0"/>
                          </a:moveTo>
                          <a:lnTo>
                            <a:pt x="13234" y="1007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4" name="Google Shape;7940;p117">
                      <a:extLst>
                        <a:ext uri="{FF2B5EF4-FFF2-40B4-BE49-F238E27FC236}">
                          <a16:creationId xmlns:a16="http://schemas.microsoft.com/office/drawing/2014/main" id="{A490C1A7-F69F-4585-8AC9-98987098263B}"/>
                        </a:ext>
                      </a:extLst>
                    </p:cNvPr>
                    <p:cNvSpPr/>
                    <p:nvPr/>
                  </p:nvSpPr>
                  <p:spPr>
                    <a:xfrm>
                      <a:off x="4849650" y="3306598"/>
                      <a:ext cx="45869" cy="79358"/>
                    </a:xfrm>
                    <a:custGeom>
                      <a:avLst/>
                      <a:gdLst/>
                      <a:ahLst/>
                      <a:cxnLst/>
                      <a:rect l="l" t="t" r="r" b="b"/>
                      <a:pathLst>
                        <a:path w="5832" h="10090" fill="none" extrusionOk="0">
                          <a:moveTo>
                            <a:pt x="5831" y="0"/>
                          </a:moveTo>
                          <a:lnTo>
                            <a:pt x="1" y="1008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5" name="Google Shape;7941;p117">
                      <a:extLst>
                        <a:ext uri="{FF2B5EF4-FFF2-40B4-BE49-F238E27FC236}">
                          <a16:creationId xmlns:a16="http://schemas.microsoft.com/office/drawing/2014/main" id="{23251526-7AAF-4859-A65D-E97E1FEDF50C}"/>
                        </a:ext>
                      </a:extLst>
                    </p:cNvPr>
                    <p:cNvSpPr/>
                    <p:nvPr/>
                  </p:nvSpPr>
                  <p:spPr>
                    <a:xfrm>
                      <a:off x="4849650" y="3361299"/>
                      <a:ext cx="84305" cy="24657"/>
                    </a:xfrm>
                    <a:custGeom>
                      <a:avLst/>
                      <a:gdLst/>
                      <a:ahLst/>
                      <a:cxnLst/>
                      <a:rect l="l" t="t" r="r" b="b"/>
                      <a:pathLst>
                        <a:path w="10719" h="3135" fill="none" extrusionOk="0">
                          <a:moveTo>
                            <a:pt x="1" y="3134"/>
                          </a:moveTo>
                          <a:lnTo>
                            <a:pt x="1071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6" name="Google Shape;7942;p117">
                      <a:extLst>
                        <a:ext uri="{FF2B5EF4-FFF2-40B4-BE49-F238E27FC236}">
                          <a16:creationId xmlns:a16="http://schemas.microsoft.com/office/drawing/2014/main" id="{A457AFCF-FF7D-47E2-8AC7-13B716C36475}"/>
                        </a:ext>
                      </a:extLst>
                    </p:cNvPr>
                    <p:cNvSpPr/>
                    <p:nvPr/>
                  </p:nvSpPr>
                  <p:spPr>
                    <a:xfrm>
                      <a:off x="4789616" y="3306598"/>
                      <a:ext cx="19702" cy="54709"/>
                    </a:xfrm>
                    <a:custGeom>
                      <a:avLst/>
                      <a:gdLst/>
                      <a:ahLst/>
                      <a:cxnLst/>
                      <a:rect l="l" t="t" r="r" b="b"/>
                      <a:pathLst>
                        <a:path w="2505" h="6956" fill="none" extrusionOk="0">
                          <a:moveTo>
                            <a:pt x="2505" y="6956"/>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7" name="Google Shape;7943;p117">
                      <a:extLst>
                        <a:ext uri="{FF2B5EF4-FFF2-40B4-BE49-F238E27FC236}">
                          <a16:creationId xmlns:a16="http://schemas.microsoft.com/office/drawing/2014/main" id="{B7C44E7E-D98E-4F23-BC24-33E29F1D03CE}"/>
                        </a:ext>
                      </a:extLst>
                    </p:cNvPr>
                    <p:cNvSpPr/>
                    <p:nvPr/>
                  </p:nvSpPr>
                  <p:spPr>
                    <a:xfrm>
                      <a:off x="4738242" y="3357500"/>
                      <a:ext cx="74883" cy="10280"/>
                    </a:xfrm>
                    <a:custGeom>
                      <a:avLst/>
                      <a:gdLst/>
                      <a:ahLst/>
                      <a:cxnLst/>
                      <a:rect l="l" t="t" r="r" b="b"/>
                      <a:pathLst>
                        <a:path w="9521" h="1307" fill="none" extrusionOk="0">
                          <a:moveTo>
                            <a:pt x="1" y="1307"/>
                          </a:moveTo>
                          <a:lnTo>
                            <a:pt x="952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8" name="Google Shape;7944;p117">
                      <a:extLst>
                        <a:ext uri="{FF2B5EF4-FFF2-40B4-BE49-F238E27FC236}">
                          <a16:creationId xmlns:a16="http://schemas.microsoft.com/office/drawing/2014/main" id="{20A84100-B0AF-4FD6-9FC7-A87CFDE5B980}"/>
                        </a:ext>
                      </a:extLst>
                    </p:cNvPr>
                    <p:cNvSpPr/>
                    <p:nvPr/>
                  </p:nvSpPr>
                  <p:spPr>
                    <a:xfrm>
                      <a:off x="4710274" y="3357500"/>
                      <a:ext cx="99044" cy="63557"/>
                    </a:xfrm>
                    <a:custGeom>
                      <a:avLst/>
                      <a:gdLst/>
                      <a:ahLst/>
                      <a:cxnLst/>
                      <a:rect l="l" t="t" r="r" b="b"/>
                      <a:pathLst>
                        <a:path w="12593" h="8081" fill="none" extrusionOk="0">
                          <a:moveTo>
                            <a:pt x="0" y="8081"/>
                          </a:moveTo>
                          <a:lnTo>
                            <a:pt x="1259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9" name="Google Shape;7945;p117">
                      <a:extLst>
                        <a:ext uri="{FF2B5EF4-FFF2-40B4-BE49-F238E27FC236}">
                          <a16:creationId xmlns:a16="http://schemas.microsoft.com/office/drawing/2014/main" id="{073405C8-1E39-4B64-BCA1-E144F1FC92AC}"/>
                        </a:ext>
                      </a:extLst>
                    </p:cNvPr>
                    <p:cNvSpPr/>
                    <p:nvPr/>
                  </p:nvSpPr>
                  <p:spPr>
                    <a:xfrm>
                      <a:off x="4809310" y="3306598"/>
                      <a:ext cx="87443" cy="50910"/>
                    </a:xfrm>
                    <a:custGeom>
                      <a:avLst/>
                      <a:gdLst/>
                      <a:ahLst/>
                      <a:cxnLst/>
                      <a:rect l="l" t="t" r="r" b="b"/>
                      <a:pathLst>
                        <a:path w="11118" h="6473" fill="none" extrusionOk="0">
                          <a:moveTo>
                            <a:pt x="1" y="6472"/>
                          </a:moveTo>
                          <a:lnTo>
                            <a:pt x="1111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360" name="Google Shape;7946;p117">
                      <a:extLst>
                        <a:ext uri="{FF2B5EF4-FFF2-40B4-BE49-F238E27FC236}">
                          <a16:creationId xmlns:a16="http://schemas.microsoft.com/office/drawing/2014/main" id="{7640DE7E-97BB-451D-909A-C86964CC4BCD}"/>
                        </a:ext>
                      </a:extLst>
                    </p:cNvPr>
                    <p:cNvGrpSpPr/>
                    <p:nvPr/>
                  </p:nvGrpSpPr>
                  <p:grpSpPr>
                    <a:xfrm>
                      <a:off x="4579164" y="3203653"/>
                      <a:ext cx="1244833" cy="1020397"/>
                      <a:chOff x="4579164" y="3203653"/>
                      <a:chExt cx="1244833" cy="1020397"/>
                    </a:xfrm>
                  </p:grpSpPr>
                  <p:sp>
                    <p:nvSpPr>
                      <p:cNvPr id="1361" name="Google Shape;7947;p117">
                        <a:extLst>
                          <a:ext uri="{FF2B5EF4-FFF2-40B4-BE49-F238E27FC236}">
                            <a16:creationId xmlns:a16="http://schemas.microsoft.com/office/drawing/2014/main" id="{8862F587-986C-4816-B622-04E8E8259346}"/>
                          </a:ext>
                        </a:extLst>
                      </p:cNvPr>
                      <p:cNvSpPr/>
                      <p:nvPr/>
                    </p:nvSpPr>
                    <p:spPr>
                      <a:xfrm>
                        <a:off x="4617986" y="3614284"/>
                        <a:ext cx="53002" cy="21031"/>
                      </a:xfrm>
                      <a:custGeom>
                        <a:avLst/>
                        <a:gdLst/>
                        <a:ahLst/>
                        <a:cxnLst/>
                        <a:rect l="l" t="t" r="r" b="b"/>
                        <a:pathLst>
                          <a:path w="6739" h="2674" fill="none" extrusionOk="0">
                            <a:moveTo>
                              <a:pt x="0" y="0"/>
                            </a:moveTo>
                            <a:lnTo>
                              <a:pt x="6738" y="267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2" name="Google Shape;7948;p117">
                        <a:extLst>
                          <a:ext uri="{FF2B5EF4-FFF2-40B4-BE49-F238E27FC236}">
                            <a16:creationId xmlns:a16="http://schemas.microsoft.com/office/drawing/2014/main" id="{03663198-7133-45CA-BAB6-81BFF296DB46}"/>
                          </a:ext>
                        </a:extLst>
                      </p:cNvPr>
                      <p:cNvSpPr/>
                      <p:nvPr/>
                    </p:nvSpPr>
                    <p:spPr>
                      <a:xfrm>
                        <a:off x="4624545" y="3589069"/>
                        <a:ext cx="43682" cy="63180"/>
                      </a:xfrm>
                      <a:custGeom>
                        <a:avLst/>
                        <a:gdLst/>
                        <a:ahLst/>
                        <a:cxnLst/>
                        <a:rect l="l" t="t" r="r" b="b"/>
                        <a:pathLst>
                          <a:path w="5554" h="8033" fill="none" extrusionOk="0">
                            <a:moveTo>
                              <a:pt x="1" y="8033"/>
                            </a:moveTo>
                            <a:lnTo>
                              <a:pt x="555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3" name="Google Shape;7949;p117">
                        <a:extLst>
                          <a:ext uri="{FF2B5EF4-FFF2-40B4-BE49-F238E27FC236}">
                            <a16:creationId xmlns:a16="http://schemas.microsoft.com/office/drawing/2014/main" id="{4ED7C23E-846A-43ED-81EF-21087E22BA2F}"/>
                          </a:ext>
                        </a:extLst>
                      </p:cNvPr>
                      <p:cNvSpPr/>
                      <p:nvPr/>
                    </p:nvSpPr>
                    <p:spPr>
                      <a:xfrm>
                        <a:off x="4668220" y="3517907"/>
                        <a:ext cx="112178" cy="71170"/>
                      </a:xfrm>
                      <a:custGeom>
                        <a:avLst/>
                        <a:gdLst/>
                        <a:ahLst/>
                        <a:cxnLst/>
                        <a:rect l="l" t="t" r="r" b="b"/>
                        <a:pathLst>
                          <a:path w="14263" h="9049" fill="none" extrusionOk="0">
                            <a:moveTo>
                              <a:pt x="0" y="9049"/>
                            </a:moveTo>
                            <a:lnTo>
                              <a:pt x="1426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4" name="Google Shape;7950;p117">
                        <a:extLst>
                          <a:ext uri="{FF2B5EF4-FFF2-40B4-BE49-F238E27FC236}">
                            <a16:creationId xmlns:a16="http://schemas.microsoft.com/office/drawing/2014/main" id="{B5598068-21C5-431E-8966-B15700BB2611}"/>
                          </a:ext>
                        </a:extLst>
                      </p:cNvPr>
                      <p:cNvSpPr/>
                      <p:nvPr/>
                    </p:nvSpPr>
                    <p:spPr>
                      <a:xfrm>
                        <a:off x="4706562" y="3516766"/>
                        <a:ext cx="77455" cy="79924"/>
                      </a:xfrm>
                      <a:custGeom>
                        <a:avLst/>
                        <a:gdLst/>
                        <a:ahLst/>
                        <a:cxnLst/>
                        <a:rect l="l" t="t" r="r" b="b"/>
                        <a:pathLst>
                          <a:path w="9848" h="10162" fill="none" extrusionOk="0">
                            <a:moveTo>
                              <a:pt x="0" y="10161"/>
                            </a:moveTo>
                            <a:lnTo>
                              <a:pt x="984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5" name="Google Shape;7951;p117">
                        <a:extLst>
                          <a:ext uri="{FF2B5EF4-FFF2-40B4-BE49-F238E27FC236}">
                            <a16:creationId xmlns:a16="http://schemas.microsoft.com/office/drawing/2014/main" id="{3A199A5F-5A1D-4704-84E2-F245825B41F9}"/>
                          </a:ext>
                        </a:extLst>
                      </p:cNvPr>
                      <p:cNvSpPr/>
                      <p:nvPr/>
                    </p:nvSpPr>
                    <p:spPr>
                      <a:xfrm>
                        <a:off x="4763646" y="3516766"/>
                        <a:ext cx="20370" cy="52806"/>
                      </a:xfrm>
                      <a:custGeom>
                        <a:avLst/>
                        <a:gdLst/>
                        <a:ahLst/>
                        <a:cxnLst/>
                        <a:rect l="l" t="t" r="r" b="b"/>
                        <a:pathLst>
                          <a:path w="2590" h="6714" fill="none" extrusionOk="0">
                            <a:moveTo>
                              <a:pt x="0" y="6714"/>
                            </a:moveTo>
                            <a:lnTo>
                              <a:pt x="258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6" name="Google Shape;7952;p117">
                        <a:extLst>
                          <a:ext uri="{FF2B5EF4-FFF2-40B4-BE49-F238E27FC236}">
                            <a16:creationId xmlns:a16="http://schemas.microsoft.com/office/drawing/2014/main" id="{F0386B7C-9F10-485E-AC8C-BD96968B71FD}"/>
                          </a:ext>
                        </a:extLst>
                      </p:cNvPr>
                      <p:cNvSpPr/>
                      <p:nvPr/>
                    </p:nvSpPr>
                    <p:spPr>
                      <a:xfrm>
                        <a:off x="4783151" y="3520565"/>
                        <a:ext cx="45861" cy="97432"/>
                      </a:xfrm>
                      <a:custGeom>
                        <a:avLst/>
                        <a:gdLst/>
                        <a:ahLst/>
                        <a:cxnLst/>
                        <a:rect l="l" t="t" r="r" b="b"/>
                        <a:pathLst>
                          <a:path w="5831" h="12388" fill="none" extrusionOk="0">
                            <a:moveTo>
                              <a:pt x="5831" y="12388"/>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7" name="Google Shape;7953;p117">
                        <a:extLst>
                          <a:ext uri="{FF2B5EF4-FFF2-40B4-BE49-F238E27FC236}">
                            <a16:creationId xmlns:a16="http://schemas.microsoft.com/office/drawing/2014/main" id="{E913AEB3-55B3-4556-96C8-FDA28046DD3D}"/>
                          </a:ext>
                        </a:extLst>
                      </p:cNvPr>
                      <p:cNvSpPr/>
                      <p:nvPr/>
                    </p:nvSpPr>
                    <p:spPr>
                      <a:xfrm>
                        <a:off x="4738242" y="3483175"/>
                        <a:ext cx="44917" cy="37398"/>
                      </a:xfrm>
                      <a:custGeom>
                        <a:avLst/>
                        <a:gdLst/>
                        <a:ahLst/>
                        <a:cxnLst/>
                        <a:rect l="l" t="t" r="r" b="b"/>
                        <a:pathLst>
                          <a:path w="5711" h="4755" fill="none" extrusionOk="0">
                            <a:moveTo>
                              <a:pt x="1" y="1"/>
                            </a:moveTo>
                            <a:lnTo>
                              <a:pt x="5710" y="475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8" name="Google Shape;7954;p117">
                        <a:extLst>
                          <a:ext uri="{FF2B5EF4-FFF2-40B4-BE49-F238E27FC236}">
                            <a16:creationId xmlns:a16="http://schemas.microsoft.com/office/drawing/2014/main" id="{2CBDBE7D-DE26-4DE1-B563-59278A63073F}"/>
                          </a:ext>
                        </a:extLst>
                      </p:cNvPr>
                      <p:cNvSpPr/>
                      <p:nvPr/>
                    </p:nvSpPr>
                    <p:spPr>
                      <a:xfrm>
                        <a:off x="4704941" y="3501823"/>
                        <a:ext cx="78217" cy="18750"/>
                      </a:xfrm>
                      <a:custGeom>
                        <a:avLst/>
                        <a:gdLst/>
                        <a:ahLst/>
                        <a:cxnLst/>
                        <a:rect l="l" t="t" r="r" b="b"/>
                        <a:pathLst>
                          <a:path w="9945" h="2384" fill="none" extrusionOk="0">
                            <a:moveTo>
                              <a:pt x="1" y="1"/>
                            </a:moveTo>
                            <a:lnTo>
                              <a:pt x="9944" y="238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9" name="Google Shape;7955;p117">
                        <a:extLst>
                          <a:ext uri="{FF2B5EF4-FFF2-40B4-BE49-F238E27FC236}">
                            <a16:creationId xmlns:a16="http://schemas.microsoft.com/office/drawing/2014/main" id="{E68689C9-3EB6-4C96-A3B8-163262840F72}"/>
                          </a:ext>
                        </a:extLst>
                      </p:cNvPr>
                      <p:cNvSpPr/>
                      <p:nvPr/>
                    </p:nvSpPr>
                    <p:spPr>
                      <a:xfrm>
                        <a:off x="4668220" y="3520565"/>
                        <a:ext cx="115796" cy="19324"/>
                      </a:xfrm>
                      <a:custGeom>
                        <a:avLst/>
                        <a:gdLst/>
                        <a:ahLst/>
                        <a:cxnLst/>
                        <a:rect l="l" t="t" r="r" b="b"/>
                        <a:pathLst>
                          <a:path w="14723" h="2457" fill="none" extrusionOk="0">
                            <a:moveTo>
                              <a:pt x="0" y="2457"/>
                            </a:moveTo>
                            <a:lnTo>
                              <a:pt x="14722"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0" name="Google Shape;7956;p117">
                        <a:extLst>
                          <a:ext uri="{FF2B5EF4-FFF2-40B4-BE49-F238E27FC236}">
                            <a16:creationId xmlns:a16="http://schemas.microsoft.com/office/drawing/2014/main" id="{C3795E7C-10FD-40C7-AEE4-56B1378B65D1}"/>
                          </a:ext>
                        </a:extLst>
                      </p:cNvPr>
                      <p:cNvSpPr/>
                      <p:nvPr/>
                    </p:nvSpPr>
                    <p:spPr>
                      <a:xfrm>
                        <a:off x="4813117" y="3462915"/>
                        <a:ext cx="40347" cy="51193"/>
                      </a:xfrm>
                      <a:custGeom>
                        <a:avLst/>
                        <a:gdLst/>
                        <a:ahLst/>
                        <a:cxnLst/>
                        <a:rect l="l" t="t" r="r" b="b"/>
                        <a:pathLst>
                          <a:path w="5130" h="6509" fill="none" extrusionOk="0">
                            <a:moveTo>
                              <a:pt x="5130" y="6508"/>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1" name="Google Shape;7957;p117">
                        <a:extLst>
                          <a:ext uri="{FF2B5EF4-FFF2-40B4-BE49-F238E27FC236}">
                            <a16:creationId xmlns:a16="http://schemas.microsoft.com/office/drawing/2014/main" id="{24FE7D30-3F68-4BDD-940A-9B8F28E00B44}"/>
                          </a:ext>
                        </a:extLst>
                      </p:cNvPr>
                      <p:cNvSpPr/>
                      <p:nvPr/>
                    </p:nvSpPr>
                    <p:spPr>
                      <a:xfrm>
                        <a:off x="4787807" y="3462915"/>
                        <a:ext cx="25317" cy="55000"/>
                      </a:xfrm>
                      <a:custGeom>
                        <a:avLst/>
                        <a:gdLst/>
                        <a:ahLst/>
                        <a:cxnLst/>
                        <a:rect l="l" t="t" r="r" b="b"/>
                        <a:pathLst>
                          <a:path w="3219" h="6993" fill="none" extrusionOk="0">
                            <a:moveTo>
                              <a:pt x="1" y="6992"/>
                            </a:moveTo>
                            <a:lnTo>
                              <a:pt x="321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2" name="Google Shape;7958;p117">
                        <a:extLst>
                          <a:ext uri="{FF2B5EF4-FFF2-40B4-BE49-F238E27FC236}">
                            <a16:creationId xmlns:a16="http://schemas.microsoft.com/office/drawing/2014/main" id="{FAA101D8-2DA1-4FCE-B637-EB3C8D6A317B}"/>
                          </a:ext>
                        </a:extLst>
                      </p:cNvPr>
                      <p:cNvSpPr/>
                      <p:nvPr/>
                    </p:nvSpPr>
                    <p:spPr>
                      <a:xfrm>
                        <a:off x="4781342" y="3514100"/>
                        <a:ext cx="72311" cy="6953"/>
                      </a:xfrm>
                      <a:custGeom>
                        <a:avLst/>
                        <a:gdLst/>
                        <a:ahLst/>
                        <a:cxnLst/>
                        <a:rect l="l" t="t" r="r" b="b"/>
                        <a:pathLst>
                          <a:path w="9194" h="884" fill="none" extrusionOk="0">
                            <a:moveTo>
                              <a:pt x="0" y="883"/>
                            </a:moveTo>
                            <a:lnTo>
                              <a:pt x="919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3" name="Google Shape;7959;p117">
                        <a:extLst>
                          <a:ext uri="{FF2B5EF4-FFF2-40B4-BE49-F238E27FC236}">
                            <a16:creationId xmlns:a16="http://schemas.microsoft.com/office/drawing/2014/main" id="{38CC34DB-7CC6-47D6-AA22-9A22D74045CD}"/>
                          </a:ext>
                        </a:extLst>
                      </p:cNvPr>
                      <p:cNvSpPr/>
                      <p:nvPr/>
                    </p:nvSpPr>
                    <p:spPr>
                      <a:xfrm>
                        <a:off x="4853645" y="3514100"/>
                        <a:ext cx="26175" cy="59184"/>
                      </a:xfrm>
                      <a:custGeom>
                        <a:avLst/>
                        <a:gdLst/>
                        <a:ahLst/>
                        <a:cxnLst/>
                        <a:rect l="l" t="t" r="r" b="b"/>
                        <a:pathLst>
                          <a:path w="3328" h="7525" fill="none" extrusionOk="0">
                            <a:moveTo>
                              <a:pt x="1" y="0"/>
                            </a:moveTo>
                            <a:lnTo>
                              <a:pt x="3328" y="752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4" name="Google Shape;7960;p117">
                        <a:extLst>
                          <a:ext uri="{FF2B5EF4-FFF2-40B4-BE49-F238E27FC236}">
                            <a16:creationId xmlns:a16="http://schemas.microsoft.com/office/drawing/2014/main" id="{93F9FEE7-4BBA-4CF0-9C5A-FE66AEFE9FEB}"/>
                          </a:ext>
                        </a:extLst>
                      </p:cNvPr>
                      <p:cNvSpPr/>
                      <p:nvPr/>
                    </p:nvSpPr>
                    <p:spPr>
                      <a:xfrm>
                        <a:off x="4827392" y="3514100"/>
                        <a:ext cx="26261" cy="100381"/>
                      </a:xfrm>
                      <a:custGeom>
                        <a:avLst/>
                        <a:gdLst/>
                        <a:ahLst/>
                        <a:cxnLst/>
                        <a:rect l="l" t="t" r="r" b="b"/>
                        <a:pathLst>
                          <a:path w="3339" h="12763" fill="none" extrusionOk="0">
                            <a:moveTo>
                              <a:pt x="3339" y="0"/>
                            </a:moveTo>
                            <a:lnTo>
                              <a:pt x="0" y="1276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375" name="Google Shape;7961;p117">
                        <a:extLst>
                          <a:ext uri="{FF2B5EF4-FFF2-40B4-BE49-F238E27FC236}">
                            <a16:creationId xmlns:a16="http://schemas.microsoft.com/office/drawing/2014/main" id="{0EC2BFAC-8416-4F23-9C6A-DD7FA00E3A34}"/>
                          </a:ext>
                        </a:extLst>
                      </p:cNvPr>
                      <p:cNvGrpSpPr/>
                      <p:nvPr/>
                    </p:nvGrpSpPr>
                    <p:grpSpPr>
                      <a:xfrm>
                        <a:off x="4579164" y="3203653"/>
                        <a:ext cx="1244833" cy="1020397"/>
                        <a:chOff x="4579164" y="3203653"/>
                        <a:chExt cx="1244833" cy="1020397"/>
                      </a:xfrm>
                    </p:grpSpPr>
                    <p:sp>
                      <p:nvSpPr>
                        <p:cNvPr id="1376" name="Google Shape;7962;p117">
                          <a:extLst>
                            <a:ext uri="{FF2B5EF4-FFF2-40B4-BE49-F238E27FC236}">
                              <a16:creationId xmlns:a16="http://schemas.microsoft.com/office/drawing/2014/main" id="{28780040-79A5-44F0-9F49-587A5C978461}"/>
                            </a:ext>
                          </a:extLst>
                        </p:cNvPr>
                        <p:cNvSpPr/>
                        <p:nvPr/>
                      </p:nvSpPr>
                      <p:spPr>
                        <a:xfrm>
                          <a:off x="4879812" y="3466721"/>
                          <a:ext cx="74411" cy="106563"/>
                        </a:xfrm>
                        <a:custGeom>
                          <a:avLst/>
                          <a:gdLst/>
                          <a:ahLst/>
                          <a:cxnLst/>
                          <a:rect l="l" t="t" r="r" b="b"/>
                          <a:pathLst>
                            <a:path w="9461" h="13549" fill="none" extrusionOk="0">
                              <a:moveTo>
                                <a:pt x="1" y="13549"/>
                              </a:moveTo>
                              <a:lnTo>
                                <a:pt x="946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7" name="Google Shape;7963;p117">
                          <a:extLst>
                            <a:ext uri="{FF2B5EF4-FFF2-40B4-BE49-F238E27FC236}">
                              <a16:creationId xmlns:a16="http://schemas.microsoft.com/office/drawing/2014/main" id="{470DFC32-F472-4C0C-8875-BD655C4DF17E}"/>
                            </a:ext>
                          </a:extLst>
                        </p:cNvPr>
                        <p:cNvSpPr/>
                        <p:nvPr/>
                      </p:nvSpPr>
                      <p:spPr>
                        <a:xfrm>
                          <a:off x="4954215" y="3408017"/>
                          <a:ext cx="105989" cy="58712"/>
                        </a:xfrm>
                        <a:custGeom>
                          <a:avLst/>
                          <a:gdLst/>
                          <a:ahLst/>
                          <a:cxnLst/>
                          <a:rect l="l" t="t" r="r" b="b"/>
                          <a:pathLst>
                            <a:path w="13476" h="7465" fill="none" extrusionOk="0">
                              <a:moveTo>
                                <a:pt x="0" y="7464"/>
                              </a:moveTo>
                              <a:lnTo>
                                <a:pt x="1347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8" name="Google Shape;7964;p117">
                          <a:extLst>
                            <a:ext uri="{FF2B5EF4-FFF2-40B4-BE49-F238E27FC236}">
                              <a16:creationId xmlns:a16="http://schemas.microsoft.com/office/drawing/2014/main" id="{56FB5E33-0D73-4C23-A9BD-C4191A4A5601}"/>
                            </a:ext>
                          </a:extLst>
                        </p:cNvPr>
                        <p:cNvSpPr/>
                        <p:nvPr/>
                      </p:nvSpPr>
                      <p:spPr>
                        <a:xfrm>
                          <a:off x="4953924" y="3465195"/>
                          <a:ext cx="119792" cy="54811"/>
                        </a:xfrm>
                        <a:custGeom>
                          <a:avLst/>
                          <a:gdLst/>
                          <a:ahLst/>
                          <a:cxnLst/>
                          <a:rect l="l" t="t" r="r" b="b"/>
                          <a:pathLst>
                            <a:path w="15231" h="6969" fill="none" extrusionOk="0">
                              <a:moveTo>
                                <a:pt x="1" y="1"/>
                              </a:moveTo>
                              <a:lnTo>
                                <a:pt x="15231" y="696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9" name="Google Shape;7965;p117">
                          <a:extLst>
                            <a:ext uri="{FF2B5EF4-FFF2-40B4-BE49-F238E27FC236}">
                              <a16:creationId xmlns:a16="http://schemas.microsoft.com/office/drawing/2014/main" id="{660D127E-6344-4C0D-B512-DFC9998470DE}"/>
                            </a:ext>
                          </a:extLst>
                        </p:cNvPr>
                        <p:cNvSpPr/>
                        <p:nvPr/>
                      </p:nvSpPr>
                      <p:spPr>
                        <a:xfrm>
                          <a:off x="5073708" y="3521045"/>
                          <a:ext cx="26938" cy="71839"/>
                        </a:xfrm>
                        <a:custGeom>
                          <a:avLst/>
                          <a:gdLst/>
                          <a:ahLst/>
                          <a:cxnLst/>
                          <a:rect l="l" t="t" r="r" b="b"/>
                          <a:pathLst>
                            <a:path w="3425" h="9134" fill="none" extrusionOk="0">
                              <a:moveTo>
                                <a:pt x="1" y="0"/>
                              </a:moveTo>
                              <a:lnTo>
                                <a:pt x="3424" y="913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80" name="Google Shape;7966;p117">
                          <a:extLst>
                            <a:ext uri="{FF2B5EF4-FFF2-40B4-BE49-F238E27FC236}">
                              <a16:creationId xmlns:a16="http://schemas.microsoft.com/office/drawing/2014/main" id="{1084CF5B-605B-4028-8296-C1CC75F6BE25}"/>
                            </a:ext>
                          </a:extLst>
                        </p:cNvPr>
                        <p:cNvSpPr/>
                        <p:nvPr/>
                      </p:nvSpPr>
                      <p:spPr>
                        <a:xfrm>
                          <a:off x="5100637" y="3586309"/>
                          <a:ext cx="26741" cy="81167"/>
                        </a:xfrm>
                        <a:custGeom>
                          <a:avLst/>
                          <a:gdLst/>
                          <a:ahLst/>
                          <a:cxnLst/>
                          <a:rect l="l" t="t" r="r" b="b"/>
                          <a:pathLst>
                            <a:path w="3400" h="10320" fill="none" extrusionOk="0">
                              <a:moveTo>
                                <a:pt x="3399" y="10319"/>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81" name="Google Shape;7967;p117">
                          <a:extLst>
                            <a:ext uri="{FF2B5EF4-FFF2-40B4-BE49-F238E27FC236}">
                              <a16:creationId xmlns:a16="http://schemas.microsoft.com/office/drawing/2014/main" id="{733C50F9-E5FC-4F95-A791-2C6569F8C0D5}"/>
                            </a:ext>
                          </a:extLst>
                        </p:cNvPr>
                        <p:cNvSpPr/>
                        <p:nvPr/>
                      </p:nvSpPr>
                      <p:spPr>
                        <a:xfrm>
                          <a:off x="5088549" y="3252840"/>
                          <a:ext cx="693968" cy="520624"/>
                        </a:xfrm>
                        <a:custGeom>
                          <a:avLst/>
                          <a:gdLst/>
                          <a:ahLst/>
                          <a:cxnLst/>
                          <a:rect l="l" t="t" r="r" b="b"/>
                          <a:pathLst>
                            <a:path w="88235" h="66195" fill="none" extrusionOk="0">
                              <a:moveTo>
                                <a:pt x="1" y="63509"/>
                              </a:moveTo>
                              <a:lnTo>
                                <a:pt x="1537" y="42400"/>
                              </a:lnTo>
                              <a:lnTo>
                                <a:pt x="10077" y="22210"/>
                              </a:lnTo>
                              <a:cubicBezTo>
                                <a:pt x="10077" y="22210"/>
                                <a:pt x="14202" y="33218"/>
                                <a:pt x="14202" y="32384"/>
                              </a:cubicBezTo>
                              <a:cubicBezTo>
                                <a:pt x="14202" y="31561"/>
                                <a:pt x="26009" y="8976"/>
                                <a:pt x="26009" y="8976"/>
                              </a:cubicBezTo>
                              <a:lnTo>
                                <a:pt x="33618" y="31077"/>
                              </a:lnTo>
                              <a:lnTo>
                                <a:pt x="15025" y="46779"/>
                              </a:lnTo>
                              <a:lnTo>
                                <a:pt x="36037" y="48944"/>
                              </a:lnTo>
                              <a:lnTo>
                                <a:pt x="27557" y="58863"/>
                              </a:lnTo>
                              <a:lnTo>
                                <a:pt x="40803" y="66194"/>
                              </a:lnTo>
                              <a:lnTo>
                                <a:pt x="43586" y="48448"/>
                              </a:lnTo>
                              <a:lnTo>
                                <a:pt x="51122" y="29734"/>
                              </a:lnTo>
                              <a:lnTo>
                                <a:pt x="49670" y="16694"/>
                              </a:lnTo>
                              <a:lnTo>
                                <a:pt x="65263" y="21376"/>
                              </a:lnTo>
                              <a:lnTo>
                                <a:pt x="68819" y="9448"/>
                              </a:lnTo>
                              <a:lnTo>
                                <a:pt x="66098" y="1"/>
                              </a:lnTo>
                              <a:lnTo>
                                <a:pt x="88235" y="200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82" name="Google Shape;7968;p117">
                          <a:extLst>
                            <a:ext uri="{FF2B5EF4-FFF2-40B4-BE49-F238E27FC236}">
                              <a16:creationId xmlns:a16="http://schemas.microsoft.com/office/drawing/2014/main" id="{C7C9E6D6-91E5-4D1B-9D7D-037FF98B3DF7}"/>
                            </a:ext>
                          </a:extLst>
                        </p:cNvPr>
                        <p:cNvSpPr/>
                        <p:nvPr/>
                      </p:nvSpPr>
                      <p:spPr>
                        <a:xfrm>
                          <a:off x="5060203" y="3203653"/>
                          <a:ext cx="544588" cy="316354"/>
                        </a:xfrm>
                        <a:custGeom>
                          <a:avLst/>
                          <a:gdLst/>
                          <a:ahLst/>
                          <a:cxnLst/>
                          <a:rect l="l" t="t" r="r" b="b"/>
                          <a:pathLst>
                            <a:path w="69242" h="40223" fill="none" extrusionOk="0">
                              <a:moveTo>
                                <a:pt x="69242" y="6255"/>
                              </a:moveTo>
                              <a:lnTo>
                                <a:pt x="53274" y="22948"/>
                              </a:lnTo>
                              <a:lnTo>
                                <a:pt x="45532" y="5432"/>
                              </a:lnTo>
                              <a:lnTo>
                                <a:pt x="29613" y="14747"/>
                              </a:lnTo>
                              <a:lnTo>
                                <a:pt x="28790" y="1"/>
                              </a:lnTo>
                              <a:lnTo>
                                <a:pt x="13500" y="28912"/>
                              </a:lnTo>
                              <a:lnTo>
                                <a:pt x="4306" y="13089"/>
                              </a:lnTo>
                              <a:lnTo>
                                <a:pt x="0" y="25984"/>
                              </a:lnTo>
                              <a:lnTo>
                                <a:pt x="1718" y="4022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83" name="Google Shape;7969;p117">
                          <a:extLst>
                            <a:ext uri="{FF2B5EF4-FFF2-40B4-BE49-F238E27FC236}">
                              <a16:creationId xmlns:a16="http://schemas.microsoft.com/office/drawing/2014/main" id="{0E8795DA-0D15-45B8-9942-52D1841340A4}"/>
                            </a:ext>
                          </a:extLst>
                        </p:cNvPr>
                        <p:cNvSpPr/>
                        <p:nvPr/>
                      </p:nvSpPr>
                      <p:spPr>
                        <a:xfrm>
                          <a:off x="5127371" y="3507533"/>
                          <a:ext cx="124739" cy="267835"/>
                        </a:xfrm>
                        <a:custGeom>
                          <a:avLst/>
                          <a:gdLst/>
                          <a:ahLst/>
                          <a:cxnLst/>
                          <a:rect l="l" t="t" r="r" b="b"/>
                          <a:pathLst>
                            <a:path w="15860" h="34054" fill="none" extrusionOk="0">
                              <a:moveTo>
                                <a:pt x="9266" y="1"/>
                              </a:moveTo>
                              <a:lnTo>
                                <a:pt x="10101" y="14396"/>
                              </a:lnTo>
                              <a:lnTo>
                                <a:pt x="15859" y="34053"/>
                              </a:lnTo>
                              <a:lnTo>
                                <a:pt x="0" y="19851"/>
                              </a:lnTo>
                              <a:lnTo>
                                <a:pt x="1234" y="336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84" name="Google Shape;7970;p117">
                          <a:extLst>
                            <a:ext uri="{FF2B5EF4-FFF2-40B4-BE49-F238E27FC236}">
                              <a16:creationId xmlns:a16="http://schemas.microsoft.com/office/drawing/2014/main" id="{A710C803-2BD1-4F04-9041-D502EBB42902}"/>
                            </a:ext>
                          </a:extLst>
                        </p:cNvPr>
                        <p:cNvSpPr/>
                        <p:nvPr/>
                      </p:nvSpPr>
                      <p:spPr>
                        <a:xfrm>
                          <a:off x="5100637" y="3507533"/>
                          <a:ext cx="99618" cy="78784"/>
                        </a:xfrm>
                        <a:custGeom>
                          <a:avLst/>
                          <a:gdLst/>
                          <a:ahLst/>
                          <a:cxnLst/>
                          <a:rect l="l" t="t" r="r" b="b"/>
                          <a:pathLst>
                            <a:path w="12666" h="10017" fill="none" extrusionOk="0">
                              <a:moveTo>
                                <a:pt x="0" y="10017"/>
                              </a:moveTo>
                              <a:lnTo>
                                <a:pt x="12665"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85" name="Google Shape;7971;p117">
                          <a:extLst>
                            <a:ext uri="{FF2B5EF4-FFF2-40B4-BE49-F238E27FC236}">
                              <a16:creationId xmlns:a16="http://schemas.microsoft.com/office/drawing/2014/main" id="{A5268BE5-7E9B-42EB-A9AC-1F8F96F17F75}"/>
                            </a:ext>
                          </a:extLst>
                        </p:cNvPr>
                        <p:cNvSpPr/>
                        <p:nvPr/>
                      </p:nvSpPr>
                      <p:spPr>
                        <a:xfrm>
                          <a:off x="5200248" y="3501068"/>
                          <a:ext cx="156514" cy="6473"/>
                        </a:xfrm>
                        <a:custGeom>
                          <a:avLst/>
                          <a:gdLst/>
                          <a:ahLst/>
                          <a:cxnLst/>
                          <a:rect l="l" t="t" r="r" b="b"/>
                          <a:pathLst>
                            <a:path w="19900" h="823" fill="none" extrusionOk="0">
                              <a:moveTo>
                                <a:pt x="0" y="823"/>
                              </a:moveTo>
                              <a:lnTo>
                                <a:pt x="1990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86" name="Google Shape;7972;p117">
                          <a:extLst>
                            <a:ext uri="{FF2B5EF4-FFF2-40B4-BE49-F238E27FC236}">
                              <a16:creationId xmlns:a16="http://schemas.microsoft.com/office/drawing/2014/main" id="{8C829C28-1164-4685-A8FD-8AD626649CAF}"/>
                            </a:ext>
                          </a:extLst>
                        </p:cNvPr>
                        <p:cNvSpPr/>
                        <p:nvPr/>
                      </p:nvSpPr>
                      <p:spPr>
                        <a:xfrm>
                          <a:off x="5127371" y="3507533"/>
                          <a:ext cx="72885" cy="155853"/>
                        </a:xfrm>
                        <a:custGeom>
                          <a:avLst/>
                          <a:gdLst/>
                          <a:ahLst/>
                          <a:cxnLst/>
                          <a:rect l="l" t="t" r="r" b="b"/>
                          <a:pathLst>
                            <a:path w="9267" h="19816" fill="none" extrusionOk="0">
                              <a:moveTo>
                                <a:pt x="9266" y="1"/>
                              </a:moveTo>
                              <a:lnTo>
                                <a:pt x="0" y="1981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87" name="Google Shape;7973;p117">
                          <a:extLst>
                            <a:ext uri="{FF2B5EF4-FFF2-40B4-BE49-F238E27FC236}">
                              <a16:creationId xmlns:a16="http://schemas.microsoft.com/office/drawing/2014/main" id="{D8DB0D04-0207-40EF-A289-E4F93123E32C}"/>
                            </a:ext>
                          </a:extLst>
                        </p:cNvPr>
                        <p:cNvSpPr/>
                        <p:nvPr/>
                      </p:nvSpPr>
                      <p:spPr>
                        <a:xfrm>
                          <a:off x="5352947" y="3384139"/>
                          <a:ext cx="126265" cy="117692"/>
                        </a:xfrm>
                        <a:custGeom>
                          <a:avLst/>
                          <a:gdLst/>
                          <a:ahLst/>
                          <a:cxnLst/>
                          <a:rect l="l" t="t" r="r" b="b"/>
                          <a:pathLst>
                            <a:path w="16054" h="14964" fill="none" extrusionOk="0">
                              <a:moveTo>
                                <a:pt x="1" y="14964"/>
                              </a:moveTo>
                              <a:lnTo>
                                <a:pt x="1605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88" name="Google Shape;7974;p117">
                          <a:extLst>
                            <a:ext uri="{FF2B5EF4-FFF2-40B4-BE49-F238E27FC236}">
                              <a16:creationId xmlns:a16="http://schemas.microsoft.com/office/drawing/2014/main" id="{72104398-37B4-425E-97D0-A9AD0C2AE564}"/>
                            </a:ext>
                          </a:extLst>
                        </p:cNvPr>
                        <p:cNvSpPr/>
                        <p:nvPr/>
                      </p:nvSpPr>
                      <p:spPr>
                        <a:xfrm>
                          <a:off x="5356753" y="3246375"/>
                          <a:ext cx="61567" cy="254700"/>
                        </a:xfrm>
                        <a:custGeom>
                          <a:avLst/>
                          <a:gdLst/>
                          <a:ahLst/>
                          <a:cxnLst/>
                          <a:rect l="l" t="t" r="r" b="b"/>
                          <a:pathLst>
                            <a:path w="7828" h="32384" fill="none" extrusionOk="0">
                              <a:moveTo>
                                <a:pt x="1" y="32383"/>
                              </a:moveTo>
                              <a:lnTo>
                                <a:pt x="78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89" name="Google Shape;7975;p117">
                          <a:extLst>
                            <a:ext uri="{FF2B5EF4-FFF2-40B4-BE49-F238E27FC236}">
                              <a16:creationId xmlns:a16="http://schemas.microsoft.com/office/drawing/2014/main" id="{6E806EAD-AD92-4C9D-A5A5-A7751C50C42C}"/>
                            </a:ext>
                          </a:extLst>
                        </p:cNvPr>
                        <p:cNvSpPr/>
                        <p:nvPr/>
                      </p:nvSpPr>
                      <p:spPr>
                        <a:xfrm>
                          <a:off x="5352947" y="3486698"/>
                          <a:ext cx="141483" cy="10571"/>
                        </a:xfrm>
                        <a:custGeom>
                          <a:avLst/>
                          <a:gdLst/>
                          <a:ahLst/>
                          <a:cxnLst/>
                          <a:rect l="l" t="t" r="r" b="b"/>
                          <a:pathLst>
                            <a:path w="17989" h="1344" fill="none" extrusionOk="0">
                              <a:moveTo>
                                <a:pt x="1" y="1343"/>
                              </a:moveTo>
                              <a:lnTo>
                                <a:pt x="1798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90" name="Google Shape;7976;p117">
                          <a:extLst>
                            <a:ext uri="{FF2B5EF4-FFF2-40B4-BE49-F238E27FC236}">
                              <a16:creationId xmlns:a16="http://schemas.microsoft.com/office/drawing/2014/main" id="{44B53164-5739-4B7F-9E56-714759B6324C}"/>
                            </a:ext>
                          </a:extLst>
                        </p:cNvPr>
                        <p:cNvSpPr/>
                        <p:nvPr/>
                      </p:nvSpPr>
                      <p:spPr>
                        <a:xfrm>
                          <a:off x="5353898" y="3501068"/>
                          <a:ext cx="18089" cy="136725"/>
                        </a:xfrm>
                        <a:custGeom>
                          <a:avLst/>
                          <a:gdLst/>
                          <a:ahLst/>
                          <a:cxnLst/>
                          <a:rect l="l" t="t" r="r" b="b"/>
                          <a:pathLst>
                            <a:path w="2300" h="17384" fill="none" extrusionOk="0">
                              <a:moveTo>
                                <a:pt x="1" y="0"/>
                              </a:moveTo>
                              <a:lnTo>
                                <a:pt x="2299" y="1738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91" name="Google Shape;7977;p117">
                          <a:extLst>
                            <a:ext uri="{FF2B5EF4-FFF2-40B4-BE49-F238E27FC236}">
                              <a16:creationId xmlns:a16="http://schemas.microsoft.com/office/drawing/2014/main" id="{ABCAAB2E-B08C-419E-839B-4BBE704F383A}"/>
                            </a:ext>
                          </a:extLst>
                        </p:cNvPr>
                        <p:cNvSpPr/>
                        <p:nvPr/>
                      </p:nvSpPr>
                      <p:spPr>
                        <a:xfrm>
                          <a:off x="5206721" y="3620749"/>
                          <a:ext cx="102379" cy="98863"/>
                        </a:xfrm>
                        <a:custGeom>
                          <a:avLst/>
                          <a:gdLst/>
                          <a:ahLst/>
                          <a:cxnLst/>
                          <a:rect l="l" t="t" r="r" b="b"/>
                          <a:pathLst>
                            <a:path w="13017" h="12570" fill="none" extrusionOk="0">
                              <a:moveTo>
                                <a:pt x="0" y="1"/>
                              </a:moveTo>
                              <a:lnTo>
                                <a:pt x="13016" y="125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92" name="Google Shape;7978;p117">
                          <a:extLst>
                            <a:ext uri="{FF2B5EF4-FFF2-40B4-BE49-F238E27FC236}">
                              <a16:creationId xmlns:a16="http://schemas.microsoft.com/office/drawing/2014/main" id="{847AAB0F-679F-4D64-8A29-8D99CE8A8CD5}"/>
                            </a:ext>
                          </a:extLst>
                        </p:cNvPr>
                        <p:cNvSpPr/>
                        <p:nvPr/>
                      </p:nvSpPr>
                      <p:spPr>
                        <a:xfrm>
                          <a:off x="5293102" y="3715798"/>
                          <a:ext cx="15997" cy="101238"/>
                        </a:xfrm>
                        <a:custGeom>
                          <a:avLst/>
                          <a:gdLst/>
                          <a:ahLst/>
                          <a:cxnLst/>
                          <a:rect l="l" t="t" r="r" b="b"/>
                          <a:pathLst>
                            <a:path w="2034" h="12872" fill="none" extrusionOk="0">
                              <a:moveTo>
                                <a:pt x="2033" y="0"/>
                              </a:moveTo>
                              <a:lnTo>
                                <a:pt x="1" y="1287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93" name="Google Shape;7979;p117">
                          <a:extLst>
                            <a:ext uri="{FF2B5EF4-FFF2-40B4-BE49-F238E27FC236}">
                              <a16:creationId xmlns:a16="http://schemas.microsoft.com/office/drawing/2014/main" id="{6B672C31-1007-49CC-86D5-20C321C732B3}"/>
                            </a:ext>
                          </a:extLst>
                        </p:cNvPr>
                        <p:cNvSpPr/>
                        <p:nvPr/>
                      </p:nvSpPr>
                      <p:spPr>
                        <a:xfrm>
                          <a:off x="5127371" y="3659854"/>
                          <a:ext cx="92862" cy="134539"/>
                        </a:xfrm>
                        <a:custGeom>
                          <a:avLst/>
                          <a:gdLst/>
                          <a:ahLst/>
                          <a:cxnLst/>
                          <a:rect l="l" t="t" r="r" b="b"/>
                          <a:pathLst>
                            <a:path w="11807" h="17106" fill="none" extrusionOk="0">
                              <a:moveTo>
                                <a:pt x="11807" y="17105"/>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94" name="Google Shape;7980;p117">
                          <a:extLst>
                            <a:ext uri="{FF2B5EF4-FFF2-40B4-BE49-F238E27FC236}">
                              <a16:creationId xmlns:a16="http://schemas.microsoft.com/office/drawing/2014/main" id="{D8CD618F-FE5D-426E-80E0-01ACE952B2E8}"/>
                            </a:ext>
                          </a:extLst>
                        </p:cNvPr>
                        <p:cNvSpPr/>
                        <p:nvPr/>
                      </p:nvSpPr>
                      <p:spPr>
                        <a:xfrm>
                          <a:off x="5479203" y="3327149"/>
                          <a:ext cx="150615" cy="56998"/>
                        </a:xfrm>
                        <a:custGeom>
                          <a:avLst/>
                          <a:gdLst/>
                          <a:ahLst/>
                          <a:cxnLst/>
                          <a:rect l="l" t="t" r="r" b="b"/>
                          <a:pathLst>
                            <a:path w="19150" h="7247" fill="none" extrusionOk="0">
                              <a:moveTo>
                                <a:pt x="19149" y="0"/>
                              </a:moveTo>
                              <a:lnTo>
                                <a:pt x="0" y="72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95" name="Google Shape;7981;p117">
                          <a:extLst>
                            <a:ext uri="{FF2B5EF4-FFF2-40B4-BE49-F238E27FC236}">
                              <a16:creationId xmlns:a16="http://schemas.microsoft.com/office/drawing/2014/main" id="{2A72BC21-07E6-4AFE-A74E-44D7364EF1A1}"/>
                            </a:ext>
                          </a:extLst>
                        </p:cNvPr>
                        <p:cNvSpPr/>
                        <p:nvPr/>
                      </p:nvSpPr>
                      <p:spPr>
                        <a:xfrm>
                          <a:off x="5371980" y="3633790"/>
                          <a:ext cx="59373" cy="4003"/>
                        </a:xfrm>
                        <a:custGeom>
                          <a:avLst/>
                          <a:gdLst/>
                          <a:ahLst/>
                          <a:cxnLst/>
                          <a:rect l="l" t="t" r="r" b="b"/>
                          <a:pathLst>
                            <a:path w="7549" h="509" fill="none" extrusionOk="0">
                              <a:moveTo>
                                <a:pt x="0" y="508"/>
                              </a:moveTo>
                              <a:lnTo>
                                <a:pt x="754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96" name="Google Shape;7982;p117">
                          <a:extLst>
                            <a:ext uri="{FF2B5EF4-FFF2-40B4-BE49-F238E27FC236}">
                              <a16:creationId xmlns:a16="http://schemas.microsoft.com/office/drawing/2014/main" id="{30F61D86-4644-4E16-BF44-DEFD9324FA1F}"/>
                            </a:ext>
                          </a:extLst>
                        </p:cNvPr>
                        <p:cNvSpPr/>
                        <p:nvPr/>
                      </p:nvSpPr>
                      <p:spPr>
                        <a:xfrm>
                          <a:off x="5352947" y="3497261"/>
                          <a:ext cx="78406" cy="136536"/>
                        </a:xfrm>
                        <a:custGeom>
                          <a:avLst/>
                          <a:gdLst/>
                          <a:ahLst/>
                          <a:cxnLst/>
                          <a:rect l="l" t="t" r="r" b="b"/>
                          <a:pathLst>
                            <a:path w="9969" h="17360" fill="none" extrusionOk="0">
                              <a:moveTo>
                                <a:pt x="9969" y="17359"/>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97" name="Google Shape;7983;p117">
                          <a:extLst>
                            <a:ext uri="{FF2B5EF4-FFF2-40B4-BE49-F238E27FC236}">
                              <a16:creationId xmlns:a16="http://schemas.microsoft.com/office/drawing/2014/main" id="{337BD4C7-E14B-42B2-A0BA-1A1E04140422}"/>
                            </a:ext>
                          </a:extLst>
                        </p:cNvPr>
                        <p:cNvSpPr/>
                        <p:nvPr/>
                      </p:nvSpPr>
                      <p:spPr>
                        <a:xfrm>
                          <a:off x="4917296" y="3466721"/>
                          <a:ext cx="40733" cy="122356"/>
                        </a:xfrm>
                        <a:custGeom>
                          <a:avLst/>
                          <a:gdLst/>
                          <a:ahLst/>
                          <a:cxnLst/>
                          <a:rect l="l" t="t" r="r" b="b"/>
                          <a:pathLst>
                            <a:path w="5179" h="15557" fill="none" extrusionOk="0">
                              <a:moveTo>
                                <a:pt x="1" y="15557"/>
                              </a:moveTo>
                              <a:lnTo>
                                <a:pt x="517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98" name="Google Shape;7984;p117">
                          <a:extLst>
                            <a:ext uri="{FF2B5EF4-FFF2-40B4-BE49-F238E27FC236}">
                              <a16:creationId xmlns:a16="http://schemas.microsoft.com/office/drawing/2014/main" id="{0C107D8A-13BB-49A4-97AE-16386CC18B15}"/>
                            </a:ext>
                          </a:extLst>
                        </p:cNvPr>
                        <p:cNvSpPr/>
                        <p:nvPr/>
                      </p:nvSpPr>
                      <p:spPr>
                        <a:xfrm>
                          <a:off x="5060203" y="3408017"/>
                          <a:ext cx="111416" cy="19513"/>
                        </a:xfrm>
                        <a:custGeom>
                          <a:avLst/>
                          <a:gdLst/>
                          <a:ahLst/>
                          <a:cxnLst/>
                          <a:rect l="l" t="t" r="r" b="b"/>
                          <a:pathLst>
                            <a:path w="14166" h="2481" fill="none" extrusionOk="0">
                              <a:moveTo>
                                <a:pt x="0" y="0"/>
                              </a:moveTo>
                              <a:lnTo>
                                <a:pt x="14165" y="248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99" name="Google Shape;7985;p117">
                          <a:extLst>
                            <a:ext uri="{FF2B5EF4-FFF2-40B4-BE49-F238E27FC236}">
                              <a16:creationId xmlns:a16="http://schemas.microsoft.com/office/drawing/2014/main" id="{E03D9804-8029-451E-8B2C-18F6CB64EDC3}"/>
                            </a:ext>
                          </a:extLst>
                        </p:cNvPr>
                        <p:cNvSpPr/>
                        <p:nvPr/>
                      </p:nvSpPr>
                      <p:spPr>
                        <a:xfrm>
                          <a:off x="5127371" y="3620749"/>
                          <a:ext cx="79358" cy="42636"/>
                        </a:xfrm>
                        <a:custGeom>
                          <a:avLst/>
                          <a:gdLst/>
                          <a:ahLst/>
                          <a:cxnLst/>
                          <a:rect l="l" t="t" r="r" b="b"/>
                          <a:pathLst>
                            <a:path w="10090" h="5421" fill="none" extrusionOk="0">
                              <a:moveTo>
                                <a:pt x="0" y="5420"/>
                              </a:moveTo>
                              <a:lnTo>
                                <a:pt x="1008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400" name="Google Shape;7986;p117">
                          <a:extLst>
                            <a:ext uri="{FF2B5EF4-FFF2-40B4-BE49-F238E27FC236}">
                              <a16:creationId xmlns:a16="http://schemas.microsoft.com/office/drawing/2014/main" id="{490B989B-417D-4D45-B74D-70C38ACF72B0}"/>
                            </a:ext>
                          </a:extLst>
                        </p:cNvPr>
                        <p:cNvGrpSpPr/>
                        <p:nvPr/>
                      </p:nvGrpSpPr>
                      <p:grpSpPr>
                        <a:xfrm>
                          <a:off x="4579164" y="3203653"/>
                          <a:ext cx="1244833" cy="1020397"/>
                          <a:chOff x="4579164" y="3203653"/>
                          <a:chExt cx="1244833" cy="1020397"/>
                        </a:xfrm>
                      </p:grpSpPr>
                      <p:sp>
                        <p:nvSpPr>
                          <p:cNvPr id="1402" name="Google Shape;7987;p117">
                            <a:extLst>
                              <a:ext uri="{FF2B5EF4-FFF2-40B4-BE49-F238E27FC236}">
                                <a16:creationId xmlns:a16="http://schemas.microsoft.com/office/drawing/2014/main" id="{02CD4D10-75E5-45B0-BCED-516A69FB90DE}"/>
                              </a:ext>
                            </a:extLst>
                          </p:cNvPr>
                          <p:cNvSpPr/>
                          <p:nvPr/>
                        </p:nvSpPr>
                        <p:spPr>
                          <a:xfrm>
                            <a:off x="4949551" y="3708185"/>
                            <a:ext cx="37972" cy="3815"/>
                          </a:xfrm>
                          <a:custGeom>
                            <a:avLst/>
                            <a:gdLst/>
                            <a:ahLst/>
                            <a:cxnLst/>
                            <a:rect l="l" t="t" r="r" b="b"/>
                            <a:pathLst>
                              <a:path w="4828" h="485" fill="none" extrusionOk="0">
                                <a:moveTo>
                                  <a:pt x="0" y="1"/>
                                </a:moveTo>
                                <a:lnTo>
                                  <a:pt x="4827" y="48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403" name="Google Shape;7988;p117">
                            <a:extLst>
                              <a:ext uri="{FF2B5EF4-FFF2-40B4-BE49-F238E27FC236}">
                                <a16:creationId xmlns:a16="http://schemas.microsoft.com/office/drawing/2014/main" id="{D3E655C4-CBB4-4C52-B287-54C751C90529}"/>
                              </a:ext>
                            </a:extLst>
                          </p:cNvPr>
                          <p:cNvGrpSpPr/>
                          <p:nvPr/>
                        </p:nvGrpSpPr>
                        <p:grpSpPr>
                          <a:xfrm>
                            <a:off x="4579164" y="3203653"/>
                            <a:ext cx="1244833" cy="1020397"/>
                            <a:chOff x="4579164" y="3203653"/>
                            <a:chExt cx="1244833" cy="1020397"/>
                          </a:xfrm>
                        </p:grpSpPr>
                        <p:sp>
                          <p:nvSpPr>
                            <p:cNvPr id="1404" name="Google Shape;7989;p117">
                              <a:extLst>
                                <a:ext uri="{FF2B5EF4-FFF2-40B4-BE49-F238E27FC236}">
                                  <a16:creationId xmlns:a16="http://schemas.microsoft.com/office/drawing/2014/main" id="{F59566E8-0725-4E02-8968-CDC3F180A6EA}"/>
                                </a:ext>
                              </a:extLst>
                            </p:cNvPr>
                            <p:cNvSpPr/>
                            <p:nvPr/>
                          </p:nvSpPr>
                          <p:spPr>
                            <a:xfrm>
                              <a:off x="4953357" y="3586309"/>
                              <a:ext cx="147288" cy="121884"/>
                            </a:xfrm>
                            <a:custGeom>
                              <a:avLst/>
                              <a:gdLst/>
                              <a:ahLst/>
                              <a:cxnLst/>
                              <a:rect l="l" t="t" r="r" b="b"/>
                              <a:pathLst>
                                <a:path w="18727" h="15497" fill="none" extrusionOk="0">
                                  <a:moveTo>
                                    <a:pt x="18726" y="1"/>
                                  </a:moveTo>
                                  <a:lnTo>
                                    <a:pt x="0" y="1549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05" name="Google Shape;7990;p117">
                              <a:extLst>
                                <a:ext uri="{FF2B5EF4-FFF2-40B4-BE49-F238E27FC236}">
                                  <a16:creationId xmlns:a16="http://schemas.microsoft.com/office/drawing/2014/main" id="{7CBE113A-2BC7-43B9-909B-E910B3B40A17}"/>
                                </a:ext>
                              </a:extLst>
                            </p:cNvPr>
                            <p:cNvSpPr/>
                            <p:nvPr/>
                          </p:nvSpPr>
                          <p:spPr>
                            <a:xfrm>
                              <a:off x="4987515" y="3592876"/>
                              <a:ext cx="113130" cy="119123"/>
                            </a:xfrm>
                            <a:custGeom>
                              <a:avLst/>
                              <a:gdLst/>
                              <a:ahLst/>
                              <a:cxnLst/>
                              <a:rect l="l" t="t" r="r" b="b"/>
                              <a:pathLst>
                                <a:path w="14384" h="15146" fill="none" extrusionOk="0">
                                  <a:moveTo>
                                    <a:pt x="0" y="15146"/>
                                  </a:moveTo>
                                  <a:lnTo>
                                    <a:pt x="1438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06" name="Google Shape;7991;p117">
                              <a:extLst>
                                <a:ext uri="{FF2B5EF4-FFF2-40B4-BE49-F238E27FC236}">
                                  <a16:creationId xmlns:a16="http://schemas.microsoft.com/office/drawing/2014/main" id="{325B66B5-4315-4D29-821D-059B4586CC13}"/>
                                </a:ext>
                              </a:extLst>
                            </p:cNvPr>
                            <p:cNvSpPr/>
                            <p:nvPr/>
                          </p:nvSpPr>
                          <p:spPr>
                            <a:xfrm>
                              <a:off x="4913395" y="3708185"/>
                              <a:ext cx="39970" cy="45389"/>
                            </a:xfrm>
                            <a:custGeom>
                              <a:avLst/>
                              <a:gdLst/>
                              <a:ahLst/>
                              <a:cxnLst/>
                              <a:rect l="l" t="t" r="r" b="b"/>
                              <a:pathLst>
                                <a:path w="5082" h="5771" fill="none" extrusionOk="0">
                                  <a:moveTo>
                                    <a:pt x="1" y="5771"/>
                                  </a:moveTo>
                                  <a:lnTo>
                                    <a:pt x="508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07" name="Google Shape;7992;p117">
                              <a:extLst>
                                <a:ext uri="{FF2B5EF4-FFF2-40B4-BE49-F238E27FC236}">
                                  <a16:creationId xmlns:a16="http://schemas.microsoft.com/office/drawing/2014/main" id="{FF419245-663A-48A7-9C93-C817F516DB55}"/>
                                </a:ext>
                              </a:extLst>
                            </p:cNvPr>
                            <p:cNvSpPr/>
                            <p:nvPr/>
                          </p:nvSpPr>
                          <p:spPr>
                            <a:xfrm>
                              <a:off x="4888943" y="3704378"/>
                              <a:ext cx="60616" cy="26080"/>
                            </a:xfrm>
                            <a:custGeom>
                              <a:avLst/>
                              <a:gdLst/>
                              <a:ahLst/>
                              <a:cxnLst/>
                              <a:rect l="l" t="t" r="r" b="b"/>
                              <a:pathLst>
                                <a:path w="7707" h="3316" fill="none" extrusionOk="0">
                                  <a:moveTo>
                                    <a:pt x="1" y="3315"/>
                                  </a:moveTo>
                                  <a:lnTo>
                                    <a:pt x="770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08" name="Google Shape;7993;p117">
                              <a:extLst>
                                <a:ext uri="{FF2B5EF4-FFF2-40B4-BE49-F238E27FC236}">
                                  <a16:creationId xmlns:a16="http://schemas.microsoft.com/office/drawing/2014/main" id="{6FE9F4FE-BEC5-42E8-B183-6296387CB695}"/>
                                </a:ext>
                              </a:extLst>
                            </p:cNvPr>
                            <p:cNvSpPr/>
                            <p:nvPr/>
                          </p:nvSpPr>
                          <p:spPr>
                            <a:xfrm>
                              <a:off x="4917296" y="3589069"/>
                              <a:ext cx="32262" cy="119123"/>
                            </a:xfrm>
                            <a:custGeom>
                              <a:avLst/>
                              <a:gdLst/>
                              <a:ahLst/>
                              <a:cxnLst/>
                              <a:rect l="l" t="t" r="r" b="b"/>
                              <a:pathLst>
                                <a:path w="4102" h="15146" fill="none" extrusionOk="0">
                                  <a:moveTo>
                                    <a:pt x="1" y="1"/>
                                  </a:moveTo>
                                  <a:lnTo>
                                    <a:pt x="4101" y="151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09" name="Google Shape;7994;p117">
                              <a:extLst>
                                <a:ext uri="{FF2B5EF4-FFF2-40B4-BE49-F238E27FC236}">
                                  <a16:creationId xmlns:a16="http://schemas.microsoft.com/office/drawing/2014/main" id="{960A04A9-5394-478A-BC07-1DFCC8893200}"/>
                                </a:ext>
                              </a:extLst>
                            </p:cNvPr>
                            <p:cNvSpPr/>
                            <p:nvPr/>
                          </p:nvSpPr>
                          <p:spPr>
                            <a:xfrm>
                              <a:off x="4949551" y="3708185"/>
                              <a:ext cx="22840" cy="72885"/>
                            </a:xfrm>
                            <a:custGeom>
                              <a:avLst/>
                              <a:gdLst/>
                              <a:ahLst/>
                              <a:cxnLst/>
                              <a:rect l="l" t="t" r="r" b="b"/>
                              <a:pathLst>
                                <a:path w="2904" h="9267" fill="none" extrusionOk="0">
                                  <a:moveTo>
                                    <a:pt x="0" y="1"/>
                                  </a:moveTo>
                                  <a:lnTo>
                                    <a:pt x="2904" y="926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10" name="Google Shape;7995;p117">
                              <a:extLst>
                                <a:ext uri="{FF2B5EF4-FFF2-40B4-BE49-F238E27FC236}">
                                  <a16:creationId xmlns:a16="http://schemas.microsoft.com/office/drawing/2014/main" id="{AF00A00D-238E-4D5F-9F9C-9164A1F49133}"/>
                                </a:ext>
                              </a:extLst>
                            </p:cNvPr>
                            <p:cNvSpPr/>
                            <p:nvPr/>
                          </p:nvSpPr>
                          <p:spPr>
                            <a:xfrm>
                              <a:off x="4912066" y="3752237"/>
                              <a:ext cx="60325" cy="28833"/>
                            </a:xfrm>
                            <a:custGeom>
                              <a:avLst/>
                              <a:gdLst/>
                              <a:ahLst/>
                              <a:cxnLst/>
                              <a:rect l="l" t="t" r="r" b="b"/>
                              <a:pathLst>
                                <a:path w="7670" h="3666" fill="none" extrusionOk="0">
                                  <a:moveTo>
                                    <a:pt x="0" y="1"/>
                                  </a:moveTo>
                                  <a:lnTo>
                                    <a:pt x="7670" y="36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411" name="Google Shape;7996;p117">
                              <a:extLst>
                                <a:ext uri="{FF2B5EF4-FFF2-40B4-BE49-F238E27FC236}">
                                  <a16:creationId xmlns:a16="http://schemas.microsoft.com/office/drawing/2014/main" id="{471A9AB2-13C7-4A47-BFFD-9AE1FFD452C6}"/>
                                </a:ext>
                              </a:extLst>
                            </p:cNvPr>
                            <p:cNvGrpSpPr/>
                            <p:nvPr/>
                          </p:nvGrpSpPr>
                          <p:grpSpPr>
                            <a:xfrm>
                              <a:off x="4579164" y="3203653"/>
                              <a:ext cx="1244833" cy="1020397"/>
                              <a:chOff x="4579164" y="3203653"/>
                              <a:chExt cx="1244833" cy="1020397"/>
                            </a:xfrm>
                          </p:grpSpPr>
                          <p:sp>
                            <p:nvSpPr>
                              <p:cNvPr id="1415" name="Google Shape;7997;p117">
                                <a:extLst>
                                  <a:ext uri="{FF2B5EF4-FFF2-40B4-BE49-F238E27FC236}">
                                    <a16:creationId xmlns:a16="http://schemas.microsoft.com/office/drawing/2014/main" id="{5855011E-08DD-47D0-9330-B754897FE304}"/>
                                  </a:ext>
                                </a:extLst>
                              </p:cNvPr>
                              <p:cNvSpPr/>
                              <p:nvPr/>
                            </p:nvSpPr>
                            <p:spPr>
                              <a:xfrm>
                                <a:off x="4590301" y="3738347"/>
                                <a:ext cx="92956" cy="91722"/>
                              </a:xfrm>
                              <a:custGeom>
                                <a:avLst/>
                                <a:gdLst/>
                                <a:ahLst/>
                                <a:cxnLst/>
                                <a:rect l="l" t="t" r="r" b="b"/>
                                <a:pathLst>
                                  <a:path w="11819" h="11662" fill="none" extrusionOk="0">
                                    <a:moveTo>
                                      <a:pt x="0" y="0"/>
                                    </a:moveTo>
                                    <a:lnTo>
                                      <a:pt x="11819" y="1166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16" name="Google Shape;7998;p117">
                                <a:extLst>
                                  <a:ext uri="{FF2B5EF4-FFF2-40B4-BE49-F238E27FC236}">
                                    <a16:creationId xmlns:a16="http://schemas.microsoft.com/office/drawing/2014/main" id="{603CBE87-62A9-403F-98BC-3CC914B5B8DD}"/>
                                  </a:ext>
                                </a:extLst>
                              </p:cNvPr>
                              <p:cNvSpPr/>
                              <p:nvPr/>
                            </p:nvSpPr>
                            <p:spPr>
                              <a:xfrm>
                                <a:off x="4683250" y="3652241"/>
                                <a:ext cx="33591" cy="177828"/>
                              </a:xfrm>
                              <a:custGeom>
                                <a:avLst/>
                                <a:gdLst/>
                                <a:ahLst/>
                                <a:cxnLst/>
                                <a:rect l="l" t="t" r="r" b="b"/>
                                <a:pathLst>
                                  <a:path w="4271" h="22610" fill="none" extrusionOk="0">
                                    <a:moveTo>
                                      <a:pt x="1" y="22610"/>
                                    </a:moveTo>
                                    <a:lnTo>
                                      <a:pt x="427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17" name="Google Shape;7999;p117">
                                <a:extLst>
                                  <a:ext uri="{FF2B5EF4-FFF2-40B4-BE49-F238E27FC236}">
                                    <a16:creationId xmlns:a16="http://schemas.microsoft.com/office/drawing/2014/main" id="{1DF9FEA7-0B2A-4C77-9B1F-2FB10C83F908}"/>
                                  </a:ext>
                                </a:extLst>
                              </p:cNvPr>
                              <p:cNvSpPr/>
                              <p:nvPr/>
                            </p:nvSpPr>
                            <p:spPr>
                              <a:xfrm>
                                <a:off x="4716833" y="3652241"/>
                                <a:ext cx="70982" cy="207707"/>
                              </a:xfrm>
                              <a:custGeom>
                                <a:avLst/>
                                <a:gdLst/>
                                <a:ahLst/>
                                <a:cxnLst/>
                                <a:rect l="l" t="t" r="r" b="b"/>
                                <a:pathLst>
                                  <a:path w="9025" h="26409" fill="none" extrusionOk="0">
                                    <a:moveTo>
                                      <a:pt x="1" y="1"/>
                                    </a:moveTo>
                                    <a:lnTo>
                                      <a:pt x="9025" y="2640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18" name="Google Shape;8000;p117">
                                <a:extLst>
                                  <a:ext uri="{FF2B5EF4-FFF2-40B4-BE49-F238E27FC236}">
                                    <a16:creationId xmlns:a16="http://schemas.microsoft.com/office/drawing/2014/main" id="{913D6DC5-B2D6-491C-AF71-EF0DD5528EF8}"/>
                                  </a:ext>
                                </a:extLst>
                              </p:cNvPr>
                              <p:cNvSpPr/>
                              <p:nvPr/>
                            </p:nvSpPr>
                            <p:spPr>
                              <a:xfrm>
                                <a:off x="4813117" y="3694578"/>
                                <a:ext cx="44154" cy="139297"/>
                              </a:xfrm>
                              <a:custGeom>
                                <a:avLst/>
                                <a:gdLst/>
                                <a:ahLst/>
                                <a:cxnLst/>
                                <a:rect l="l" t="t" r="r" b="b"/>
                                <a:pathLst>
                                  <a:path w="5614" h="17711" fill="none" extrusionOk="0">
                                    <a:moveTo>
                                      <a:pt x="5614" y="17711"/>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19" name="Google Shape;8001;p117">
                                <a:extLst>
                                  <a:ext uri="{FF2B5EF4-FFF2-40B4-BE49-F238E27FC236}">
                                    <a16:creationId xmlns:a16="http://schemas.microsoft.com/office/drawing/2014/main" id="{BA39BA2E-555B-4716-A7F2-03D7EC0F1E7A}"/>
                                  </a:ext>
                                </a:extLst>
                              </p:cNvPr>
                              <p:cNvSpPr/>
                              <p:nvPr/>
                            </p:nvSpPr>
                            <p:spPr>
                              <a:xfrm>
                                <a:off x="4787807" y="3694578"/>
                                <a:ext cx="25317" cy="165369"/>
                              </a:xfrm>
                              <a:custGeom>
                                <a:avLst/>
                                <a:gdLst/>
                                <a:ahLst/>
                                <a:cxnLst/>
                                <a:rect l="l" t="t" r="r" b="b"/>
                                <a:pathLst>
                                  <a:path w="3219" h="21026" fill="none" extrusionOk="0">
                                    <a:moveTo>
                                      <a:pt x="3219" y="1"/>
                                    </a:moveTo>
                                    <a:lnTo>
                                      <a:pt x="1" y="2102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20" name="Google Shape;8002;p117">
                                <a:extLst>
                                  <a:ext uri="{FF2B5EF4-FFF2-40B4-BE49-F238E27FC236}">
                                    <a16:creationId xmlns:a16="http://schemas.microsoft.com/office/drawing/2014/main" id="{DB024BE3-5116-43CC-BB9E-FD8D9B71451E}"/>
                                  </a:ext>
                                </a:extLst>
                              </p:cNvPr>
                              <p:cNvSpPr/>
                              <p:nvPr/>
                            </p:nvSpPr>
                            <p:spPr>
                              <a:xfrm>
                                <a:off x="4683250" y="3830061"/>
                                <a:ext cx="106374" cy="25223"/>
                              </a:xfrm>
                              <a:custGeom>
                                <a:avLst/>
                                <a:gdLst/>
                                <a:ahLst/>
                                <a:cxnLst/>
                                <a:rect l="l" t="t" r="r" b="b"/>
                                <a:pathLst>
                                  <a:path w="13525" h="3207" fill="none" extrusionOk="0">
                                    <a:moveTo>
                                      <a:pt x="1" y="1"/>
                                    </a:moveTo>
                                    <a:lnTo>
                                      <a:pt x="13525" y="320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21" name="Google Shape;8003;p117">
                                <a:extLst>
                                  <a:ext uri="{FF2B5EF4-FFF2-40B4-BE49-F238E27FC236}">
                                    <a16:creationId xmlns:a16="http://schemas.microsoft.com/office/drawing/2014/main" id="{99CEFDE8-35F0-4338-B17B-1214B496A392}"/>
                                  </a:ext>
                                </a:extLst>
                              </p:cNvPr>
                              <p:cNvSpPr/>
                              <p:nvPr/>
                            </p:nvSpPr>
                            <p:spPr>
                              <a:xfrm>
                                <a:off x="4670980" y="3830061"/>
                                <a:ext cx="12277" cy="79263"/>
                              </a:xfrm>
                              <a:custGeom>
                                <a:avLst/>
                                <a:gdLst/>
                                <a:ahLst/>
                                <a:cxnLst/>
                                <a:rect l="l" t="t" r="r" b="b"/>
                                <a:pathLst>
                                  <a:path w="1561" h="10078" fill="none" extrusionOk="0">
                                    <a:moveTo>
                                      <a:pt x="1561" y="1"/>
                                    </a:moveTo>
                                    <a:lnTo>
                                      <a:pt x="0" y="1007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22" name="Google Shape;8004;p117">
                                <a:extLst>
                                  <a:ext uri="{FF2B5EF4-FFF2-40B4-BE49-F238E27FC236}">
                                    <a16:creationId xmlns:a16="http://schemas.microsoft.com/office/drawing/2014/main" id="{20E92B29-408E-4428-8C6E-27401A7C183E}"/>
                                  </a:ext>
                                </a:extLst>
                              </p:cNvPr>
                              <p:cNvSpPr/>
                              <p:nvPr/>
                            </p:nvSpPr>
                            <p:spPr>
                              <a:xfrm>
                                <a:off x="4583828" y="3830061"/>
                                <a:ext cx="99429" cy="34543"/>
                              </a:xfrm>
                              <a:custGeom>
                                <a:avLst/>
                                <a:gdLst/>
                                <a:ahLst/>
                                <a:cxnLst/>
                                <a:rect l="l" t="t" r="r" b="b"/>
                                <a:pathLst>
                                  <a:path w="12642" h="4392" fill="none" extrusionOk="0">
                                    <a:moveTo>
                                      <a:pt x="0" y="4392"/>
                                    </a:moveTo>
                                    <a:lnTo>
                                      <a:pt x="12642"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23" name="Google Shape;8005;p117">
                                <a:extLst>
                                  <a:ext uri="{FF2B5EF4-FFF2-40B4-BE49-F238E27FC236}">
                                    <a16:creationId xmlns:a16="http://schemas.microsoft.com/office/drawing/2014/main" id="{06E76CCA-53AB-4AD2-9374-F2CF40F3B9E4}"/>
                                  </a:ext>
                                </a:extLst>
                              </p:cNvPr>
                              <p:cNvSpPr/>
                              <p:nvPr/>
                            </p:nvSpPr>
                            <p:spPr>
                              <a:xfrm>
                                <a:off x="4683250" y="3830061"/>
                                <a:ext cx="50336" cy="117983"/>
                              </a:xfrm>
                              <a:custGeom>
                                <a:avLst/>
                                <a:gdLst/>
                                <a:ahLst/>
                                <a:cxnLst/>
                                <a:rect l="l" t="t" r="r" b="b"/>
                                <a:pathLst>
                                  <a:path w="6400" h="15001" fill="none" extrusionOk="0">
                                    <a:moveTo>
                                      <a:pt x="1" y="1"/>
                                    </a:moveTo>
                                    <a:lnTo>
                                      <a:pt x="6400" y="1500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24" name="Google Shape;8006;p117">
                                <a:extLst>
                                  <a:ext uri="{FF2B5EF4-FFF2-40B4-BE49-F238E27FC236}">
                                    <a16:creationId xmlns:a16="http://schemas.microsoft.com/office/drawing/2014/main" id="{D6A9484A-AC24-4B1F-8128-E9D783E9DF1C}"/>
                                  </a:ext>
                                </a:extLst>
                              </p:cNvPr>
                              <p:cNvSpPr/>
                              <p:nvPr/>
                            </p:nvSpPr>
                            <p:spPr>
                              <a:xfrm>
                                <a:off x="4733578" y="3855276"/>
                                <a:ext cx="56046" cy="92768"/>
                              </a:xfrm>
                              <a:custGeom>
                                <a:avLst/>
                                <a:gdLst/>
                                <a:ahLst/>
                                <a:cxnLst/>
                                <a:rect l="l" t="t" r="r" b="b"/>
                                <a:pathLst>
                                  <a:path w="7126" h="11795" fill="none" extrusionOk="0">
                                    <a:moveTo>
                                      <a:pt x="1" y="11795"/>
                                    </a:moveTo>
                                    <a:lnTo>
                                      <a:pt x="712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25" name="Google Shape;8007;p117">
                                <a:extLst>
                                  <a:ext uri="{FF2B5EF4-FFF2-40B4-BE49-F238E27FC236}">
                                    <a16:creationId xmlns:a16="http://schemas.microsoft.com/office/drawing/2014/main" id="{37B1EF0C-52DC-4A58-B74F-B0ACA72D6BB4}"/>
                                  </a:ext>
                                </a:extLst>
                              </p:cNvPr>
                              <p:cNvSpPr/>
                              <p:nvPr/>
                            </p:nvSpPr>
                            <p:spPr>
                              <a:xfrm>
                                <a:off x="4888943" y="3730450"/>
                                <a:ext cx="34928" cy="89252"/>
                              </a:xfrm>
                              <a:custGeom>
                                <a:avLst/>
                                <a:gdLst/>
                                <a:ahLst/>
                                <a:cxnLst/>
                                <a:rect l="l" t="t" r="r" b="b"/>
                                <a:pathLst>
                                  <a:path w="4441" h="11348" fill="none" extrusionOk="0">
                                    <a:moveTo>
                                      <a:pt x="4440" y="11347"/>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26" name="Google Shape;8008;p117">
                                <a:extLst>
                                  <a:ext uri="{FF2B5EF4-FFF2-40B4-BE49-F238E27FC236}">
                                    <a16:creationId xmlns:a16="http://schemas.microsoft.com/office/drawing/2014/main" id="{B13D2549-BBD5-493C-A74F-88968F33A8E6}"/>
                                  </a:ext>
                                </a:extLst>
                              </p:cNvPr>
                              <p:cNvSpPr/>
                              <p:nvPr/>
                            </p:nvSpPr>
                            <p:spPr>
                              <a:xfrm>
                                <a:off x="4590301" y="3667468"/>
                                <a:ext cx="49762" cy="70887"/>
                              </a:xfrm>
                              <a:custGeom>
                                <a:avLst/>
                                <a:gdLst/>
                                <a:ahLst/>
                                <a:cxnLst/>
                                <a:rect l="l" t="t" r="r" b="b"/>
                                <a:pathLst>
                                  <a:path w="6327" h="9013" fill="none" extrusionOk="0">
                                    <a:moveTo>
                                      <a:pt x="0" y="9012"/>
                                    </a:moveTo>
                                    <a:lnTo>
                                      <a:pt x="63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27" name="Google Shape;8009;p117">
                                <a:extLst>
                                  <a:ext uri="{FF2B5EF4-FFF2-40B4-BE49-F238E27FC236}">
                                    <a16:creationId xmlns:a16="http://schemas.microsoft.com/office/drawing/2014/main" id="{84328E92-2E26-46FC-AE64-A31D2B558BF3}"/>
                                  </a:ext>
                                </a:extLst>
                              </p:cNvPr>
                              <p:cNvSpPr/>
                              <p:nvPr/>
                            </p:nvSpPr>
                            <p:spPr>
                              <a:xfrm>
                                <a:off x="4640338" y="3648536"/>
                                <a:ext cx="80593" cy="20268"/>
                              </a:xfrm>
                              <a:custGeom>
                                <a:avLst/>
                                <a:gdLst/>
                                <a:ahLst/>
                                <a:cxnLst/>
                                <a:rect l="l" t="t" r="r" b="b"/>
                                <a:pathLst>
                                  <a:path w="10247" h="2577" fill="none" extrusionOk="0">
                                    <a:moveTo>
                                      <a:pt x="1" y="2577"/>
                                    </a:moveTo>
                                    <a:lnTo>
                                      <a:pt x="1024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428" name="Google Shape;8010;p117">
                                <a:extLst>
                                  <a:ext uri="{FF2B5EF4-FFF2-40B4-BE49-F238E27FC236}">
                                    <a16:creationId xmlns:a16="http://schemas.microsoft.com/office/drawing/2014/main" id="{F64155B0-6BFE-45EE-8BE3-AA48CE283808}"/>
                                  </a:ext>
                                </a:extLst>
                              </p:cNvPr>
                              <p:cNvGrpSpPr/>
                              <p:nvPr/>
                            </p:nvGrpSpPr>
                            <p:grpSpPr>
                              <a:xfrm>
                                <a:off x="4579164" y="3203653"/>
                                <a:ext cx="1244833" cy="1020397"/>
                                <a:chOff x="4579164" y="3203653"/>
                                <a:chExt cx="1244833" cy="1020397"/>
                              </a:xfrm>
                            </p:grpSpPr>
                            <p:sp>
                              <p:nvSpPr>
                                <p:cNvPr id="1429" name="Google Shape;8011;p117">
                                  <a:extLst>
                                    <a:ext uri="{FF2B5EF4-FFF2-40B4-BE49-F238E27FC236}">
                                      <a16:creationId xmlns:a16="http://schemas.microsoft.com/office/drawing/2014/main" id="{0461A5CF-A16E-41DA-8F60-CC544741D0AE}"/>
                                    </a:ext>
                                  </a:extLst>
                                </p:cNvPr>
                                <p:cNvSpPr/>
                                <p:nvPr/>
                              </p:nvSpPr>
                              <p:spPr>
                                <a:xfrm>
                                  <a:off x="4753083" y="3966015"/>
                                  <a:ext cx="92964" cy="53765"/>
                                </a:xfrm>
                                <a:custGeom>
                                  <a:avLst/>
                                  <a:gdLst/>
                                  <a:ahLst/>
                                  <a:cxnLst/>
                                  <a:rect l="l" t="t" r="r" b="b"/>
                                  <a:pathLst>
                                    <a:path w="11820" h="6836" fill="none" extrusionOk="0">
                                      <a:moveTo>
                                        <a:pt x="1" y="6836"/>
                                      </a:moveTo>
                                      <a:lnTo>
                                        <a:pt x="1181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30" name="Google Shape;8012;p117">
                                  <a:extLst>
                                    <a:ext uri="{FF2B5EF4-FFF2-40B4-BE49-F238E27FC236}">
                                      <a16:creationId xmlns:a16="http://schemas.microsoft.com/office/drawing/2014/main" id="{B6ABE062-0F3F-4C07-AD88-BB852EFF92D2}"/>
                                    </a:ext>
                                  </a:extLst>
                                </p:cNvPr>
                                <p:cNvSpPr/>
                                <p:nvPr/>
                              </p:nvSpPr>
                              <p:spPr>
                                <a:xfrm>
                                  <a:off x="4846040" y="3952794"/>
                                  <a:ext cx="103519" cy="13135"/>
                                </a:xfrm>
                                <a:custGeom>
                                  <a:avLst/>
                                  <a:gdLst/>
                                  <a:ahLst/>
                                  <a:cxnLst/>
                                  <a:rect l="l" t="t" r="r" b="b"/>
                                  <a:pathLst>
                                    <a:path w="13162" h="1670" fill="none" extrusionOk="0">
                                      <a:moveTo>
                                        <a:pt x="13161" y="0"/>
                                      </a:moveTo>
                                      <a:lnTo>
                                        <a:pt x="0" y="167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31" name="Google Shape;8013;p117">
                                  <a:extLst>
                                    <a:ext uri="{FF2B5EF4-FFF2-40B4-BE49-F238E27FC236}">
                                      <a16:creationId xmlns:a16="http://schemas.microsoft.com/office/drawing/2014/main" id="{FB2DDE3A-D628-4D56-B06B-B660016D4A23}"/>
                                    </a:ext>
                                  </a:extLst>
                                </p:cNvPr>
                                <p:cNvSpPr/>
                                <p:nvPr/>
                              </p:nvSpPr>
                              <p:spPr>
                                <a:xfrm>
                                  <a:off x="4846040" y="3962216"/>
                                  <a:ext cx="64800" cy="128066"/>
                                </a:xfrm>
                                <a:custGeom>
                                  <a:avLst/>
                                  <a:gdLst/>
                                  <a:ahLst/>
                                  <a:cxnLst/>
                                  <a:rect l="l" t="t" r="r" b="b"/>
                                  <a:pathLst>
                                    <a:path w="8239" h="16283" fill="none" extrusionOk="0">
                                      <a:moveTo>
                                        <a:pt x="0" y="0"/>
                                      </a:moveTo>
                                      <a:lnTo>
                                        <a:pt x="8238" y="1628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32" name="Google Shape;8014;p117">
                                  <a:extLst>
                                    <a:ext uri="{FF2B5EF4-FFF2-40B4-BE49-F238E27FC236}">
                                      <a16:creationId xmlns:a16="http://schemas.microsoft.com/office/drawing/2014/main" id="{E7575175-D65C-4263-96D9-2A2D4EC0419B}"/>
                                    </a:ext>
                                  </a:extLst>
                                </p:cNvPr>
                                <p:cNvSpPr/>
                                <p:nvPr/>
                              </p:nvSpPr>
                              <p:spPr>
                                <a:xfrm>
                                  <a:off x="4842233" y="3962216"/>
                                  <a:ext cx="3815" cy="164787"/>
                                </a:xfrm>
                                <a:custGeom>
                                  <a:avLst/>
                                  <a:gdLst/>
                                  <a:ahLst/>
                                  <a:cxnLst/>
                                  <a:rect l="l" t="t" r="r" b="b"/>
                                  <a:pathLst>
                                    <a:path w="485" h="20952" fill="none" extrusionOk="0">
                                      <a:moveTo>
                                        <a:pt x="0" y="20952"/>
                                      </a:moveTo>
                                      <a:lnTo>
                                        <a:pt x="48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33" name="Google Shape;8015;p117">
                                  <a:extLst>
                                    <a:ext uri="{FF2B5EF4-FFF2-40B4-BE49-F238E27FC236}">
                                      <a16:creationId xmlns:a16="http://schemas.microsoft.com/office/drawing/2014/main" id="{A3743A5C-E4EC-47A7-AD96-59BBB12C9926}"/>
                                    </a:ext>
                                  </a:extLst>
                                </p:cNvPr>
                                <p:cNvSpPr/>
                                <p:nvPr/>
                              </p:nvSpPr>
                              <p:spPr>
                                <a:xfrm>
                                  <a:off x="4842233" y="4123189"/>
                                  <a:ext cx="37587" cy="53002"/>
                                </a:xfrm>
                                <a:custGeom>
                                  <a:avLst/>
                                  <a:gdLst/>
                                  <a:ahLst/>
                                  <a:cxnLst/>
                                  <a:rect l="l" t="t" r="r" b="b"/>
                                  <a:pathLst>
                                    <a:path w="4779" h="6739" fill="none" extrusionOk="0">
                                      <a:moveTo>
                                        <a:pt x="4779" y="6739"/>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34" name="Google Shape;8016;p117">
                                  <a:extLst>
                                    <a:ext uri="{FF2B5EF4-FFF2-40B4-BE49-F238E27FC236}">
                                      <a16:creationId xmlns:a16="http://schemas.microsoft.com/office/drawing/2014/main" id="{3F7B7A47-6298-46EC-AAFD-DEF21B4E3CB6}"/>
                                    </a:ext>
                                  </a:extLst>
                                </p:cNvPr>
                                <p:cNvSpPr/>
                                <p:nvPr/>
                              </p:nvSpPr>
                              <p:spPr>
                                <a:xfrm>
                                  <a:off x="4770779" y="4118525"/>
                                  <a:ext cx="71461" cy="4672"/>
                                </a:xfrm>
                                <a:custGeom>
                                  <a:avLst/>
                                  <a:gdLst/>
                                  <a:ahLst/>
                                  <a:cxnLst/>
                                  <a:rect l="l" t="t" r="r" b="b"/>
                                  <a:pathLst>
                                    <a:path w="9086" h="594" fill="none" extrusionOk="0">
                                      <a:moveTo>
                                        <a:pt x="9085" y="594"/>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35" name="Google Shape;8017;p117">
                                  <a:extLst>
                                    <a:ext uri="{FF2B5EF4-FFF2-40B4-BE49-F238E27FC236}">
                                      <a16:creationId xmlns:a16="http://schemas.microsoft.com/office/drawing/2014/main" id="{BF8D37EA-C3E3-43A3-A2DF-B89AC3EC0F62}"/>
                                    </a:ext>
                                  </a:extLst>
                                </p:cNvPr>
                                <p:cNvSpPr/>
                                <p:nvPr/>
                              </p:nvSpPr>
                              <p:spPr>
                                <a:xfrm>
                                  <a:off x="4842233" y="4090274"/>
                                  <a:ext cx="68606" cy="32923"/>
                                </a:xfrm>
                                <a:custGeom>
                                  <a:avLst/>
                                  <a:gdLst/>
                                  <a:ahLst/>
                                  <a:cxnLst/>
                                  <a:rect l="l" t="t" r="r" b="b"/>
                                  <a:pathLst>
                                    <a:path w="8723" h="4186" fill="none" extrusionOk="0">
                                      <a:moveTo>
                                        <a:pt x="0" y="4186"/>
                                      </a:moveTo>
                                      <a:lnTo>
                                        <a:pt x="872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436" name="Google Shape;8018;p117">
                                  <a:extLst>
                                    <a:ext uri="{FF2B5EF4-FFF2-40B4-BE49-F238E27FC236}">
                                      <a16:creationId xmlns:a16="http://schemas.microsoft.com/office/drawing/2014/main" id="{8AD04D18-6CAA-4C6A-A6F9-0A17D704A8C7}"/>
                                    </a:ext>
                                  </a:extLst>
                                </p:cNvPr>
                                <p:cNvGrpSpPr/>
                                <p:nvPr/>
                              </p:nvGrpSpPr>
                              <p:grpSpPr>
                                <a:xfrm>
                                  <a:off x="4579164" y="3203653"/>
                                  <a:ext cx="1244833" cy="1020397"/>
                                  <a:chOff x="4579164" y="3203653"/>
                                  <a:chExt cx="1244833" cy="1020397"/>
                                </a:xfrm>
                              </p:grpSpPr>
                              <p:sp>
                                <p:nvSpPr>
                                  <p:cNvPr id="1437" name="Google Shape;8019;p117">
                                    <a:extLst>
                                      <a:ext uri="{FF2B5EF4-FFF2-40B4-BE49-F238E27FC236}">
                                        <a16:creationId xmlns:a16="http://schemas.microsoft.com/office/drawing/2014/main" id="{06E737DF-5DBB-4F6B-BC9F-561491A7BA69}"/>
                                      </a:ext>
                                    </a:extLst>
                                  </p:cNvPr>
                                  <p:cNvSpPr/>
                                  <p:nvPr/>
                                </p:nvSpPr>
                                <p:spPr>
                                  <a:xfrm>
                                    <a:off x="4788476" y="3855276"/>
                                    <a:ext cx="57572" cy="110747"/>
                                  </a:xfrm>
                                  <a:custGeom>
                                    <a:avLst/>
                                    <a:gdLst/>
                                    <a:ahLst/>
                                    <a:cxnLst/>
                                    <a:rect l="l" t="t" r="r" b="b"/>
                                    <a:pathLst>
                                      <a:path w="7320" h="14081" fill="none" extrusionOk="0">
                                        <a:moveTo>
                                          <a:pt x="7319" y="14081"/>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38" name="Google Shape;8020;p117">
                                    <a:extLst>
                                      <a:ext uri="{FF2B5EF4-FFF2-40B4-BE49-F238E27FC236}">
                                        <a16:creationId xmlns:a16="http://schemas.microsoft.com/office/drawing/2014/main" id="{A35E72AD-4746-48F0-AAF5-BAAB45FA3169}"/>
                                      </a:ext>
                                    </a:extLst>
                                  </p:cNvPr>
                                  <p:cNvSpPr/>
                                  <p:nvPr/>
                                </p:nvSpPr>
                                <p:spPr>
                                  <a:xfrm>
                                    <a:off x="4846040" y="3833867"/>
                                    <a:ext cx="11231" cy="132156"/>
                                  </a:xfrm>
                                  <a:custGeom>
                                    <a:avLst/>
                                    <a:gdLst/>
                                    <a:ahLst/>
                                    <a:cxnLst/>
                                    <a:rect l="l" t="t" r="r" b="b"/>
                                    <a:pathLst>
                                      <a:path w="1428" h="16803" fill="none" extrusionOk="0">
                                        <a:moveTo>
                                          <a:pt x="0" y="16803"/>
                                        </a:moveTo>
                                        <a:lnTo>
                                          <a:pt x="1428"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39" name="Google Shape;8021;p117">
                                    <a:extLst>
                                      <a:ext uri="{FF2B5EF4-FFF2-40B4-BE49-F238E27FC236}">
                                        <a16:creationId xmlns:a16="http://schemas.microsoft.com/office/drawing/2014/main" id="{1F2E951B-7F5C-4E8D-85D5-7F470E4613C1}"/>
                                      </a:ext>
                                    </a:extLst>
                                  </p:cNvPr>
                                  <p:cNvSpPr/>
                                  <p:nvPr/>
                                </p:nvSpPr>
                                <p:spPr>
                                  <a:xfrm>
                                    <a:off x="4761554" y="3854796"/>
                                    <a:ext cx="26261" cy="164984"/>
                                  </a:xfrm>
                                  <a:custGeom>
                                    <a:avLst/>
                                    <a:gdLst/>
                                    <a:ahLst/>
                                    <a:cxnLst/>
                                    <a:rect l="l" t="t" r="r" b="b"/>
                                    <a:pathLst>
                                      <a:path w="3339" h="20977" fill="none" extrusionOk="0">
                                        <a:moveTo>
                                          <a:pt x="0" y="20977"/>
                                        </a:moveTo>
                                        <a:lnTo>
                                          <a:pt x="333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40" name="Google Shape;8022;p117">
                                    <a:extLst>
                                      <a:ext uri="{FF2B5EF4-FFF2-40B4-BE49-F238E27FC236}">
                                        <a16:creationId xmlns:a16="http://schemas.microsoft.com/office/drawing/2014/main" id="{0E087A30-19B7-4889-A76A-471ED62BDC1C}"/>
                                      </a:ext>
                                    </a:extLst>
                                  </p:cNvPr>
                                  <p:cNvSpPr/>
                                  <p:nvPr/>
                                </p:nvSpPr>
                                <p:spPr>
                                  <a:xfrm>
                                    <a:off x="4846991" y="3818263"/>
                                    <a:ext cx="74025" cy="146242"/>
                                  </a:xfrm>
                                  <a:custGeom>
                                    <a:avLst/>
                                    <a:gdLst/>
                                    <a:ahLst/>
                                    <a:cxnLst/>
                                    <a:rect l="l" t="t" r="r" b="b"/>
                                    <a:pathLst>
                                      <a:path w="9412" h="18594" fill="none" extrusionOk="0">
                                        <a:moveTo>
                                          <a:pt x="0" y="18593"/>
                                        </a:moveTo>
                                        <a:lnTo>
                                          <a:pt x="941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41" name="Google Shape;8023;p117">
                                    <a:extLst>
                                      <a:ext uri="{FF2B5EF4-FFF2-40B4-BE49-F238E27FC236}">
                                        <a16:creationId xmlns:a16="http://schemas.microsoft.com/office/drawing/2014/main" id="{79F3ACBA-A6AE-490D-A805-F19F60BEAAF8}"/>
                                      </a:ext>
                                    </a:extLst>
                                  </p:cNvPr>
                                  <p:cNvSpPr/>
                                  <p:nvPr/>
                                </p:nvSpPr>
                                <p:spPr>
                                  <a:xfrm>
                                    <a:off x="4927191" y="3823305"/>
                                    <a:ext cx="22368" cy="129497"/>
                                  </a:xfrm>
                                  <a:custGeom>
                                    <a:avLst/>
                                    <a:gdLst/>
                                    <a:ahLst/>
                                    <a:cxnLst/>
                                    <a:rect l="l" t="t" r="r" b="b"/>
                                    <a:pathLst>
                                      <a:path w="2844" h="16465" fill="none" extrusionOk="0">
                                        <a:moveTo>
                                          <a:pt x="1" y="1"/>
                                        </a:moveTo>
                                        <a:lnTo>
                                          <a:pt x="2843" y="1646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442" name="Google Shape;8024;p117">
                                    <a:extLst>
                                      <a:ext uri="{FF2B5EF4-FFF2-40B4-BE49-F238E27FC236}">
                                        <a16:creationId xmlns:a16="http://schemas.microsoft.com/office/drawing/2014/main" id="{14FE44F3-38AC-4B4C-8522-64AD4418DD93}"/>
                                      </a:ext>
                                    </a:extLst>
                                  </p:cNvPr>
                                  <p:cNvGrpSpPr/>
                                  <p:nvPr/>
                                </p:nvGrpSpPr>
                                <p:grpSpPr>
                                  <a:xfrm>
                                    <a:off x="4579164" y="3203653"/>
                                    <a:ext cx="1244833" cy="1020397"/>
                                    <a:chOff x="4579164" y="3203653"/>
                                    <a:chExt cx="1244833" cy="1020397"/>
                                  </a:xfrm>
                                </p:grpSpPr>
                                <p:sp>
                                  <p:nvSpPr>
                                    <p:cNvPr id="1443" name="Google Shape;8025;p117">
                                      <a:extLst>
                                        <a:ext uri="{FF2B5EF4-FFF2-40B4-BE49-F238E27FC236}">
                                          <a16:creationId xmlns:a16="http://schemas.microsoft.com/office/drawing/2014/main" id="{62D7E7DB-B952-4F1F-BDC9-F32BE6CE6286}"/>
                                        </a:ext>
                                      </a:extLst>
                                    </p:cNvPr>
                                    <p:cNvSpPr/>
                                    <p:nvPr/>
                                  </p:nvSpPr>
                                  <p:spPr>
                                    <a:xfrm>
                                      <a:off x="4579164" y="3652241"/>
                                      <a:ext cx="422626" cy="571809"/>
                                    </a:xfrm>
                                    <a:custGeom>
                                      <a:avLst/>
                                      <a:gdLst/>
                                      <a:ahLst/>
                                      <a:cxnLst/>
                                      <a:rect l="l" t="t" r="r" b="b"/>
                                      <a:pathLst>
                                        <a:path w="53735" h="72703" fill="none" extrusionOk="0">
                                          <a:moveTo>
                                            <a:pt x="27593" y="71880"/>
                                          </a:moveTo>
                                          <a:lnTo>
                                            <a:pt x="23771" y="58694"/>
                                          </a:lnTo>
                                          <a:lnTo>
                                            <a:pt x="22936" y="46731"/>
                                          </a:lnTo>
                                          <a:lnTo>
                                            <a:pt x="19972" y="37380"/>
                                          </a:lnTo>
                                          <a:lnTo>
                                            <a:pt x="11674" y="32686"/>
                                          </a:lnTo>
                                          <a:lnTo>
                                            <a:pt x="1" y="27001"/>
                                          </a:lnTo>
                                          <a:lnTo>
                                            <a:pt x="1392" y="10610"/>
                                          </a:lnTo>
                                          <a:lnTo>
                                            <a:pt x="17517" y="1"/>
                                          </a:lnTo>
                                          <a:lnTo>
                                            <a:pt x="29747" y="5384"/>
                                          </a:lnTo>
                                          <a:lnTo>
                                            <a:pt x="43827" y="21291"/>
                                          </a:lnTo>
                                          <a:lnTo>
                                            <a:pt x="49343" y="27122"/>
                                          </a:lnTo>
                                          <a:lnTo>
                                            <a:pt x="53735" y="25815"/>
                                          </a:lnTo>
                                          <a:lnTo>
                                            <a:pt x="50347" y="35940"/>
                                          </a:lnTo>
                                          <a:lnTo>
                                            <a:pt x="47093" y="38214"/>
                                          </a:lnTo>
                                          <a:lnTo>
                                            <a:pt x="44069" y="44275"/>
                                          </a:lnTo>
                                          <a:lnTo>
                                            <a:pt x="45073" y="51944"/>
                                          </a:lnTo>
                                          <a:lnTo>
                                            <a:pt x="42170" y="55694"/>
                                          </a:lnTo>
                                          <a:lnTo>
                                            <a:pt x="38227" y="66025"/>
                                          </a:lnTo>
                                          <a:lnTo>
                                            <a:pt x="27593" y="727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44" name="Google Shape;8026;p117">
                                      <a:extLst>
                                        <a:ext uri="{FF2B5EF4-FFF2-40B4-BE49-F238E27FC236}">
                                          <a16:creationId xmlns:a16="http://schemas.microsoft.com/office/drawing/2014/main" id="{0FFA1473-3643-40B3-B9AC-608CFB3994D4}"/>
                                        </a:ext>
                                      </a:extLst>
                                    </p:cNvPr>
                                    <p:cNvSpPr/>
                                    <p:nvPr/>
                                  </p:nvSpPr>
                                  <p:spPr>
                                    <a:xfrm>
                                      <a:off x="4617986" y="3203653"/>
                                      <a:ext cx="1206011" cy="684357"/>
                                    </a:xfrm>
                                    <a:custGeom>
                                      <a:avLst/>
                                      <a:gdLst/>
                                      <a:ahLst/>
                                      <a:cxnLst/>
                                      <a:rect l="l" t="t" r="r" b="b"/>
                                      <a:pathLst>
                                        <a:path w="153339" h="87013" fill="none" extrusionOk="0">
                                          <a:moveTo>
                                            <a:pt x="24811" y="62214"/>
                                          </a:moveTo>
                                          <a:lnTo>
                                            <a:pt x="34452" y="66980"/>
                                          </a:lnTo>
                                          <a:lnTo>
                                            <a:pt x="37549" y="69920"/>
                                          </a:lnTo>
                                          <a:lnTo>
                                            <a:pt x="41274" y="77698"/>
                                          </a:lnTo>
                                          <a:lnTo>
                                            <a:pt x="46270" y="79222"/>
                                          </a:lnTo>
                                          <a:lnTo>
                                            <a:pt x="55899" y="72775"/>
                                          </a:lnTo>
                                          <a:lnTo>
                                            <a:pt x="52645" y="69085"/>
                                          </a:lnTo>
                                          <a:lnTo>
                                            <a:pt x="48291" y="70234"/>
                                          </a:lnTo>
                                          <a:lnTo>
                                            <a:pt x="46585" y="64634"/>
                                          </a:lnTo>
                                          <a:lnTo>
                                            <a:pt x="48774" y="66097"/>
                                          </a:lnTo>
                                          <a:lnTo>
                                            <a:pt x="59698" y="70234"/>
                                          </a:lnTo>
                                          <a:lnTo>
                                            <a:pt x="65988" y="72279"/>
                                          </a:lnTo>
                                          <a:lnTo>
                                            <a:pt x="66315" y="75944"/>
                                          </a:lnTo>
                                          <a:lnTo>
                                            <a:pt x="70960" y="87013"/>
                                          </a:lnTo>
                                          <a:lnTo>
                                            <a:pt x="76573" y="75944"/>
                                          </a:lnTo>
                                          <a:lnTo>
                                            <a:pt x="80831" y="72932"/>
                                          </a:lnTo>
                                          <a:lnTo>
                                            <a:pt x="86069" y="78146"/>
                                          </a:lnTo>
                                          <a:lnTo>
                                            <a:pt x="88355" y="83928"/>
                                          </a:lnTo>
                                          <a:lnTo>
                                            <a:pt x="94633" y="84037"/>
                                          </a:lnTo>
                                          <a:lnTo>
                                            <a:pt x="94270" y="74299"/>
                                          </a:lnTo>
                                          <a:lnTo>
                                            <a:pt x="100936" y="72690"/>
                                          </a:lnTo>
                                          <a:lnTo>
                                            <a:pt x="106682" y="64307"/>
                                          </a:lnTo>
                                          <a:lnTo>
                                            <a:pt x="106319" y="56553"/>
                                          </a:lnTo>
                                          <a:lnTo>
                                            <a:pt x="103416" y="54690"/>
                                          </a:lnTo>
                                          <a:lnTo>
                                            <a:pt x="106827" y="53105"/>
                                          </a:lnTo>
                                          <a:lnTo>
                                            <a:pt x="120194" y="45339"/>
                                          </a:lnTo>
                                          <a:lnTo>
                                            <a:pt x="122528" y="36859"/>
                                          </a:lnTo>
                                          <a:lnTo>
                                            <a:pt x="118851" y="35493"/>
                                          </a:lnTo>
                                          <a:lnTo>
                                            <a:pt x="125093" y="28464"/>
                                          </a:lnTo>
                                          <a:lnTo>
                                            <a:pt x="148536" y="25972"/>
                                          </a:lnTo>
                                          <a:lnTo>
                                            <a:pt x="153339" y="12255"/>
                                          </a:lnTo>
                                          <a:lnTo>
                                            <a:pt x="125468" y="6255"/>
                                          </a:lnTo>
                                          <a:lnTo>
                                            <a:pt x="101758" y="5432"/>
                                          </a:lnTo>
                                          <a:lnTo>
                                            <a:pt x="85016" y="1"/>
                                          </a:lnTo>
                                          <a:lnTo>
                                            <a:pt x="60532" y="12255"/>
                                          </a:lnTo>
                                          <a:lnTo>
                                            <a:pt x="39714" y="20214"/>
                                          </a:lnTo>
                                          <a:lnTo>
                                            <a:pt x="35444" y="13089"/>
                                          </a:lnTo>
                                          <a:lnTo>
                                            <a:pt x="22186" y="13464"/>
                                          </a:lnTo>
                                          <a:lnTo>
                                            <a:pt x="15291" y="21351"/>
                                          </a:lnTo>
                                          <a:lnTo>
                                            <a:pt x="11831" y="27484"/>
                                          </a:lnTo>
                                          <a:lnTo>
                                            <a:pt x="21581" y="26614"/>
                                          </a:lnTo>
                                          <a:lnTo>
                                            <a:pt x="24532" y="19561"/>
                                          </a:lnTo>
                                          <a:lnTo>
                                            <a:pt x="29480" y="22694"/>
                                          </a:lnTo>
                                          <a:lnTo>
                                            <a:pt x="24811" y="32964"/>
                                          </a:lnTo>
                                          <a:lnTo>
                                            <a:pt x="20262" y="35541"/>
                                          </a:lnTo>
                                          <a:lnTo>
                                            <a:pt x="15569" y="31368"/>
                                          </a:lnTo>
                                          <a:lnTo>
                                            <a:pt x="15061" y="35650"/>
                                          </a:lnTo>
                                          <a:lnTo>
                                            <a:pt x="11057" y="37924"/>
                                          </a:lnTo>
                                          <a:lnTo>
                                            <a:pt x="6024" y="43089"/>
                                          </a:lnTo>
                                          <a:lnTo>
                                            <a:pt x="6387" y="49210"/>
                                          </a:lnTo>
                                          <a:lnTo>
                                            <a:pt x="992" y="49210"/>
                                          </a:lnTo>
                                          <a:lnTo>
                                            <a:pt x="0" y="52198"/>
                                          </a:lnTo>
                                          <a:lnTo>
                                            <a:pt x="835" y="57037"/>
                                          </a:lnTo>
                                          <a:lnTo>
                                            <a:pt x="6726" y="55198"/>
                                          </a:lnTo>
                                          <a:lnTo>
                                            <a:pt x="10924" y="50069"/>
                                          </a:lnTo>
                                          <a:lnTo>
                                            <a:pt x="16367" y="50686"/>
                                          </a:lnTo>
                                          <a:lnTo>
                                            <a:pt x="18049" y="46670"/>
                                          </a:lnTo>
                                          <a:lnTo>
                                            <a:pt x="23093" y="54363"/>
                                          </a:lnTo>
                                          <a:lnTo>
                                            <a:pt x="26528" y="56105"/>
                                          </a:lnTo>
                                          <a:lnTo>
                                            <a:pt x="26734" y="52210"/>
                                          </a:lnTo>
                                          <a:lnTo>
                                            <a:pt x="33835" y="47069"/>
                                          </a:lnTo>
                                          <a:lnTo>
                                            <a:pt x="38069" y="49488"/>
                                          </a:lnTo>
                                          <a:lnTo>
                                            <a:pt x="36278" y="53045"/>
                                          </a:lnTo>
                                          <a:lnTo>
                                            <a:pt x="28343" y="55392"/>
                                          </a:lnTo>
                                          <a:cubicBezTo>
                                            <a:pt x="28343" y="55392"/>
                                            <a:pt x="31041" y="58888"/>
                                            <a:pt x="31319" y="58984"/>
                                          </a:cubicBezTo>
                                          <a:cubicBezTo>
                                            <a:pt x="31597" y="59069"/>
                                            <a:pt x="36278" y="58150"/>
                                            <a:pt x="36278" y="58150"/>
                                          </a:cubicBezTo>
                                          <a:lnTo>
                                            <a:pt x="35456" y="61948"/>
                                          </a:lnTo>
                                          <a:lnTo>
                                            <a:pt x="30920" y="63255"/>
                                          </a:lnTo>
                                          <a:lnTo>
                                            <a:pt x="24823" y="621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45" name="Google Shape;8027;p117">
                                      <a:extLst>
                                        <a:ext uri="{FF2B5EF4-FFF2-40B4-BE49-F238E27FC236}">
                                          <a16:creationId xmlns:a16="http://schemas.microsoft.com/office/drawing/2014/main" id="{A406AAE7-0416-4B0F-9498-97791FF29220}"/>
                                        </a:ext>
                                      </a:extLst>
                                    </p:cNvPr>
                                    <p:cNvSpPr/>
                                    <p:nvPr/>
                                  </p:nvSpPr>
                                  <p:spPr>
                                    <a:xfrm>
                                      <a:off x="4906356" y="3466721"/>
                                      <a:ext cx="194289" cy="358880"/>
                                    </a:xfrm>
                                    <a:custGeom>
                                      <a:avLst/>
                                      <a:gdLst/>
                                      <a:ahLst/>
                                      <a:cxnLst/>
                                      <a:rect l="l" t="t" r="r" b="b"/>
                                      <a:pathLst>
                                        <a:path w="24703" h="45630" fill="none" extrusionOk="0">
                                          <a:moveTo>
                                            <a:pt x="8396" y="39968"/>
                                          </a:moveTo>
                                          <a:lnTo>
                                            <a:pt x="9835" y="45629"/>
                                          </a:lnTo>
                                          <a:lnTo>
                                            <a:pt x="11626" y="36786"/>
                                          </a:lnTo>
                                          <a:lnTo>
                                            <a:pt x="5492" y="30218"/>
                                          </a:lnTo>
                                          <a:lnTo>
                                            <a:pt x="1" y="25016"/>
                                          </a:lnTo>
                                          <a:lnTo>
                                            <a:pt x="1392" y="16040"/>
                                          </a:lnTo>
                                          <a:lnTo>
                                            <a:pt x="24702" y="15206"/>
                                          </a:lnTo>
                                          <a:lnTo>
                                            <a:pt x="647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46" name="Google Shape;8028;p117">
                                      <a:extLst>
                                        <a:ext uri="{FF2B5EF4-FFF2-40B4-BE49-F238E27FC236}">
                                          <a16:creationId xmlns:a16="http://schemas.microsoft.com/office/drawing/2014/main" id="{BC9D6C0E-40D2-457B-8D13-8E010D72FD80}"/>
                                        </a:ext>
                                      </a:extLst>
                                    </p:cNvPr>
                                    <p:cNvSpPr/>
                                    <p:nvPr/>
                                  </p:nvSpPr>
                                  <p:spPr>
                                    <a:xfrm>
                                      <a:off x="4972383" y="3756043"/>
                                      <a:ext cx="25412" cy="25026"/>
                                    </a:xfrm>
                                    <a:custGeom>
                                      <a:avLst/>
                                      <a:gdLst/>
                                      <a:ahLst/>
                                      <a:cxnLst/>
                                      <a:rect l="l" t="t" r="r" b="b"/>
                                      <a:pathLst>
                                        <a:path w="3231" h="3182" fill="none" extrusionOk="0">
                                          <a:moveTo>
                                            <a:pt x="1" y="3182"/>
                                          </a:moveTo>
                                          <a:lnTo>
                                            <a:pt x="323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grpSp>
                        </p:grpSp>
                        <p:sp>
                          <p:nvSpPr>
                            <p:cNvPr id="1412" name="Google Shape;8029;p117">
                              <a:extLst>
                                <a:ext uri="{FF2B5EF4-FFF2-40B4-BE49-F238E27FC236}">
                                  <a16:creationId xmlns:a16="http://schemas.microsoft.com/office/drawing/2014/main" id="{6A740053-151E-4031-B242-1A97F26F48D7}"/>
                                </a:ext>
                              </a:extLst>
                            </p:cNvPr>
                            <p:cNvSpPr/>
                            <p:nvPr/>
                          </p:nvSpPr>
                          <p:spPr>
                            <a:xfrm>
                              <a:off x="4890375" y="3688019"/>
                              <a:ext cx="5144" cy="43769"/>
                            </a:xfrm>
                            <a:custGeom>
                              <a:avLst/>
                              <a:gdLst/>
                              <a:ahLst/>
                              <a:cxnLst/>
                              <a:rect l="l" t="t" r="r" b="b"/>
                              <a:pathLst>
                                <a:path w="654" h="5565" fill="none" extrusionOk="0">
                                  <a:moveTo>
                                    <a:pt x="653" y="0"/>
                                  </a:moveTo>
                                  <a:lnTo>
                                    <a:pt x="0" y="556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13" name="Google Shape;8030;p117">
                              <a:extLst>
                                <a:ext uri="{FF2B5EF4-FFF2-40B4-BE49-F238E27FC236}">
                                  <a16:creationId xmlns:a16="http://schemas.microsoft.com/office/drawing/2014/main" id="{563FFDFC-AF69-445F-B08F-FCEF8C84699A}"/>
                                </a:ext>
                              </a:extLst>
                            </p:cNvPr>
                            <p:cNvSpPr/>
                            <p:nvPr/>
                          </p:nvSpPr>
                          <p:spPr>
                            <a:xfrm>
                              <a:off x="4899317" y="3688019"/>
                              <a:ext cx="54048" cy="20174"/>
                            </a:xfrm>
                            <a:custGeom>
                              <a:avLst/>
                              <a:gdLst/>
                              <a:ahLst/>
                              <a:cxnLst/>
                              <a:rect l="l" t="t" r="r" b="b"/>
                              <a:pathLst>
                                <a:path w="6872" h="2565" fill="none" extrusionOk="0">
                                  <a:moveTo>
                                    <a:pt x="0" y="0"/>
                                  </a:moveTo>
                                  <a:lnTo>
                                    <a:pt x="6871" y="256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14" name="Google Shape;8031;p117">
                              <a:extLst>
                                <a:ext uri="{FF2B5EF4-FFF2-40B4-BE49-F238E27FC236}">
                                  <a16:creationId xmlns:a16="http://schemas.microsoft.com/office/drawing/2014/main" id="{7743FE0E-47E8-4569-89CF-A24D24CD98EA}"/>
                                </a:ext>
                              </a:extLst>
                            </p:cNvPr>
                            <p:cNvSpPr/>
                            <p:nvPr/>
                          </p:nvSpPr>
                          <p:spPr>
                            <a:xfrm>
                              <a:off x="4862690" y="3700571"/>
                              <a:ext cx="27693" cy="31216"/>
                            </a:xfrm>
                            <a:custGeom>
                              <a:avLst/>
                              <a:gdLst/>
                              <a:ahLst/>
                              <a:cxnLst/>
                              <a:rect l="l" t="t" r="r" b="b"/>
                              <a:pathLst>
                                <a:path w="3521" h="3969" fill="none" extrusionOk="0">
                                  <a:moveTo>
                                    <a:pt x="0" y="1"/>
                                  </a:moveTo>
                                  <a:lnTo>
                                    <a:pt x="3520" y="39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sp>
                      <p:nvSpPr>
                        <p:cNvPr id="1401" name="Google Shape;8032;p117">
                          <a:extLst>
                            <a:ext uri="{FF2B5EF4-FFF2-40B4-BE49-F238E27FC236}">
                              <a16:creationId xmlns:a16="http://schemas.microsoft.com/office/drawing/2014/main" id="{A5ED3162-6B0E-4347-AD7E-5D2F7D3C199F}"/>
                            </a:ext>
                          </a:extLst>
                        </p:cNvPr>
                        <p:cNvSpPr/>
                        <p:nvPr/>
                      </p:nvSpPr>
                      <p:spPr>
                        <a:xfrm>
                          <a:off x="4953924" y="3297081"/>
                          <a:ext cx="146053" cy="168122"/>
                        </a:xfrm>
                        <a:custGeom>
                          <a:avLst/>
                          <a:gdLst/>
                          <a:ahLst/>
                          <a:cxnLst/>
                          <a:rect l="l" t="t" r="r" b="b"/>
                          <a:pathLst>
                            <a:path w="18570" h="21376" fill="none" extrusionOk="0">
                              <a:moveTo>
                                <a:pt x="1" y="21376"/>
                              </a:moveTo>
                              <a:lnTo>
                                <a:pt x="1856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grpSp>
            </p:grpSp>
          </p:grpSp>
          <p:grpSp>
            <p:nvGrpSpPr>
              <p:cNvPr id="1029" name="Google Shape;8033;p117">
                <a:extLst>
                  <a:ext uri="{FF2B5EF4-FFF2-40B4-BE49-F238E27FC236}">
                    <a16:creationId xmlns:a16="http://schemas.microsoft.com/office/drawing/2014/main" id="{43394062-590F-4A33-BF52-46B761CB7A64}"/>
                  </a:ext>
                </a:extLst>
              </p:cNvPr>
              <p:cNvGrpSpPr/>
              <p:nvPr/>
            </p:nvGrpSpPr>
            <p:grpSpPr>
              <a:xfrm>
                <a:off x="4595437" y="3598775"/>
                <a:ext cx="37776" cy="32451"/>
                <a:chOff x="4595437" y="3598775"/>
                <a:chExt cx="37776" cy="32451"/>
              </a:xfrm>
            </p:grpSpPr>
            <p:sp>
              <p:nvSpPr>
                <p:cNvPr id="1344" name="Google Shape;8034;p117">
                  <a:extLst>
                    <a:ext uri="{FF2B5EF4-FFF2-40B4-BE49-F238E27FC236}">
                      <a16:creationId xmlns:a16="http://schemas.microsoft.com/office/drawing/2014/main" id="{F0F17648-9D59-44CD-A7F1-A7C965146281}"/>
                    </a:ext>
                  </a:extLst>
                </p:cNvPr>
                <p:cNvSpPr/>
                <p:nvPr/>
              </p:nvSpPr>
              <p:spPr>
                <a:xfrm>
                  <a:off x="4595437" y="3598775"/>
                  <a:ext cx="37776" cy="32451"/>
                </a:xfrm>
                <a:custGeom>
                  <a:avLst/>
                  <a:gdLst/>
                  <a:ahLst/>
                  <a:cxnLst/>
                  <a:rect l="l" t="t" r="r" b="b"/>
                  <a:pathLst>
                    <a:path w="4803" h="4126" extrusionOk="0">
                      <a:moveTo>
                        <a:pt x="2730" y="0"/>
                      </a:moveTo>
                      <a:cubicBezTo>
                        <a:pt x="2226" y="0"/>
                        <a:pt x="1712" y="187"/>
                        <a:pt x="1295" y="605"/>
                      </a:cubicBezTo>
                      <a:cubicBezTo>
                        <a:pt x="0" y="1900"/>
                        <a:pt x="920" y="4125"/>
                        <a:pt x="2758"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5" name="Google Shape;8035;p117">
                  <a:extLst>
                    <a:ext uri="{FF2B5EF4-FFF2-40B4-BE49-F238E27FC236}">
                      <a16:creationId xmlns:a16="http://schemas.microsoft.com/office/drawing/2014/main" id="{EB9649F5-86BA-44D3-8484-5077950B32D1}"/>
                    </a:ext>
                  </a:extLst>
                </p:cNvPr>
                <p:cNvSpPr/>
                <p:nvPr/>
              </p:nvSpPr>
              <p:spPr>
                <a:xfrm>
                  <a:off x="4610561" y="3608480"/>
                  <a:ext cx="13040" cy="13040"/>
                </a:xfrm>
                <a:custGeom>
                  <a:avLst/>
                  <a:gdLst/>
                  <a:ahLst/>
                  <a:cxnLst/>
                  <a:rect l="l" t="t" r="r" b="b"/>
                  <a:pathLst>
                    <a:path w="1658" h="1658" extrusionOk="0">
                      <a:moveTo>
                        <a:pt x="835" y="0"/>
                      </a:moveTo>
                      <a:cubicBezTo>
                        <a:pt x="376" y="0"/>
                        <a:pt x="1" y="375"/>
                        <a:pt x="1" y="835"/>
                      </a:cubicBezTo>
                      <a:cubicBezTo>
                        <a:pt x="1" y="1283"/>
                        <a:pt x="376" y="1658"/>
                        <a:pt x="835" y="1658"/>
                      </a:cubicBezTo>
                      <a:cubicBezTo>
                        <a:pt x="1283" y="1658"/>
                        <a:pt x="1658" y="1283"/>
                        <a:pt x="1658" y="835"/>
                      </a:cubicBezTo>
                      <a:cubicBezTo>
                        <a:pt x="1658" y="375"/>
                        <a:pt x="1283"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30" name="Google Shape;8036;p117">
                <a:extLst>
                  <a:ext uri="{FF2B5EF4-FFF2-40B4-BE49-F238E27FC236}">
                    <a16:creationId xmlns:a16="http://schemas.microsoft.com/office/drawing/2014/main" id="{66DFF7E7-03B5-468E-84AC-B6ACE1EE5029}"/>
                  </a:ext>
                </a:extLst>
              </p:cNvPr>
              <p:cNvGrpSpPr/>
              <p:nvPr/>
            </p:nvGrpSpPr>
            <p:grpSpPr>
              <a:xfrm>
                <a:off x="4641864" y="3524443"/>
                <a:ext cx="37776" cy="32380"/>
                <a:chOff x="4641864" y="3524443"/>
                <a:chExt cx="37776" cy="32380"/>
              </a:xfrm>
            </p:grpSpPr>
            <p:sp>
              <p:nvSpPr>
                <p:cNvPr id="1342" name="Google Shape;8037;p117">
                  <a:extLst>
                    <a:ext uri="{FF2B5EF4-FFF2-40B4-BE49-F238E27FC236}">
                      <a16:creationId xmlns:a16="http://schemas.microsoft.com/office/drawing/2014/main" id="{32A5E5EE-AFA3-4397-B1EB-CD5CE0818D30}"/>
                    </a:ext>
                  </a:extLst>
                </p:cNvPr>
                <p:cNvSpPr/>
                <p:nvPr/>
              </p:nvSpPr>
              <p:spPr>
                <a:xfrm>
                  <a:off x="4641864" y="3524443"/>
                  <a:ext cx="37776" cy="32380"/>
                </a:xfrm>
                <a:custGeom>
                  <a:avLst/>
                  <a:gdLst/>
                  <a:ahLst/>
                  <a:cxnLst/>
                  <a:rect l="l" t="t" r="r" b="b"/>
                  <a:pathLst>
                    <a:path w="4803" h="4117" extrusionOk="0">
                      <a:moveTo>
                        <a:pt x="2737" y="1"/>
                      </a:moveTo>
                      <a:cubicBezTo>
                        <a:pt x="2231" y="1"/>
                        <a:pt x="1715" y="189"/>
                        <a:pt x="1295" y="609"/>
                      </a:cubicBezTo>
                      <a:cubicBezTo>
                        <a:pt x="0" y="1903"/>
                        <a:pt x="908" y="4117"/>
                        <a:pt x="2746" y="4117"/>
                      </a:cubicBezTo>
                      <a:cubicBezTo>
                        <a:pt x="3884" y="4117"/>
                        <a:pt x="4803" y="3197"/>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3" name="Google Shape;8038;p117">
                  <a:extLst>
                    <a:ext uri="{FF2B5EF4-FFF2-40B4-BE49-F238E27FC236}">
                      <a16:creationId xmlns:a16="http://schemas.microsoft.com/office/drawing/2014/main" id="{2EEE31AA-926A-4DD3-ACEB-FE398AF76AFB}"/>
                    </a:ext>
                  </a:extLst>
                </p:cNvPr>
                <p:cNvSpPr/>
                <p:nvPr/>
              </p:nvSpPr>
              <p:spPr>
                <a:xfrm>
                  <a:off x="4656988" y="3534077"/>
                  <a:ext cx="13048" cy="13040"/>
                </a:xfrm>
                <a:custGeom>
                  <a:avLst/>
                  <a:gdLst/>
                  <a:ahLst/>
                  <a:cxnLst/>
                  <a:rect l="l" t="t" r="r" b="b"/>
                  <a:pathLst>
                    <a:path w="1659" h="1658" extrusionOk="0">
                      <a:moveTo>
                        <a:pt x="823" y="1"/>
                      </a:moveTo>
                      <a:cubicBezTo>
                        <a:pt x="376" y="1"/>
                        <a:pt x="1" y="376"/>
                        <a:pt x="1" y="835"/>
                      </a:cubicBezTo>
                      <a:cubicBezTo>
                        <a:pt x="1" y="1295"/>
                        <a:pt x="376"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31" name="Google Shape;8039;p117">
                <a:extLst>
                  <a:ext uri="{FF2B5EF4-FFF2-40B4-BE49-F238E27FC236}">
                    <a16:creationId xmlns:a16="http://schemas.microsoft.com/office/drawing/2014/main" id="{DB354DE3-589A-458E-BE2C-9BCC3DF77BBE}"/>
                  </a:ext>
                </a:extLst>
              </p:cNvPr>
              <p:cNvGrpSpPr/>
              <p:nvPr/>
            </p:nvGrpSpPr>
            <p:grpSpPr>
              <a:xfrm>
                <a:off x="4648431" y="3893901"/>
                <a:ext cx="37776" cy="32357"/>
                <a:chOff x="4648431" y="3893901"/>
                <a:chExt cx="37776" cy="32357"/>
              </a:xfrm>
            </p:grpSpPr>
            <p:sp>
              <p:nvSpPr>
                <p:cNvPr id="1340" name="Google Shape;8040;p117">
                  <a:extLst>
                    <a:ext uri="{FF2B5EF4-FFF2-40B4-BE49-F238E27FC236}">
                      <a16:creationId xmlns:a16="http://schemas.microsoft.com/office/drawing/2014/main" id="{3C733F6D-3CF1-47FB-BF72-87E136B9E076}"/>
                    </a:ext>
                  </a:extLst>
                </p:cNvPr>
                <p:cNvSpPr/>
                <p:nvPr/>
              </p:nvSpPr>
              <p:spPr>
                <a:xfrm>
                  <a:off x="4648431" y="3893901"/>
                  <a:ext cx="37776" cy="32357"/>
                </a:xfrm>
                <a:custGeom>
                  <a:avLst/>
                  <a:gdLst/>
                  <a:ahLst/>
                  <a:cxnLst/>
                  <a:rect l="l" t="t" r="r" b="b"/>
                  <a:pathLst>
                    <a:path w="4803" h="4114" extrusionOk="0">
                      <a:moveTo>
                        <a:pt x="2732" y="0"/>
                      </a:moveTo>
                      <a:cubicBezTo>
                        <a:pt x="2227" y="0"/>
                        <a:pt x="1713" y="187"/>
                        <a:pt x="1295" y="605"/>
                      </a:cubicBezTo>
                      <a:cubicBezTo>
                        <a:pt x="0" y="1900"/>
                        <a:pt x="920" y="4113"/>
                        <a:pt x="2746" y="4113"/>
                      </a:cubicBezTo>
                      <a:cubicBezTo>
                        <a:pt x="3883" y="4113"/>
                        <a:pt x="4803" y="3194"/>
                        <a:pt x="4803" y="2057"/>
                      </a:cubicBezTo>
                      <a:cubicBezTo>
                        <a:pt x="4803" y="821"/>
                        <a:pt x="3788"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1" name="Google Shape;8041;p117">
                  <a:extLst>
                    <a:ext uri="{FF2B5EF4-FFF2-40B4-BE49-F238E27FC236}">
                      <a16:creationId xmlns:a16="http://schemas.microsoft.com/office/drawing/2014/main" id="{EDAEEF9F-2C9B-4791-9B21-48298EB430A7}"/>
                    </a:ext>
                  </a:extLst>
                </p:cNvPr>
                <p:cNvSpPr/>
                <p:nvPr/>
              </p:nvSpPr>
              <p:spPr>
                <a:xfrm>
                  <a:off x="4663556" y="3903606"/>
                  <a:ext cx="13040" cy="13040"/>
                </a:xfrm>
                <a:custGeom>
                  <a:avLst/>
                  <a:gdLst/>
                  <a:ahLst/>
                  <a:cxnLst/>
                  <a:rect l="l" t="t" r="r" b="b"/>
                  <a:pathLst>
                    <a:path w="1658" h="1658" extrusionOk="0">
                      <a:moveTo>
                        <a:pt x="823" y="0"/>
                      </a:moveTo>
                      <a:cubicBezTo>
                        <a:pt x="363" y="0"/>
                        <a:pt x="1" y="375"/>
                        <a:pt x="1" y="823"/>
                      </a:cubicBezTo>
                      <a:cubicBezTo>
                        <a:pt x="1" y="1283"/>
                        <a:pt x="363" y="1658"/>
                        <a:pt x="823" y="1658"/>
                      </a:cubicBezTo>
                      <a:cubicBezTo>
                        <a:pt x="1283" y="1658"/>
                        <a:pt x="1658" y="1283"/>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32" name="Google Shape;8042;p117">
                <a:extLst>
                  <a:ext uri="{FF2B5EF4-FFF2-40B4-BE49-F238E27FC236}">
                    <a16:creationId xmlns:a16="http://schemas.microsoft.com/office/drawing/2014/main" id="{247D0F34-518E-475D-9284-07F4EF060A5A}"/>
                  </a:ext>
                </a:extLst>
              </p:cNvPr>
              <p:cNvGrpSpPr/>
              <p:nvPr/>
            </p:nvGrpSpPr>
            <p:grpSpPr>
              <a:xfrm>
                <a:off x="4567752" y="3722908"/>
                <a:ext cx="37870" cy="32380"/>
                <a:chOff x="4567752" y="3722908"/>
                <a:chExt cx="37870" cy="32380"/>
              </a:xfrm>
            </p:grpSpPr>
            <p:sp>
              <p:nvSpPr>
                <p:cNvPr id="1338" name="Google Shape;8043;p117">
                  <a:extLst>
                    <a:ext uri="{FF2B5EF4-FFF2-40B4-BE49-F238E27FC236}">
                      <a16:creationId xmlns:a16="http://schemas.microsoft.com/office/drawing/2014/main" id="{65409C17-637D-4921-9748-A1E5309791D6}"/>
                    </a:ext>
                  </a:extLst>
                </p:cNvPr>
                <p:cNvSpPr/>
                <p:nvPr/>
              </p:nvSpPr>
              <p:spPr>
                <a:xfrm>
                  <a:off x="4567752" y="3722908"/>
                  <a:ext cx="37870" cy="32380"/>
                </a:xfrm>
                <a:custGeom>
                  <a:avLst/>
                  <a:gdLst/>
                  <a:ahLst/>
                  <a:cxnLst/>
                  <a:rect l="l" t="t" r="r" b="b"/>
                  <a:pathLst>
                    <a:path w="4815" h="4117" extrusionOk="0">
                      <a:moveTo>
                        <a:pt x="2749" y="1"/>
                      </a:moveTo>
                      <a:cubicBezTo>
                        <a:pt x="2243" y="1"/>
                        <a:pt x="1726" y="189"/>
                        <a:pt x="1307" y="609"/>
                      </a:cubicBezTo>
                      <a:cubicBezTo>
                        <a:pt x="0" y="1903"/>
                        <a:pt x="919" y="4117"/>
                        <a:pt x="2758" y="4117"/>
                      </a:cubicBezTo>
                      <a:cubicBezTo>
                        <a:pt x="3895" y="4117"/>
                        <a:pt x="4815" y="3197"/>
                        <a:pt x="4815" y="2060"/>
                      </a:cubicBezTo>
                      <a:cubicBezTo>
                        <a:pt x="4815" y="818"/>
                        <a:pt x="3804" y="1"/>
                        <a:pt x="2749"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9" name="Google Shape;8044;p117">
                  <a:extLst>
                    <a:ext uri="{FF2B5EF4-FFF2-40B4-BE49-F238E27FC236}">
                      <a16:creationId xmlns:a16="http://schemas.microsoft.com/office/drawing/2014/main" id="{D601286E-A289-47A9-8F6F-3945D3BA7C4D}"/>
                    </a:ext>
                  </a:extLst>
                </p:cNvPr>
                <p:cNvSpPr/>
                <p:nvPr/>
              </p:nvSpPr>
              <p:spPr>
                <a:xfrm>
                  <a:off x="4580690" y="3732543"/>
                  <a:ext cx="15227" cy="13064"/>
                </a:xfrm>
                <a:custGeom>
                  <a:avLst/>
                  <a:gdLst/>
                  <a:ahLst/>
                  <a:cxnLst/>
                  <a:rect l="l" t="t" r="r" b="b"/>
                  <a:pathLst>
                    <a:path w="1936" h="1661" extrusionOk="0">
                      <a:moveTo>
                        <a:pt x="1113" y="0"/>
                      </a:moveTo>
                      <a:cubicBezTo>
                        <a:pt x="375" y="0"/>
                        <a:pt x="0" y="896"/>
                        <a:pt x="520" y="1416"/>
                      </a:cubicBezTo>
                      <a:cubicBezTo>
                        <a:pt x="689" y="1585"/>
                        <a:pt x="898" y="1661"/>
                        <a:pt x="1103" y="1661"/>
                      </a:cubicBezTo>
                      <a:cubicBezTo>
                        <a:pt x="1528" y="1661"/>
                        <a:pt x="1936" y="1333"/>
                        <a:pt x="1936" y="835"/>
                      </a:cubicBezTo>
                      <a:cubicBezTo>
                        <a:pt x="1936" y="375"/>
                        <a:pt x="1573"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33" name="Google Shape;8045;p117">
                <a:extLst>
                  <a:ext uri="{FF2B5EF4-FFF2-40B4-BE49-F238E27FC236}">
                    <a16:creationId xmlns:a16="http://schemas.microsoft.com/office/drawing/2014/main" id="{7C34E7F9-F13E-4EFC-ABFB-E3D44359C8BD}"/>
                  </a:ext>
                </a:extLst>
              </p:cNvPr>
              <p:cNvGrpSpPr/>
              <p:nvPr/>
            </p:nvGrpSpPr>
            <p:grpSpPr>
              <a:xfrm>
                <a:off x="4617506" y="3652052"/>
                <a:ext cx="37783" cy="32357"/>
                <a:chOff x="4617506" y="3652052"/>
                <a:chExt cx="37783" cy="32357"/>
              </a:xfrm>
            </p:grpSpPr>
            <p:sp>
              <p:nvSpPr>
                <p:cNvPr id="1336" name="Google Shape;8046;p117">
                  <a:extLst>
                    <a:ext uri="{FF2B5EF4-FFF2-40B4-BE49-F238E27FC236}">
                      <a16:creationId xmlns:a16="http://schemas.microsoft.com/office/drawing/2014/main" id="{86ADCCF1-F4BE-49B7-AD29-285FF64BFA03}"/>
                    </a:ext>
                  </a:extLst>
                </p:cNvPr>
                <p:cNvSpPr/>
                <p:nvPr/>
              </p:nvSpPr>
              <p:spPr>
                <a:xfrm>
                  <a:off x="4617506" y="3652052"/>
                  <a:ext cx="37783" cy="32357"/>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7" name="Google Shape;8047;p117">
                  <a:extLst>
                    <a:ext uri="{FF2B5EF4-FFF2-40B4-BE49-F238E27FC236}">
                      <a16:creationId xmlns:a16="http://schemas.microsoft.com/office/drawing/2014/main" id="{393932B3-23AC-444F-9F42-D4A08ACE294E}"/>
                    </a:ext>
                  </a:extLst>
                </p:cNvPr>
                <p:cNvSpPr/>
                <p:nvPr/>
              </p:nvSpPr>
              <p:spPr>
                <a:xfrm>
                  <a:off x="4632638" y="3661758"/>
                  <a:ext cx="13040" cy="13040"/>
                </a:xfrm>
                <a:custGeom>
                  <a:avLst/>
                  <a:gdLst/>
                  <a:ahLst/>
                  <a:cxnLst/>
                  <a:rect l="l" t="t" r="r" b="b"/>
                  <a:pathLst>
                    <a:path w="1658" h="1658" extrusionOk="0">
                      <a:moveTo>
                        <a:pt x="823" y="1"/>
                      </a:moveTo>
                      <a:cubicBezTo>
                        <a:pt x="363" y="1"/>
                        <a:pt x="0" y="363"/>
                        <a:pt x="0" y="823"/>
                      </a:cubicBezTo>
                      <a:cubicBezTo>
                        <a:pt x="0" y="1283"/>
                        <a:pt x="363" y="1658"/>
                        <a:pt x="823" y="1658"/>
                      </a:cubicBezTo>
                      <a:cubicBezTo>
                        <a:pt x="1282" y="1658"/>
                        <a:pt x="1657" y="1283"/>
                        <a:pt x="1657" y="823"/>
                      </a:cubicBezTo>
                      <a:cubicBezTo>
                        <a:pt x="1657" y="363"/>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34" name="Google Shape;8048;p117">
                <a:extLst>
                  <a:ext uri="{FF2B5EF4-FFF2-40B4-BE49-F238E27FC236}">
                    <a16:creationId xmlns:a16="http://schemas.microsoft.com/office/drawing/2014/main" id="{89A603BB-096C-4615-982D-ADA99961CEA5}"/>
                  </a:ext>
                </a:extLst>
              </p:cNvPr>
              <p:cNvGrpSpPr/>
              <p:nvPr/>
            </p:nvGrpSpPr>
            <p:grpSpPr>
              <a:xfrm>
                <a:off x="4739005" y="3554149"/>
                <a:ext cx="37870" cy="32357"/>
                <a:chOff x="4739005" y="3554149"/>
                <a:chExt cx="37870" cy="32357"/>
              </a:xfrm>
            </p:grpSpPr>
            <p:sp>
              <p:nvSpPr>
                <p:cNvPr id="1334" name="Google Shape;8049;p117">
                  <a:extLst>
                    <a:ext uri="{FF2B5EF4-FFF2-40B4-BE49-F238E27FC236}">
                      <a16:creationId xmlns:a16="http://schemas.microsoft.com/office/drawing/2014/main" id="{E3BEBB47-18D3-4772-AFE9-3BECDE9E0BC6}"/>
                    </a:ext>
                  </a:extLst>
                </p:cNvPr>
                <p:cNvSpPr/>
                <p:nvPr/>
              </p:nvSpPr>
              <p:spPr>
                <a:xfrm>
                  <a:off x="4739005" y="3554149"/>
                  <a:ext cx="37870" cy="32357"/>
                </a:xfrm>
                <a:custGeom>
                  <a:avLst/>
                  <a:gdLst/>
                  <a:ahLst/>
                  <a:cxnLst/>
                  <a:rect l="l" t="t" r="r" b="b"/>
                  <a:pathLst>
                    <a:path w="4815" h="4114" extrusionOk="0">
                      <a:moveTo>
                        <a:pt x="2744" y="1"/>
                      </a:moveTo>
                      <a:cubicBezTo>
                        <a:pt x="2239" y="1"/>
                        <a:pt x="1725" y="188"/>
                        <a:pt x="1307" y="606"/>
                      </a:cubicBezTo>
                      <a:cubicBezTo>
                        <a:pt x="0" y="1900"/>
                        <a:pt x="920" y="4114"/>
                        <a:pt x="2758" y="4114"/>
                      </a:cubicBezTo>
                      <a:cubicBezTo>
                        <a:pt x="3895" y="4114"/>
                        <a:pt x="4815" y="3195"/>
                        <a:pt x="4815" y="2058"/>
                      </a:cubicBezTo>
                      <a:cubicBezTo>
                        <a:pt x="4815" y="821"/>
                        <a:pt x="3801" y="1"/>
                        <a:pt x="2744"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5" name="Google Shape;8050;p117">
                  <a:extLst>
                    <a:ext uri="{FF2B5EF4-FFF2-40B4-BE49-F238E27FC236}">
                      <a16:creationId xmlns:a16="http://schemas.microsoft.com/office/drawing/2014/main" id="{17F54A8A-54E8-45EE-912D-0C7E28902E86}"/>
                    </a:ext>
                  </a:extLst>
                </p:cNvPr>
                <p:cNvSpPr/>
                <p:nvPr/>
              </p:nvSpPr>
              <p:spPr>
                <a:xfrm>
                  <a:off x="4751943" y="3563854"/>
                  <a:ext cx="15227" cy="13048"/>
                </a:xfrm>
                <a:custGeom>
                  <a:avLst/>
                  <a:gdLst/>
                  <a:ahLst/>
                  <a:cxnLst/>
                  <a:rect l="l" t="t" r="r" b="b"/>
                  <a:pathLst>
                    <a:path w="1936" h="1659" extrusionOk="0">
                      <a:moveTo>
                        <a:pt x="1113" y="1"/>
                      </a:moveTo>
                      <a:cubicBezTo>
                        <a:pt x="375" y="1"/>
                        <a:pt x="0" y="896"/>
                        <a:pt x="521" y="1416"/>
                      </a:cubicBezTo>
                      <a:cubicBezTo>
                        <a:pt x="692" y="1583"/>
                        <a:pt x="899" y="1658"/>
                        <a:pt x="1101" y="1658"/>
                      </a:cubicBezTo>
                      <a:cubicBezTo>
                        <a:pt x="1529" y="1658"/>
                        <a:pt x="1936" y="1324"/>
                        <a:pt x="1936" y="824"/>
                      </a:cubicBezTo>
                      <a:cubicBezTo>
                        <a:pt x="1936" y="364"/>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35" name="Google Shape;8051;p117">
                <a:extLst>
                  <a:ext uri="{FF2B5EF4-FFF2-40B4-BE49-F238E27FC236}">
                    <a16:creationId xmlns:a16="http://schemas.microsoft.com/office/drawing/2014/main" id="{022531FF-0EA3-4E2A-AA95-8A75600C58A0}"/>
                  </a:ext>
                </a:extLst>
              </p:cNvPr>
              <p:cNvGrpSpPr/>
              <p:nvPr/>
            </p:nvGrpSpPr>
            <p:grpSpPr>
              <a:xfrm>
                <a:off x="4806557" y="3630258"/>
                <a:ext cx="37776" cy="32364"/>
                <a:chOff x="4806557" y="3630258"/>
                <a:chExt cx="37776" cy="32364"/>
              </a:xfrm>
            </p:grpSpPr>
            <p:sp>
              <p:nvSpPr>
                <p:cNvPr id="1332" name="Google Shape;8052;p117">
                  <a:extLst>
                    <a:ext uri="{FF2B5EF4-FFF2-40B4-BE49-F238E27FC236}">
                      <a16:creationId xmlns:a16="http://schemas.microsoft.com/office/drawing/2014/main" id="{7C519E90-B13C-414B-BB16-80AD72C24A64}"/>
                    </a:ext>
                  </a:extLst>
                </p:cNvPr>
                <p:cNvSpPr/>
                <p:nvPr/>
              </p:nvSpPr>
              <p:spPr>
                <a:xfrm>
                  <a:off x="4806557" y="3630258"/>
                  <a:ext cx="37776" cy="32364"/>
                </a:xfrm>
                <a:custGeom>
                  <a:avLst/>
                  <a:gdLst/>
                  <a:ahLst/>
                  <a:cxnLst/>
                  <a:rect l="l" t="t" r="r" b="b"/>
                  <a:pathLst>
                    <a:path w="4803" h="4115" extrusionOk="0">
                      <a:moveTo>
                        <a:pt x="2732" y="1"/>
                      </a:moveTo>
                      <a:cubicBezTo>
                        <a:pt x="2227" y="1"/>
                        <a:pt x="1713" y="188"/>
                        <a:pt x="1294" y="606"/>
                      </a:cubicBezTo>
                      <a:cubicBezTo>
                        <a:pt x="0" y="1901"/>
                        <a:pt x="907" y="4114"/>
                        <a:pt x="2746" y="4114"/>
                      </a:cubicBezTo>
                      <a:cubicBezTo>
                        <a:pt x="3883" y="4114"/>
                        <a:pt x="4802" y="3195"/>
                        <a:pt x="4802" y="2058"/>
                      </a:cubicBezTo>
                      <a:cubicBezTo>
                        <a:pt x="4802" y="822"/>
                        <a:pt x="3788"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3" name="Google Shape;8053;p117">
                  <a:extLst>
                    <a:ext uri="{FF2B5EF4-FFF2-40B4-BE49-F238E27FC236}">
                      <a16:creationId xmlns:a16="http://schemas.microsoft.com/office/drawing/2014/main" id="{92B98361-F637-493D-B50F-6ACF19AB297E}"/>
                    </a:ext>
                  </a:extLst>
                </p:cNvPr>
                <p:cNvSpPr/>
                <p:nvPr/>
              </p:nvSpPr>
              <p:spPr>
                <a:xfrm>
                  <a:off x="4819495" y="3639972"/>
                  <a:ext cx="15227" cy="13040"/>
                </a:xfrm>
                <a:custGeom>
                  <a:avLst/>
                  <a:gdLst/>
                  <a:ahLst/>
                  <a:cxnLst/>
                  <a:rect l="l" t="t" r="r" b="b"/>
                  <a:pathLst>
                    <a:path w="1936" h="1658" extrusionOk="0">
                      <a:moveTo>
                        <a:pt x="1113" y="0"/>
                      </a:moveTo>
                      <a:cubicBezTo>
                        <a:pt x="363" y="0"/>
                        <a:pt x="0" y="896"/>
                        <a:pt x="520" y="1416"/>
                      </a:cubicBezTo>
                      <a:cubicBezTo>
                        <a:pt x="687" y="1583"/>
                        <a:pt x="893" y="1657"/>
                        <a:pt x="1096" y="1657"/>
                      </a:cubicBezTo>
                      <a:cubicBezTo>
                        <a:pt x="1523" y="1657"/>
                        <a:pt x="1936" y="1324"/>
                        <a:pt x="1936" y="823"/>
                      </a:cubicBezTo>
                      <a:cubicBezTo>
                        <a:pt x="1936" y="363"/>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36" name="Google Shape;8054;p117">
                <a:extLst>
                  <a:ext uri="{FF2B5EF4-FFF2-40B4-BE49-F238E27FC236}">
                    <a16:creationId xmlns:a16="http://schemas.microsoft.com/office/drawing/2014/main" id="{C318158D-0B0F-400F-856D-D9EA8BEA374E}"/>
                  </a:ext>
                </a:extLst>
              </p:cNvPr>
              <p:cNvGrpSpPr/>
              <p:nvPr/>
            </p:nvGrpSpPr>
            <p:grpSpPr>
              <a:xfrm>
                <a:off x="4737007" y="4004357"/>
                <a:ext cx="37870" cy="32357"/>
                <a:chOff x="4737007" y="4004357"/>
                <a:chExt cx="37870" cy="32357"/>
              </a:xfrm>
            </p:grpSpPr>
            <p:sp>
              <p:nvSpPr>
                <p:cNvPr id="1330" name="Google Shape;8055;p117">
                  <a:extLst>
                    <a:ext uri="{FF2B5EF4-FFF2-40B4-BE49-F238E27FC236}">
                      <a16:creationId xmlns:a16="http://schemas.microsoft.com/office/drawing/2014/main" id="{DF656723-D20C-45A0-8E57-47115FDBF321}"/>
                    </a:ext>
                  </a:extLst>
                </p:cNvPr>
                <p:cNvSpPr/>
                <p:nvPr/>
              </p:nvSpPr>
              <p:spPr>
                <a:xfrm>
                  <a:off x="4737007" y="4004357"/>
                  <a:ext cx="37870" cy="32357"/>
                </a:xfrm>
                <a:custGeom>
                  <a:avLst/>
                  <a:gdLst/>
                  <a:ahLst/>
                  <a:cxnLst/>
                  <a:rect l="l" t="t" r="r" b="b"/>
                  <a:pathLst>
                    <a:path w="4815" h="4114" extrusionOk="0">
                      <a:moveTo>
                        <a:pt x="2740" y="0"/>
                      </a:moveTo>
                      <a:cubicBezTo>
                        <a:pt x="2234" y="0"/>
                        <a:pt x="1717" y="187"/>
                        <a:pt x="1295" y="606"/>
                      </a:cubicBezTo>
                      <a:cubicBezTo>
                        <a:pt x="0" y="1900"/>
                        <a:pt x="920" y="4114"/>
                        <a:pt x="2758" y="4114"/>
                      </a:cubicBezTo>
                      <a:cubicBezTo>
                        <a:pt x="3895" y="4114"/>
                        <a:pt x="4803" y="3194"/>
                        <a:pt x="4815" y="2057"/>
                      </a:cubicBezTo>
                      <a:cubicBezTo>
                        <a:pt x="4815" y="821"/>
                        <a:pt x="3801" y="0"/>
                        <a:pt x="2740"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1" name="Google Shape;8056;p117">
                  <a:extLst>
                    <a:ext uri="{FF2B5EF4-FFF2-40B4-BE49-F238E27FC236}">
                      <a16:creationId xmlns:a16="http://schemas.microsoft.com/office/drawing/2014/main" id="{36BAFB46-266F-4885-9C63-468A8FF96F43}"/>
                    </a:ext>
                  </a:extLst>
                </p:cNvPr>
                <p:cNvSpPr/>
                <p:nvPr/>
              </p:nvSpPr>
              <p:spPr>
                <a:xfrm>
                  <a:off x="4752131" y="4014062"/>
                  <a:ext cx="13040" cy="13048"/>
                </a:xfrm>
                <a:custGeom>
                  <a:avLst/>
                  <a:gdLst/>
                  <a:ahLst/>
                  <a:cxnLst/>
                  <a:rect l="l" t="t" r="r" b="b"/>
                  <a:pathLst>
                    <a:path w="1658" h="1659" extrusionOk="0">
                      <a:moveTo>
                        <a:pt x="835" y="1"/>
                      </a:moveTo>
                      <a:cubicBezTo>
                        <a:pt x="376" y="1"/>
                        <a:pt x="1" y="364"/>
                        <a:pt x="1" y="823"/>
                      </a:cubicBezTo>
                      <a:cubicBezTo>
                        <a:pt x="1" y="1283"/>
                        <a:pt x="376" y="1658"/>
                        <a:pt x="835" y="1658"/>
                      </a:cubicBezTo>
                      <a:cubicBezTo>
                        <a:pt x="1295" y="1658"/>
                        <a:pt x="1658" y="1283"/>
                        <a:pt x="1658" y="823"/>
                      </a:cubicBezTo>
                      <a:cubicBezTo>
                        <a:pt x="1658" y="364"/>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37" name="Google Shape;8057;p117">
                <a:extLst>
                  <a:ext uri="{FF2B5EF4-FFF2-40B4-BE49-F238E27FC236}">
                    <a16:creationId xmlns:a16="http://schemas.microsoft.com/office/drawing/2014/main" id="{E9DD02A0-B242-4224-B98D-5788327B0288}"/>
                  </a:ext>
                </a:extLst>
              </p:cNvPr>
              <p:cNvGrpSpPr/>
              <p:nvPr/>
            </p:nvGrpSpPr>
            <p:grpSpPr>
              <a:xfrm>
                <a:off x="4773634" y="4208627"/>
                <a:ext cx="37776" cy="32357"/>
                <a:chOff x="4773634" y="4208627"/>
                <a:chExt cx="37776" cy="32357"/>
              </a:xfrm>
            </p:grpSpPr>
            <p:sp>
              <p:nvSpPr>
                <p:cNvPr id="1328" name="Google Shape;8058;p117">
                  <a:extLst>
                    <a:ext uri="{FF2B5EF4-FFF2-40B4-BE49-F238E27FC236}">
                      <a16:creationId xmlns:a16="http://schemas.microsoft.com/office/drawing/2014/main" id="{469E98A6-AFD0-4EF0-9AA4-C52D6837F51C}"/>
                    </a:ext>
                  </a:extLst>
                </p:cNvPr>
                <p:cNvSpPr/>
                <p:nvPr/>
              </p:nvSpPr>
              <p:spPr>
                <a:xfrm>
                  <a:off x="4773634" y="4208627"/>
                  <a:ext cx="37776" cy="32357"/>
                </a:xfrm>
                <a:custGeom>
                  <a:avLst/>
                  <a:gdLst/>
                  <a:ahLst/>
                  <a:cxnLst/>
                  <a:rect l="l" t="t" r="r" b="b"/>
                  <a:pathLst>
                    <a:path w="4803" h="4114" extrusionOk="0">
                      <a:moveTo>
                        <a:pt x="2732" y="0"/>
                      </a:moveTo>
                      <a:cubicBezTo>
                        <a:pt x="2227" y="0"/>
                        <a:pt x="1713" y="187"/>
                        <a:pt x="1295" y="605"/>
                      </a:cubicBezTo>
                      <a:cubicBezTo>
                        <a:pt x="1" y="1900"/>
                        <a:pt x="920" y="4114"/>
                        <a:pt x="2746"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29" name="Google Shape;8059;p117">
                  <a:extLst>
                    <a:ext uri="{FF2B5EF4-FFF2-40B4-BE49-F238E27FC236}">
                      <a16:creationId xmlns:a16="http://schemas.microsoft.com/office/drawing/2014/main" id="{6C3793AB-5B89-48BC-85FF-CC98C21217C2}"/>
                    </a:ext>
                  </a:extLst>
                </p:cNvPr>
                <p:cNvSpPr/>
                <p:nvPr/>
              </p:nvSpPr>
              <p:spPr>
                <a:xfrm>
                  <a:off x="4788664" y="4218332"/>
                  <a:ext cx="13048" cy="13040"/>
                </a:xfrm>
                <a:custGeom>
                  <a:avLst/>
                  <a:gdLst/>
                  <a:ahLst/>
                  <a:cxnLst/>
                  <a:rect l="l" t="t" r="r" b="b"/>
                  <a:pathLst>
                    <a:path w="1659"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38" name="Google Shape;8060;p117">
                <a:extLst>
                  <a:ext uri="{FF2B5EF4-FFF2-40B4-BE49-F238E27FC236}">
                    <a16:creationId xmlns:a16="http://schemas.microsoft.com/office/drawing/2014/main" id="{56AEC803-2DC3-4F5F-BE5D-AF912F063786}"/>
                  </a:ext>
                </a:extLst>
              </p:cNvPr>
              <p:cNvGrpSpPr/>
              <p:nvPr/>
            </p:nvGrpSpPr>
            <p:grpSpPr>
              <a:xfrm>
                <a:off x="4888282" y="4074764"/>
                <a:ext cx="37776" cy="32451"/>
                <a:chOff x="4888282" y="4074764"/>
                <a:chExt cx="37776" cy="32451"/>
              </a:xfrm>
            </p:grpSpPr>
            <p:sp>
              <p:nvSpPr>
                <p:cNvPr id="1326" name="Google Shape;8061;p117">
                  <a:extLst>
                    <a:ext uri="{FF2B5EF4-FFF2-40B4-BE49-F238E27FC236}">
                      <a16:creationId xmlns:a16="http://schemas.microsoft.com/office/drawing/2014/main" id="{27CFF863-AF63-42BA-9007-FEF1CCFBF5AF}"/>
                    </a:ext>
                  </a:extLst>
                </p:cNvPr>
                <p:cNvSpPr/>
                <p:nvPr/>
              </p:nvSpPr>
              <p:spPr>
                <a:xfrm>
                  <a:off x="4888282" y="4074764"/>
                  <a:ext cx="37776" cy="32451"/>
                </a:xfrm>
                <a:custGeom>
                  <a:avLst/>
                  <a:gdLst/>
                  <a:ahLst/>
                  <a:cxnLst/>
                  <a:rect l="l" t="t" r="r" b="b"/>
                  <a:pathLst>
                    <a:path w="4803" h="4126" extrusionOk="0">
                      <a:moveTo>
                        <a:pt x="2730" y="0"/>
                      </a:moveTo>
                      <a:cubicBezTo>
                        <a:pt x="2226" y="0"/>
                        <a:pt x="1712" y="187"/>
                        <a:pt x="1294" y="605"/>
                      </a:cubicBezTo>
                      <a:cubicBezTo>
                        <a:pt x="0" y="1912"/>
                        <a:pt x="919" y="4125"/>
                        <a:pt x="2746" y="4125"/>
                      </a:cubicBezTo>
                      <a:cubicBezTo>
                        <a:pt x="3883" y="4125"/>
                        <a:pt x="4803" y="3206"/>
                        <a:pt x="4803" y="2069"/>
                      </a:cubicBezTo>
                      <a:cubicBezTo>
                        <a:pt x="4803" y="824"/>
                        <a:pt x="3787"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27" name="Google Shape;8062;p117">
                  <a:extLst>
                    <a:ext uri="{FF2B5EF4-FFF2-40B4-BE49-F238E27FC236}">
                      <a16:creationId xmlns:a16="http://schemas.microsoft.com/office/drawing/2014/main" id="{E747EFB6-C3B4-4867-BF73-39C1C272786F}"/>
                    </a:ext>
                  </a:extLst>
                </p:cNvPr>
                <p:cNvSpPr/>
                <p:nvPr/>
              </p:nvSpPr>
              <p:spPr>
                <a:xfrm>
                  <a:off x="4901220" y="4084470"/>
                  <a:ext cx="15227" cy="13064"/>
                </a:xfrm>
                <a:custGeom>
                  <a:avLst/>
                  <a:gdLst/>
                  <a:ahLst/>
                  <a:cxnLst/>
                  <a:rect l="l" t="t" r="r" b="b"/>
                  <a:pathLst>
                    <a:path w="1936" h="1661" extrusionOk="0">
                      <a:moveTo>
                        <a:pt x="1101" y="0"/>
                      </a:moveTo>
                      <a:cubicBezTo>
                        <a:pt x="363" y="0"/>
                        <a:pt x="0" y="896"/>
                        <a:pt x="520" y="1416"/>
                      </a:cubicBezTo>
                      <a:cubicBezTo>
                        <a:pt x="689" y="1585"/>
                        <a:pt x="898" y="1660"/>
                        <a:pt x="1103" y="1660"/>
                      </a:cubicBezTo>
                      <a:cubicBezTo>
                        <a:pt x="1528" y="1660"/>
                        <a:pt x="1936" y="1333"/>
                        <a:pt x="1936" y="835"/>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39" name="Google Shape;8063;p117">
                <a:extLst>
                  <a:ext uri="{FF2B5EF4-FFF2-40B4-BE49-F238E27FC236}">
                    <a16:creationId xmlns:a16="http://schemas.microsoft.com/office/drawing/2014/main" id="{3866844D-05EF-4BF4-8A91-C858F002BCF8}"/>
                  </a:ext>
                </a:extLst>
              </p:cNvPr>
              <p:cNvGrpSpPr/>
              <p:nvPr/>
            </p:nvGrpSpPr>
            <p:grpSpPr>
              <a:xfrm>
                <a:off x="4901315" y="3804271"/>
                <a:ext cx="37776" cy="32364"/>
                <a:chOff x="4901315" y="3804271"/>
                <a:chExt cx="37776" cy="32364"/>
              </a:xfrm>
            </p:grpSpPr>
            <p:sp>
              <p:nvSpPr>
                <p:cNvPr id="1324" name="Google Shape;8064;p117">
                  <a:extLst>
                    <a:ext uri="{FF2B5EF4-FFF2-40B4-BE49-F238E27FC236}">
                      <a16:creationId xmlns:a16="http://schemas.microsoft.com/office/drawing/2014/main" id="{C8736F59-B25B-4D54-ABD5-91BE4D3923DC}"/>
                    </a:ext>
                  </a:extLst>
                </p:cNvPr>
                <p:cNvSpPr/>
                <p:nvPr/>
              </p:nvSpPr>
              <p:spPr>
                <a:xfrm>
                  <a:off x="4901315" y="3804271"/>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25" name="Google Shape;8065;p117">
                  <a:extLst>
                    <a:ext uri="{FF2B5EF4-FFF2-40B4-BE49-F238E27FC236}">
                      <a16:creationId xmlns:a16="http://schemas.microsoft.com/office/drawing/2014/main" id="{546F779E-5167-4A8F-94CD-606DECA63441}"/>
                    </a:ext>
                  </a:extLst>
                </p:cNvPr>
                <p:cNvSpPr/>
                <p:nvPr/>
              </p:nvSpPr>
              <p:spPr>
                <a:xfrm>
                  <a:off x="4914253" y="3813985"/>
                  <a:ext cx="15235" cy="13040"/>
                </a:xfrm>
                <a:custGeom>
                  <a:avLst/>
                  <a:gdLst/>
                  <a:ahLst/>
                  <a:cxnLst/>
                  <a:rect l="l" t="t" r="r" b="b"/>
                  <a:pathLst>
                    <a:path w="1937" h="1658" extrusionOk="0">
                      <a:moveTo>
                        <a:pt x="1101" y="0"/>
                      </a:moveTo>
                      <a:cubicBezTo>
                        <a:pt x="363"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40" name="Google Shape;8066;p117">
                <a:extLst>
                  <a:ext uri="{FF2B5EF4-FFF2-40B4-BE49-F238E27FC236}">
                    <a16:creationId xmlns:a16="http://schemas.microsoft.com/office/drawing/2014/main" id="{6821756A-3453-44E4-B1F6-430E52E9E7B9}"/>
                  </a:ext>
                </a:extLst>
              </p:cNvPr>
              <p:cNvGrpSpPr/>
              <p:nvPr/>
            </p:nvGrpSpPr>
            <p:grpSpPr>
              <a:xfrm>
                <a:off x="4866394" y="3715035"/>
                <a:ext cx="37846" cy="32357"/>
                <a:chOff x="4866394" y="3715035"/>
                <a:chExt cx="37846" cy="32357"/>
              </a:xfrm>
            </p:grpSpPr>
            <p:sp>
              <p:nvSpPr>
                <p:cNvPr id="1322" name="Google Shape;8067;p117">
                  <a:extLst>
                    <a:ext uri="{FF2B5EF4-FFF2-40B4-BE49-F238E27FC236}">
                      <a16:creationId xmlns:a16="http://schemas.microsoft.com/office/drawing/2014/main" id="{916F2F0D-0387-4D53-90F5-BFABA711AE03}"/>
                    </a:ext>
                  </a:extLst>
                </p:cNvPr>
                <p:cNvSpPr/>
                <p:nvPr/>
              </p:nvSpPr>
              <p:spPr>
                <a:xfrm>
                  <a:off x="4866394" y="3715035"/>
                  <a:ext cx="37846" cy="32357"/>
                </a:xfrm>
                <a:custGeom>
                  <a:avLst/>
                  <a:gdLst/>
                  <a:ahLst/>
                  <a:cxnLst/>
                  <a:rect l="l" t="t" r="r" b="b"/>
                  <a:pathLst>
                    <a:path w="4812" h="4114" extrusionOk="0">
                      <a:moveTo>
                        <a:pt x="2735" y="0"/>
                      </a:moveTo>
                      <a:cubicBezTo>
                        <a:pt x="2229" y="0"/>
                        <a:pt x="1714" y="187"/>
                        <a:pt x="1295" y="606"/>
                      </a:cubicBezTo>
                      <a:cubicBezTo>
                        <a:pt x="1" y="1900"/>
                        <a:pt x="920" y="4114"/>
                        <a:pt x="2747" y="4114"/>
                      </a:cubicBezTo>
                      <a:cubicBezTo>
                        <a:pt x="3884" y="4114"/>
                        <a:pt x="4803" y="3194"/>
                        <a:pt x="4803" y="2057"/>
                      </a:cubicBezTo>
                      <a:cubicBezTo>
                        <a:pt x="4811" y="821"/>
                        <a:pt x="3794" y="0"/>
                        <a:pt x="2735"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23" name="Google Shape;8068;p117">
                  <a:extLst>
                    <a:ext uri="{FF2B5EF4-FFF2-40B4-BE49-F238E27FC236}">
                      <a16:creationId xmlns:a16="http://schemas.microsoft.com/office/drawing/2014/main" id="{17754FC1-3623-4F13-AB3D-5730B559F470}"/>
                    </a:ext>
                  </a:extLst>
                </p:cNvPr>
                <p:cNvSpPr/>
                <p:nvPr/>
              </p:nvSpPr>
              <p:spPr>
                <a:xfrm>
                  <a:off x="4879340" y="3724646"/>
                  <a:ext cx="15227" cy="13103"/>
                </a:xfrm>
                <a:custGeom>
                  <a:avLst/>
                  <a:gdLst/>
                  <a:ahLst/>
                  <a:cxnLst/>
                  <a:rect l="l" t="t" r="r" b="b"/>
                  <a:pathLst>
                    <a:path w="1936" h="1666" extrusionOk="0">
                      <a:moveTo>
                        <a:pt x="1101" y="0"/>
                      </a:moveTo>
                      <a:cubicBezTo>
                        <a:pt x="363" y="0"/>
                        <a:pt x="0" y="896"/>
                        <a:pt x="520" y="1416"/>
                      </a:cubicBezTo>
                      <a:cubicBezTo>
                        <a:pt x="689" y="1589"/>
                        <a:pt x="898" y="1666"/>
                        <a:pt x="1103" y="1666"/>
                      </a:cubicBezTo>
                      <a:cubicBezTo>
                        <a:pt x="1528" y="1666"/>
                        <a:pt x="1936" y="1333"/>
                        <a:pt x="1936" y="835"/>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41" name="Google Shape;8069;p117">
                <a:extLst>
                  <a:ext uri="{FF2B5EF4-FFF2-40B4-BE49-F238E27FC236}">
                    <a16:creationId xmlns:a16="http://schemas.microsoft.com/office/drawing/2014/main" id="{2973CC03-B1F2-4650-87EA-C013DD4F6E4A}"/>
                  </a:ext>
                </a:extLst>
              </p:cNvPr>
              <p:cNvGrpSpPr/>
              <p:nvPr/>
            </p:nvGrpSpPr>
            <p:grpSpPr>
              <a:xfrm>
                <a:off x="4979233" y="3839798"/>
                <a:ext cx="37878" cy="32420"/>
                <a:chOff x="4979233" y="3839798"/>
                <a:chExt cx="37878" cy="32420"/>
              </a:xfrm>
            </p:grpSpPr>
            <p:sp>
              <p:nvSpPr>
                <p:cNvPr id="1320" name="Google Shape;8070;p117">
                  <a:extLst>
                    <a:ext uri="{FF2B5EF4-FFF2-40B4-BE49-F238E27FC236}">
                      <a16:creationId xmlns:a16="http://schemas.microsoft.com/office/drawing/2014/main" id="{48520B2A-B092-4663-B8F4-8760C347D458}"/>
                    </a:ext>
                  </a:extLst>
                </p:cNvPr>
                <p:cNvSpPr/>
                <p:nvPr/>
              </p:nvSpPr>
              <p:spPr>
                <a:xfrm>
                  <a:off x="4979233" y="3839798"/>
                  <a:ext cx="37878" cy="32420"/>
                </a:xfrm>
                <a:custGeom>
                  <a:avLst/>
                  <a:gdLst/>
                  <a:ahLst/>
                  <a:cxnLst/>
                  <a:rect l="l" t="t" r="r" b="b"/>
                  <a:pathLst>
                    <a:path w="4816" h="4122" extrusionOk="0">
                      <a:moveTo>
                        <a:pt x="2738" y="0"/>
                      </a:moveTo>
                      <a:cubicBezTo>
                        <a:pt x="2231" y="0"/>
                        <a:pt x="1715" y="190"/>
                        <a:pt x="1295" y="613"/>
                      </a:cubicBezTo>
                      <a:cubicBezTo>
                        <a:pt x="1" y="1908"/>
                        <a:pt x="920" y="4122"/>
                        <a:pt x="2759" y="4122"/>
                      </a:cubicBezTo>
                      <a:cubicBezTo>
                        <a:pt x="3884" y="4122"/>
                        <a:pt x="4803" y="3202"/>
                        <a:pt x="4815" y="2065"/>
                      </a:cubicBezTo>
                      <a:cubicBezTo>
                        <a:pt x="4807" y="823"/>
                        <a:pt x="3794"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21" name="Google Shape;8071;p117">
                  <a:extLst>
                    <a:ext uri="{FF2B5EF4-FFF2-40B4-BE49-F238E27FC236}">
                      <a16:creationId xmlns:a16="http://schemas.microsoft.com/office/drawing/2014/main" id="{86DB91F8-DD0C-4D42-802A-A9E39D362C20}"/>
                    </a:ext>
                  </a:extLst>
                </p:cNvPr>
                <p:cNvSpPr/>
                <p:nvPr/>
              </p:nvSpPr>
              <p:spPr>
                <a:xfrm>
                  <a:off x="4994366" y="3849472"/>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42" name="Google Shape;8072;p117">
                <a:extLst>
                  <a:ext uri="{FF2B5EF4-FFF2-40B4-BE49-F238E27FC236}">
                    <a16:creationId xmlns:a16="http://schemas.microsoft.com/office/drawing/2014/main" id="{99DFE4AD-605C-4D63-8CEB-9471D7FC0C18}"/>
                  </a:ext>
                </a:extLst>
              </p:cNvPr>
              <p:cNvGrpSpPr/>
              <p:nvPr/>
            </p:nvGrpSpPr>
            <p:grpSpPr>
              <a:xfrm>
                <a:off x="4790662" y="3679147"/>
                <a:ext cx="37783" cy="32380"/>
                <a:chOff x="4790662" y="3679147"/>
                <a:chExt cx="37783" cy="32380"/>
              </a:xfrm>
            </p:grpSpPr>
            <p:sp>
              <p:nvSpPr>
                <p:cNvPr id="1318" name="Google Shape;8073;p117">
                  <a:extLst>
                    <a:ext uri="{FF2B5EF4-FFF2-40B4-BE49-F238E27FC236}">
                      <a16:creationId xmlns:a16="http://schemas.microsoft.com/office/drawing/2014/main" id="{56EDDB43-EADD-4DBF-A032-A3807CBB14CE}"/>
                    </a:ext>
                  </a:extLst>
                </p:cNvPr>
                <p:cNvSpPr/>
                <p:nvPr/>
              </p:nvSpPr>
              <p:spPr>
                <a:xfrm>
                  <a:off x="4790662" y="3679147"/>
                  <a:ext cx="37783" cy="32380"/>
                </a:xfrm>
                <a:custGeom>
                  <a:avLst/>
                  <a:gdLst/>
                  <a:ahLst/>
                  <a:cxnLst/>
                  <a:rect l="l" t="t" r="r" b="b"/>
                  <a:pathLst>
                    <a:path w="4804" h="4117" extrusionOk="0">
                      <a:moveTo>
                        <a:pt x="2738" y="0"/>
                      </a:moveTo>
                      <a:cubicBezTo>
                        <a:pt x="2231" y="0"/>
                        <a:pt x="1715" y="188"/>
                        <a:pt x="1295" y="608"/>
                      </a:cubicBezTo>
                      <a:cubicBezTo>
                        <a:pt x="1" y="1902"/>
                        <a:pt x="908" y="4116"/>
                        <a:pt x="2747" y="4116"/>
                      </a:cubicBezTo>
                      <a:cubicBezTo>
                        <a:pt x="3884" y="4116"/>
                        <a:pt x="4803" y="3197"/>
                        <a:pt x="4803" y="2060"/>
                      </a:cubicBezTo>
                      <a:cubicBezTo>
                        <a:pt x="4803" y="817"/>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9" name="Google Shape;8074;p117">
                  <a:extLst>
                    <a:ext uri="{FF2B5EF4-FFF2-40B4-BE49-F238E27FC236}">
                      <a16:creationId xmlns:a16="http://schemas.microsoft.com/office/drawing/2014/main" id="{64D2D761-4967-43F1-812A-CEEC27E276FA}"/>
                    </a:ext>
                  </a:extLst>
                </p:cNvPr>
                <p:cNvSpPr/>
                <p:nvPr/>
              </p:nvSpPr>
              <p:spPr>
                <a:xfrm>
                  <a:off x="4803506" y="3688774"/>
                  <a:ext cx="15235" cy="13072"/>
                </a:xfrm>
                <a:custGeom>
                  <a:avLst/>
                  <a:gdLst/>
                  <a:ahLst/>
                  <a:cxnLst/>
                  <a:rect l="l" t="t" r="r" b="b"/>
                  <a:pathLst>
                    <a:path w="1937" h="1662" extrusionOk="0">
                      <a:moveTo>
                        <a:pt x="1114" y="1"/>
                      </a:moveTo>
                      <a:cubicBezTo>
                        <a:pt x="376" y="1"/>
                        <a:pt x="1" y="896"/>
                        <a:pt x="521" y="1416"/>
                      </a:cubicBezTo>
                      <a:cubicBezTo>
                        <a:pt x="694" y="1585"/>
                        <a:pt x="904" y="1661"/>
                        <a:pt x="1109" y="1661"/>
                      </a:cubicBezTo>
                      <a:cubicBezTo>
                        <a:pt x="1534" y="1661"/>
                        <a:pt x="1936" y="1334"/>
                        <a:pt x="1936" y="836"/>
                      </a:cubicBezTo>
                      <a:cubicBezTo>
                        <a:pt x="1936" y="376"/>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43" name="Google Shape;8075;p117">
                <a:extLst>
                  <a:ext uri="{FF2B5EF4-FFF2-40B4-BE49-F238E27FC236}">
                    <a16:creationId xmlns:a16="http://schemas.microsoft.com/office/drawing/2014/main" id="{1DDE447A-A01B-424A-8C2E-85545707D0CC}"/>
                  </a:ext>
                </a:extLst>
              </p:cNvPr>
              <p:cNvGrpSpPr/>
              <p:nvPr/>
            </p:nvGrpSpPr>
            <p:grpSpPr>
              <a:xfrm>
                <a:off x="4857263" y="3557861"/>
                <a:ext cx="37776" cy="32357"/>
                <a:chOff x="4857263" y="3557861"/>
                <a:chExt cx="37776" cy="32357"/>
              </a:xfrm>
            </p:grpSpPr>
            <p:sp>
              <p:nvSpPr>
                <p:cNvPr id="1316" name="Google Shape;8076;p117">
                  <a:extLst>
                    <a:ext uri="{FF2B5EF4-FFF2-40B4-BE49-F238E27FC236}">
                      <a16:creationId xmlns:a16="http://schemas.microsoft.com/office/drawing/2014/main" id="{3D16229A-4684-4499-8BD5-41E693BDF048}"/>
                    </a:ext>
                  </a:extLst>
                </p:cNvPr>
                <p:cNvSpPr/>
                <p:nvPr/>
              </p:nvSpPr>
              <p:spPr>
                <a:xfrm>
                  <a:off x="4857263" y="3557861"/>
                  <a:ext cx="37776" cy="32357"/>
                </a:xfrm>
                <a:custGeom>
                  <a:avLst/>
                  <a:gdLst/>
                  <a:ahLst/>
                  <a:cxnLst/>
                  <a:rect l="l" t="t" r="r" b="b"/>
                  <a:pathLst>
                    <a:path w="4803" h="4114" extrusionOk="0">
                      <a:moveTo>
                        <a:pt x="2732" y="0"/>
                      </a:moveTo>
                      <a:cubicBezTo>
                        <a:pt x="2228" y="0"/>
                        <a:pt x="1713" y="187"/>
                        <a:pt x="1295" y="606"/>
                      </a:cubicBezTo>
                      <a:cubicBezTo>
                        <a:pt x="1" y="1900"/>
                        <a:pt x="908"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7" name="Google Shape;8077;p117">
                  <a:extLst>
                    <a:ext uri="{FF2B5EF4-FFF2-40B4-BE49-F238E27FC236}">
                      <a16:creationId xmlns:a16="http://schemas.microsoft.com/office/drawing/2014/main" id="{66D4EAE5-D73C-4E73-89CC-7E2B9CC719AC}"/>
                    </a:ext>
                  </a:extLst>
                </p:cNvPr>
                <p:cNvSpPr/>
                <p:nvPr/>
              </p:nvSpPr>
              <p:spPr>
                <a:xfrm>
                  <a:off x="4870106" y="3567566"/>
                  <a:ext cx="15329" cy="13040"/>
                </a:xfrm>
                <a:custGeom>
                  <a:avLst/>
                  <a:gdLst/>
                  <a:ahLst/>
                  <a:cxnLst/>
                  <a:rect l="l" t="t" r="r" b="b"/>
                  <a:pathLst>
                    <a:path w="1949" h="1658" extrusionOk="0">
                      <a:moveTo>
                        <a:pt x="1114" y="1"/>
                      </a:moveTo>
                      <a:cubicBezTo>
                        <a:pt x="376" y="1"/>
                        <a:pt x="1" y="896"/>
                        <a:pt x="533" y="1416"/>
                      </a:cubicBezTo>
                      <a:cubicBezTo>
                        <a:pt x="700" y="1583"/>
                        <a:pt x="905" y="1658"/>
                        <a:pt x="1105" y="1658"/>
                      </a:cubicBezTo>
                      <a:cubicBezTo>
                        <a:pt x="1529" y="1658"/>
                        <a:pt x="1936" y="1324"/>
                        <a:pt x="1936" y="823"/>
                      </a:cubicBezTo>
                      <a:cubicBezTo>
                        <a:pt x="1948" y="364"/>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44" name="Google Shape;8078;p117">
                <a:extLst>
                  <a:ext uri="{FF2B5EF4-FFF2-40B4-BE49-F238E27FC236}">
                    <a16:creationId xmlns:a16="http://schemas.microsoft.com/office/drawing/2014/main" id="{216F6C7C-50D9-4152-8DD1-56E116E4B22B}"/>
                  </a:ext>
                </a:extLst>
              </p:cNvPr>
              <p:cNvGrpSpPr/>
              <p:nvPr/>
            </p:nvGrpSpPr>
            <p:grpSpPr>
              <a:xfrm>
                <a:off x="4883902" y="3648033"/>
                <a:ext cx="37783" cy="32380"/>
                <a:chOff x="4883902" y="3648033"/>
                <a:chExt cx="37783" cy="32380"/>
              </a:xfrm>
            </p:grpSpPr>
            <p:sp>
              <p:nvSpPr>
                <p:cNvPr id="1314" name="Google Shape;8079;p117">
                  <a:extLst>
                    <a:ext uri="{FF2B5EF4-FFF2-40B4-BE49-F238E27FC236}">
                      <a16:creationId xmlns:a16="http://schemas.microsoft.com/office/drawing/2014/main" id="{8C07FC79-3CCE-46DC-8367-B6F4044963EE}"/>
                    </a:ext>
                  </a:extLst>
                </p:cNvPr>
                <p:cNvSpPr/>
                <p:nvPr/>
              </p:nvSpPr>
              <p:spPr>
                <a:xfrm>
                  <a:off x="4883902" y="3648033"/>
                  <a:ext cx="37783" cy="32380"/>
                </a:xfrm>
                <a:custGeom>
                  <a:avLst/>
                  <a:gdLst/>
                  <a:ahLst/>
                  <a:cxnLst/>
                  <a:rect l="l" t="t" r="r" b="b"/>
                  <a:pathLst>
                    <a:path w="4804" h="4117" extrusionOk="0">
                      <a:moveTo>
                        <a:pt x="2731" y="0"/>
                      </a:moveTo>
                      <a:cubicBezTo>
                        <a:pt x="2226" y="0"/>
                        <a:pt x="1711" y="188"/>
                        <a:pt x="1295" y="608"/>
                      </a:cubicBezTo>
                      <a:cubicBezTo>
                        <a:pt x="1" y="1903"/>
                        <a:pt x="920" y="4104"/>
                        <a:pt x="2747" y="4116"/>
                      </a:cubicBezTo>
                      <a:cubicBezTo>
                        <a:pt x="3884" y="4104"/>
                        <a:pt x="4803" y="3185"/>
                        <a:pt x="4803" y="2048"/>
                      </a:cubicBezTo>
                      <a:cubicBezTo>
                        <a:pt x="4795" y="814"/>
                        <a:pt x="3783" y="0"/>
                        <a:pt x="2731"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5" name="Google Shape;8080;p117">
                  <a:extLst>
                    <a:ext uri="{FF2B5EF4-FFF2-40B4-BE49-F238E27FC236}">
                      <a16:creationId xmlns:a16="http://schemas.microsoft.com/office/drawing/2014/main" id="{F3EC3896-CB2B-4491-9D03-0B009BD824DC}"/>
                    </a:ext>
                  </a:extLst>
                </p:cNvPr>
                <p:cNvSpPr/>
                <p:nvPr/>
              </p:nvSpPr>
              <p:spPr>
                <a:xfrm>
                  <a:off x="4896745" y="3657668"/>
                  <a:ext cx="15329" cy="13009"/>
                </a:xfrm>
                <a:custGeom>
                  <a:avLst/>
                  <a:gdLst/>
                  <a:ahLst/>
                  <a:cxnLst/>
                  <a:rect l="l" t="t" r="r" b="b"/>
                  <a:pathLst>
                    <a:path w="1949" h="1654" extrusionOk="0">
                      <a:moveTo>
                        <a:pt x="1114" y="0"/>
                      </a:moveTo>
                      <a:cubicBezTo>
                        <a:pt x="376" y="0"/>
                        <a:pt x="1" y="883"/>
                        <a:pt x="533" y="1404"/>
                      </a:cubicBezTo>
                      <a:cubicBezTo>
                        <a:pt x="702" y="1577"/>
                        <a:pt x="911" y="1654"/>
                        <a:pt x="1115" y="1654"/>
                      </a:cubicBezTo>
                      <a:cubicBezTo>
                        <a:pt x="1541" y="1654"/>
                        <a:pt x="1948" y="1321"/>
                        <a:pt x="1948" y="823"/>
                      </a:cubicBezTo>
                      <a:cubicBezTo>
                        <a:pt x="1948" y="363"/>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45" name="Google Shape;8081;p117">
                <a:extLst>
                  <a:ext uri="{FF2B5EF4-FFF2-40B4-BE49-F238E27FC236}">
                    <a16:creationId xmlns:a16="http://schemas.microsoft.com/office/drawing/2014/main" id="{3CEDCA2D-5E0B-4DA8-873F-1BACD8DD3BD0}"/>
                  </a:ext>
                </a:extLst>
              </p:cNvPr>
              <p:cNvGrpSpPr/>
              <p:nvPr/>
            </p:nvGrpSpPr>
            <p:grpSpPr>
              <a:xfrm>
                <a:off x="4907780" y="3347220"/>
                <a:ext cx="37878" cy="32357"/>
                <a:chOff x="4907780" y="3347220"/>
                <a:chExt cx="37878" cy="32357"/>
              </a:xfrm>
            </p:grpSpPr>
            <p:sp>
              <p:nvSpPr>
                <p:cNvPr id="1312" name="Google Shape;8082;p117">
                  <a:extLst>
                    <a:ext uri="{FF2B5EF4-FFF2-40B4-BE49-F238E27FC236}">
                      <a16:creationId xmlns:a16="http://schemas.microsoft.com/office/drawing/2014/main" id="{36E8D3DB-3FEF-4154-AA16-EC7D5D2B9EDB}"/>
                    </a:ext>
                  </a:extLst>
                </p:cNvPr>
                <p:cNvSpPr/>
                <p:nvPr/>
              </p:nvSpPr>
              <p:spPr>
                <a:xfrm>
                  <a:off x="4907780" y="3347220"/>
                  <a:ext cx="37878" cy="32357"/>
                </a:xfrm>
                <a:custGeom>
                  <a:avLst/>
                  <a:gdLst/>
                  <a:ahLst/>
                  <a:cxnLst/>
                  <a:rect l="l" t="t" r="r" b="b"/>
                  <a:pathLst>
                    <a:path w="4816" h="4114" extrusionOk="0">
                      <a:moveTo>
                        <a:pt x="2733" y="0"/>
                      </a:moveTo>
                      <a:cubicBezTo>
                        <a:pt x="2228" y="0"/>
                        <a:pt x="1714" y="187"/>
                        <a:pt x="1295" y="606"/>
                      </a:cubicBezTo>
                      <a:cubicBezTo>
                        <a:pt x="1" y="1900"/>
                        <a:pt x="920" y="4114"/>
                        <a:pt x="2759" y="4114"/>
                      </a:cubicBezTo>
                      <a:cubicBezTo>
                        <a:pt x="3884" y="4114"/>
                        <a:pt x="4803" y="3194"/>
                        <a:pt x="4815" y="2057"/>
                      </a:cubicBezTo>
                      <a:cubicBezTo>
                        <a:pt x="4807" y="821"/>
                        <a:pt x="3791" y="0"/>
                        <a:pt x="2733"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3" name="Google Shape;8083;p117">
                  <a:extLst>
                    <a:ext uri="{FF2B5EF4-FFF2-40B4-BE49-F238E27FC236}">
                      <a16:creationId xmlns:a16="http://schemas.microsoft.com/office/drawing/2014/main" id="{F5E5286B-EF89-4308-B85B-ADA9771B90C3}"/>
                    </a:ext>
                  </a:extLst>
                </p:cNvPr>
                <p:cNvSpPr/>
                <p:nvPr/>
              </p:nvSpPr>
              <p:spPr>
                <a:xfrm>
                  <a:off x="4922912" y="3356926"/>
                  <a:ext cx="13040" cy="13040"/>
                </a:xfrm>
                <a:custGeom>
                  <a:avLst/>
                  <a:gdLst/>
                  <a:ahLst/>
                  <a:cxnLst/>
                  <a:rect l="l" t="t" r="r" b="b"/>
                  <a:pathLst>
                    <a:path w="1658" h="1658" extrusionOk="0">
                      <a:moveTo>
                        <a:pt x="835" y="1"/>
                      </a:moveTo>
                      <a:cubicBezTo>
                        <a:pt x="375" y="1"/>
                        <a:pt x="0" y="363"/>
                        <a:pt x="0" y="823"/>
                      </a:cubicBezTo>
                      <a:cubicBezTo>
                        <a:pt x="0" y="1283"/>
                        <a:pt x="375" y="1658"/>
                        <a:pt x="835" y="1658"/>
                      </a:cubicBezTo>
                      <a:cubicBezTo>
                        <a:pt x="1283" y="1658"/>
                        <a:pt x="1658" y="1283"/>
                        <a:pt x="1658" y="823"/>
                      </a:cubicBezTo>
                      <a:cubicBezTo>
                        <a:pt x="1658" y="363"/>
                        <a:pt x="1283"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46" name="Google Shape;8084;p117">
                <a:extLst>
                  <a:ext uri="{FF2B5EF4-FFF2-40B4-BE49-F238E27FC236}">
                    <a16:creationId xmlns:a16="http://schemas.microsoft.com/office/drawing/2014/main" id="{BC5269DC-3239-40F1-99E6-F3419F3BE065}"/>
                  </a:ext>
                </a:extLst>
              </p:cNvPr>
              <p:cNvGrpSpPr/>
              <p:nvPr/>
            </p:nvGrpSpPr>
            <p:grpSpPr>
              <a:xfrm>
                <a:off x="5065048" y="3738150"/>
                <a:ext cx="37783" cy="32364"/>
                <a:chOff x="5065048" y="3738150"/>
                <a:chExt cx="37783" cy="32364"/>
              </a:xfrm>
            </p:grpSpPr>
            <p:sp>
              <p:nvSpPr>
                <p:cNvPr id="1310" name="Google Shape;8085;p117">
                  <a:extLst>
                    <a:ext uri="{FF2B5EF4-FFF2-40B4-BE49-F238E27FC236}">
                      <a16:creationId xmlns:a16="http://schemas.microsoft.com/office/drawing/2014/main" id="{0DC7E5B5-81AE-4152-89BE-4439E3B8190B}"/>
                    </a:ext>
                  </a:extLst>
                </p:cNvPr>
                <p:cNvSpPr/>
                <p:nvPr/>
              </p:nvSpPr>
              <p:spPr>
                <a:xfrm>
                  <a:off x="5065048" y="3738150"/>
                  <a:ext cx="37783" cy="32364"/>
                </a:xfrm>
                <a:custGeom>
                  <a:avLst/>
                  <a:gdLst/>
                  <a:ahLst/>
                  <a:cxnLst/>
                  <a:rect l="l" t="t" r="r" b="b"/>
                  <a:pathLst>
                    <a:path w="4804" h="4115"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1" name="Google Shape;8086;p117">
                  <a:extLst>
                    <a:ext uri="{FF2B5EF4-FFF2-40B4-BE49-F238E27FC236}">
                      <a16:creationId xmlns:a16="http://schemas.microsoft.com/office/drawing/2014/main" id="{60074133-7287-47C9-B02B-810717440981}"/>
                    </a:ext>
                  </a:extLst>
                </p:cNvPr>
                <p:cNvSpPr/>
                <p:nvPr/>
              </p:nvSpPr>
              <p:spPr>
                <a:xfrm>
                  <a:off x="5077994" y="3747761"/>
                  <a:ext cx="15227" cy="13072"/>
                </a:xfrm>
                <a:custGeom>
                  <a:avLst/>
                  <a:gdLst/>
                  <a:ahLst/>
                  <a:cxnLst/>
                  <a:rect l="l" t="t" r="r" b="b"/>
                  <a:pathLst>
                    <a:path w="1936" h="1662" extrusionOk="0">
                      <a:moveTo>
                        <a:pt x="1101" y="1"/>
                      </a:moveTo>
                      <a:cubicBezTo>
                        <a:pt x="363" y="1"/>
                        <a:pt x="0" y="896"/>
                        <a:pt x="520" y="1416"/>
                      </a:cubicBezTo>
                      <a:cubicBezTo>
                        <a:pt x="689" y="1585"/>
                        <a:pt x="898" y="1661"/>
                        <a:pt x="1102" y="1661"/>
                      </a:cubicBezTo>
                      <a:cubicBezTo>
                        <a:pt x="1528" y="1661"/>
                        <a:pt x="1936" y="1334"/>
                        <a:pt x="1936" y="836"/>
                      </a:cubicBezTo>
                      <a:cubicBezTo>
                        <a:pt x="1936" y="376"/>
                        <a:pt x="1561" y="1"/>
                        <a:pt x="1101"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47" name="Google Shape;8087;p117">
                <a:extLst>
                  <a:ext uri="{FF2B5EF4-FFF2-40B4-BE49-F238E27FC236}">
                    <a16:creationId xmlns:a16="http://schemas.microsoft.com/office/drawing/2014/main" id="{22EA50A0-1D18-4304-A19E-1516B03D8E36}"/>
                  </a:ext>
                </a:extLst>
              </p:cNvPr>
              <p:cNvGrpSpPr/>
              <p:nvPr/>
            </p:nvGrpSpPr>
            <p:grpSpPr>
              <a:xfrm>
                <a:off x="5071616" y="3284615"/>
                <a:ext cx="37783" cy="32357"/>
                <a:chOff x="5071616" y="3284615"/>
                <a:chExt cx="37783" cy="32357"/>
              </a:xfrm>
            </p:grpSpPr>
            <p:sp>
              <p:nvSpPr>
                <p:cNvPr id="1308" name="Google Shape;8088;p117">
                  <a:extLst>
                    <a:ext uri="{FF2B5EF4-FFF2-40B4-BE49-F238E27FC236}">
                      <a16:creationId xmlns:a16="http://schemas.microsoft.com/office/drawing/2014/main" id="{E8404D86-9C8A-497D-BC53-0D5497F14231}"/>
                    </a:ext>
                  </a:extLst>
                </p:cNvPr>
                <p:cNvSpPr/>
                <p:nvPr/>
              </p:nvSpPr>
              <p:spPr>
                <a:xfrm>
                  <a:off x="5071616" y="3284615"/>
                  <a:ext cx="37783" cy="32357"/>
                </a:xfrm>
                <a:custGeom>
                  <a:avLst/>
                  <a:gdLst/>
                  <a:ahLst/>
                  <a:cxnLst/>
                  <a:rect l="l" t="t" r="r" b="b"/>
                  <a:pathLst>
                    <a:path w="4804" h="4114" extrusionOk="0">
                      <a:moveTo>
                        <a:pt x="2732" y="0"/>
                      </a:moveTo>
                      <a:cubicBezTo>
                        <a:pt x="2228" y="0"/>
                        <a:pt x="1713" y="188"/>
                        <a:pt x="1295" y="606"/>
                      </a:cubicBezTo>
                      <a:cubicBezTo>
                        <a:pt x="1" y="1900"/>
                        <a:pt x="908" y="4114"/>
                        <a:pt x="2747" y="4114"/>
                      </a:cubicBezTo>
                      <a:cubicBezTo>
                        <a:pt x="3872" y="4114"/>
                        <a:pt x="4791"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09" name="Google Shape;8089;p117">
                  <a:extLst>
                    <a:ext uri="{FF2B5EF4-FFF2-40B4-BE49-F238E27FC236}">
                      <a16:creationId xmlns:a16="http://schemas.microsoft.com/office/drawing/2014/main" id="{F97072FE-A8E0-4C5F-AEFD-6197966DDDC2}"/>
                    </a:ext>
                  </a:extLst>
                </p:cNvPr>
                <p:cNvSpPr/>
                <p:nvPr/>
              </p:nvSpPr>
              <p:spPr>
                <a:xfrm>
                  <a:off x="5086646" y="3294320"/>
                  <a:ext cx="13048" cy="13048"/>
                </a:xfrm>
                <a:custGeom>
                  <a:avLst/>
                  <a:gdLst/>
                  <a:ahLst/>
                  <a:cxnLst/>
                  <a:rect l="l" t="t" r="r" b="b"/>
                  <a:pathLst>
                    <a:path w="1659" h="1659" extrusionOk="0">
                      <a:moveTo>
                        <a:pt x="836" y="1"/>
                      </a:moveTo>
                      <a:cubicBezTo>
                        <a:pt x="376" y="1"/>
                        <a:pt x="1" y="364"/>
                        <a:pt x="1" y="823"/>
                      </a:cubicBezTo>
                      <a:cubicBezTo>
                        <a:pt x="1" y="1283"/>
                        <a:pt x="376" y="1658"/>
                        <a:pt x="836" y="1658"/>
                      </a:cubicBezTo>
                      <a:cubicBezTo>
                        <a:pt x="1283" y="1658"/>
                        <a:pt x="1658" y="1283"/>
                        <a:pt x="1658" y="823"/>
                      </a:cubicBezTo>
                      <a:cubicBezTo>
                        <a:pt x="1658" y="364"/>
                        <a:pt x="1283" y="1"/>
                        <a:pt x="836"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48" name="Google Shape;8090;p117">
                <a:extLst>
                  <a:ext uri="{FF2B5EF4-FFF2-40B4-BE49-F238E27FC236}">
                    <a16:creationId xmlns:a16="http://schemas.microsoft.com/office/drawing/2014/main" id="{75758721-E7E9-47A7-9D6B-00AA4215C092}"/>
                  </a:ext>
                </a:extLst>
              </p:cNvPr>
              <p:cNvGrpSpPr/>
              <p:nvPr/>
            </p:nvGrpSpPr>
            <p:grpSpPr>
              <a:xfrm>
                <a:off x="5389291" y="3759921"/>
                <a:ext cx="37783" cy="32380"/>
                <a:chOff x="5389291" y="3759921"/>
                <a:chExt cx="37783" cy="32380"/>
              </a:xfrm>
            </p:grpSpPr>
            <p:sp>
              <p:nvSpPr>
                <p:cNvPr id="1306" name="Google Shape;8091;p117">
                  <a:extLst>
                    <a:ext uri="{FF2B5EF4-FFF2-40B4-BE49-F238E27FC236}">
                      <a16:creationId xmlns:a16="http://schemas.microsoft.com/office/drawing/2014/main" id="{C1F2C84F-8518-424A-ACF2-7DFACE49D762}"/>
                    </a:ext>
                  </a:extLst>
                </p:cNvPr>
                <p:cNvSpPr/>
                <p:nvPr/>
              </p:nvSpPr>
              <p:spPr>
                <a:xfrm>
                  <a:off x="5389291" y="3759921"/>
                  <a:ext cx="37783" cy="32380"/>
                </a:xfrm>
                <a:custGeom>
                  <a:avLst/>
                  <a:gdLst/>
                  <a:ahLst/>
                  <a:cxnLst/>
                  <a:rect l="l" t="t" r="r" b="b"/>
                  <a:pathLst>
                    <a:path w="4804" h="4117" extrusionOk="0">
                      <a:moveTo>
                        <a:pt x="2738" y="0"/>
                      </a:moveTo>
                      <a:cubicBezTo>
                        <a:pt x="2231" y="0"/>
                        <a:pt x="1715" y="188"/>
                        <a:pt x="1295" y="608"/>
                      </a:cubicBezTo>
                      <a:cubicBezTo>
                        <a:pt x="1" y="1903"/>
                        <a:pt x="920" y="4116"/>
                        <a:pt x="2747" y="4116"/>
                      </a:cubicBezTo>
                      <a:cubicBezTo>
                        <a:pt x="3884" y="4116"/>
                        <a:pt x="4803" y="3197"/>
                        <a:pt x="4803" y="2060"/>
                      </a:cubicBezTo>
                      <a:cubicBezTo>
                        <a:pt x="4803" y="817"/>
                        <a:pt x="3792"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07" name="Google Shape;8092;p117">
                  <a:extLst>
                    <a:ext uri="{FF2B5EF4-FFF2-40B4-BE49-F238E27FC236}">
                      <a16:creationId xmlns:a16="http://schemas.microsoft.com/office/drawing/2014/main" id="{414B3C6F-996A-4A42-8AF0-7E4E60CDF860}"/>
                    </a:ext>
                  </a:extLst>
                </p:cNvPr>
                <p:cNvSpPr/>
                <p:nvPr/>
              </p:nvSpPr>
              <p:spPr>
                <a:xfrm>
                  <a:off x="5402229" y="3769555"/>
                  <a:ext cx="15235" cy="13064"/>
                </a:xfrm>
                <a:custGeom>
                  <a:avLst/>
                  <a:gdLst/>
                  <a:ahLst/>
                  <a:cxnLst/>
                  <a:rect l="l" t="t" r="r" b="b"/>
                  <a:pathLst>
                    <a:path w="1937" h="1661" extrusionOk="0">
                      <a:moveTo>
                        <a:pt x="1114" y="0"/>
                      </a:moveTo>
                      <a:cubicBezTo>
                        <a:pt x="364" y="0"/>
                        <a:pt x="1" y="895"/>
                        <a:pt x="521" y="1415"/>
                      </a:cubicBezTo>
                      <a:cubicBezTo>
                        <a:pt x="690" y="1584"/>
                        <a:pt x="899" y="1660"/>
                        <a:pt x="1103" y="1660"/>
                      </a:cubicBezTo>
                      <a:cubicBezTo>
                        <a:pt x="1528" y="1660"/>
                        <a:pt x="1936" y="1333"/>
                        <a:pt x="1936" y="835"/>
                      </a:cubicBezTo>
                      <a:cubicBezTo>
                        <a:pt x="1936" y="375"/>
                        <a:pt x="1561"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49" name="Google Shape;8093;p117">
                <a:extLst>
                  <a:ext uri="{FF2B5EF4-FFF2-40B4-BE49-F238E27FC236}">
                    <a16:creationId xmlns:a16="http://schemas.microsoft.com/office/drawing/2014/main" id="{77C58C10-FB83-4B2C-82D2-97894E739B72}"/>
                  </a:ext>
                </a:extLst>
              </p:cNvPr>
              <p:cNvGrpSpPr/>
              <p:nvPr/>
            </p:nvGrpSpPr>
            <p:grpSpPr>
              <a:xfrm>
                <a:off x="5431534" y="3632932"/>
                <a:ext cx="37878" cy="32451"/>
                <a:chOff x="5431534" y="3632932"/>
                <a:chExt cx="37878" cy="32451"/>
              </a:xfrm>
            </p:grpSpPr>
            <p:sp>
              <p:nvSpPr>
                <p:cNvPr id="1304" name="Google Shape;8094;p117">
                  <a:extLst>
                    <a:ext uri="{FF2B5EF4-FFF2-40B4-BE49-F238E27FC236}">
                      <a16:creationId xmlns:a16="http://schemas.microsoft.com/office/drawing/2014/main" id="{0B70FAC0-457E-4B64-81C4-AA9A28E9DC98}"/>
                    </a:ext>
                  </a:extLst>
                </p:cNvPr>
                <p:cNvSpPr/>
                <p:nvPr/>
              </p:nvSpPr>
              <p:spPr>
                <a:xfrm>
                  <a:off x="5431534" y="3632932"/>
                  <a:ext cx="37878" cy="32451"/>
                </a:xfrm>
                <a:custGeom>
                  <a:avLst/>
                  <a:gdLst/>
                  <a:ahLst/>
                  <a:cxnLst/>
                  <a:rect l="l" t="t" r="r" b="b"/>
                  <a:pathLst>
                    <a:path w="4816" h="4126" extrusionOk="0">
                      <a:moveTo>
                        <a:pt x="2734" y="0"/>
                      </a:moveTo>
                      <a:cubicBezTo>
                        <a:pt x="2228" y="0"/>
                        <a:pt x="1713" y="187"/>
                        <a:pt x="1295" y="605"/>
                      </a:cubicBezTo>
                      <a:cubicBezTo>
                        <a:pt x="1" y="1899"/>
                        <a:pt x="920" y="4125"/>
                        <a:pt x="2759" y="4125"/>
                      </a:cubicBezTo>
                      <a:cubicBezTo>
                        <a:pt x="3896" y="4113"/>
                        <a:pt x="4815" y="3194"/>
                        <a:pt x="4815" y="2069"/>
                      </a:cubicBezTo>
                      <a:cubicBezTo>
                        <a:pt x="4815" y="824"/>
                        <a:pt x="3795" y="0"/>
                        <a:pt x="2734"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05" name="Google Shape;8095;p117">
                  <a:extLst>
                    <a:ext uri="{FF2B5EF4-FFF2-40B4-BE49-F238E27FC236}">
                      <a16:creationId xmlns:a16="http://schemas.microsoft.com/office/drawing/2014/main" id="{D95EAAED-5152-4C02-B1BC-DC7EB24350A4}"/>
                    </a:ext>
                  </a:extLst>
                </p:cNvPr>
                <p:cNvSpPr/>
                <p:nvPr/>
              </p:nvSpPr>
              <p:spPr>
                <a:xfrm>
                  <a:off x="5444472" y="3642638"/>
                  <a:ext cx="15235" cy="13064"/>
                </a:xfrm>
                <a:custGeom>
                  <a:avLst/>
                  <a:gdLst/>
                  <a:ahLst/>
                  <a:cxnLst/>
                  <a:rect l="l" t="t" r="r" b="b"/>
                  <a:pathLst>
                    <a:path w="1937" h="1661" extrusionOk="0">
                      <a:moveTo>
                        <a:pt x="1114" y="0"/>
                      </a:moveTo>
                      <a:cubicBezTo>
                        <a:pt x="376" y="0"/>
                        <a:pt x="1" y="895"/>
                        <a:pt x="521" y="1415"/>
                      </a:cubicBezTo>
                      <a:cubicBezTo>
                        <a:pt x="690" y="1584"/>
                        <a:pt x="899" y="1660"/>
                        <a:pt x="1103" y="1660"/>
                      </a:cubicBezTo>
                      <a:cubicBezTo>
                        <a:pt x="1528" y="1660"/>
                        <a:pt x="1936" y="1333"/>
                        <a:pt x="1936" y="835"/>
                      </a:cubicBezTo>
                      <a:cubicBezTo>
                        <a:pt x="1936" y="375"/>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50" name="Google Shape;8096;p117">
                <a:extLst>
                  <a:ext uri="{FF2B5EF4-FFF2-40B4-BE49-F238E27FC236}">
                    <a16:creationId xmlns:a16="http://schemas.microsoft.com/office/drawing/2014/main" id="{766AA2AF-C00E-4DA5-97DB-5FD22348CCDF}"/>
                  </a:ext>
                </a:extLst>
              </p:cNvPr>
              <p:cNvGrpSpPr/>
              <p:nvPr/>
            </p:nvGrpSpPr>
            <p:grpSpPr>
              <a:xfrm>
                <a:off x="5540755" y="3544829"/>
                <a:ext cx="37783" cy="32357"/>
                <a:chOff x="5540755" y="3544829"/>
                <a:chExt cx="37783" cy="32357"/>
              </a:xfrm>
            </p:grpSpPr>
            <p:sp>
              <p:nvSpPr>
                <p:cNvPr id="1302" name="Google Shape;8097;p117">
                  <a:extLst>
                    <a:ext uri="{FF2B5EF4-FFF2-40B4-BE49-F238E27FC236}">
                      <a16:creationId xmlns:a16="http://schemas.microsoft.com/office/drawing/2014/main" id="{BE64A513-49F1-4B2F-868A-6D6EA2F247FE}"/>
                    </a:ext>
                  </a:extLst>
                </p:cNvPr>
                <p:cNvSpPr/>
                <p:nvPr/>
              </p:nvSpPr>
              <p:spPr>
                <a:xfrm>
                  <a:off x="5540755" y="3544829"/>
                  <a:ext cx="37783" cy="32357"/>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03" name="Google Shape;8098;p117">
                  <a:extLst>
                    <a:ext uri="{FF2B5EF4-FFF2-40B4-BE49-F238E27FC236}">
                      <a16:creationId xmlns:a16="http://schemas.microsoft.com/office/drawing/2014/main" id="{1815D60E-C64A-4058-89E6-E67D9B568617}"/>
                    </a:ext>
                  </a:extLst>
                </p:cNvPr>
                <p:cNvSpPr/>
                <p:nvPr/>
              </p:nvSpPr>
              <p:spPr>
                <a:xfrm>
                  <a:off x="5553693" y="3554534"/>
                  <a:ext cx="15235" cy="13040"/>
                </a:xfrm>
                <a:custGeom>
                  <a:avLst/>
                  <a:gdLst/>
                  <a:ahLst/>
                  <a:cxnLst/>
                  <a:rect l="l" t="t" r="r" b="b"/>
                  <a:pathLst>
                    <a:path w="1937" h="1658" extrusionOk="0">
                      <a:moveTo>
                        <a:pt x="1102" y="0"/>
                      </a:moveTo>
                      <a:cubicBezTo>
                        <a:pt x="364" y="0"/>
                        <a:pt x="1" y="896"/>
                        <a:pt x="521" y="1416"/>
                      </a:cubicBezTo>
                      <a:cubicBezTo>
                        <a:pt x="688" y="1583"/>
                        <a:pt x="894" y="1658"/>
                        <a:pt x="1096" y="1658"/>
                      </a:cubicBezTo>
                      <a:cubicBezTo>
                        <a:pt x="1524" y="1658"/>
                        <a:pt x="1936" y="1324"/>
                        <a:pt x="1936" y="823"/>
                      </a:cubicBezTo>
                      <a:cubicBezTo>
                        <a:pt x="1936" y="363"/>
                        <a:pt x="1561" y="0"/>
                        <a:pt x="1102"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51" name="Google Shape;8099;p117">
                <a:extLst>
                  <a:ext uri="{FF2B5EF4-FFF2-40B4-BE49-F238E27FC236}">
                    <a16:creationId xmlns:a16="http://schemas.microsoft.com/office/drawing/2014/main" id="{5FDB543E-BC5A-42D2-8F24-F7BD65F4F0E4}"/>
                  </a:ext>
                </a:extLst>
              </p:cNvPr>
              <p:cNvGrpSpPr/>
              <p:nvPr/>
            </p:nvGrpSpPr>
            <p:grpSpPr>
              <a:xfrm>
                <a:off x="5579293" y="3412107"/>
                <a:ext cx="37776" cy="32357"/>
                <a:chOff x="5579293" y="3412107"/>
                <a:chExt cx="37776" cy="32357"/>
              </a:xfrm>
            </p:grpSpPr>
            <p:sp>
              <p:nvSpPr>
                <p:cNvPr id="1300" name="Google Shape;8100;p117">
                  <a:extLst>
                    <a:ext uri="{FF2B5EF4-FFF2-40B4-BE49-F238E27FC236}">
                      <a16:creationId xmlns:a16="http://schemas.microsoft.com/office/drawing/2014/main" id="{1692999A-A010-4159-A11E-1A358174E92C}"/>
                    </a:ext>
                  </a:extLst>
                </p:cNvPr>
                <p:cNvSpPr/>
                <p:nvPr/>
              </p:nvSpPr>
              <p:spPr>
                <a:xfrm>
                  <a:off x="5579293" y="3412107"/>
                  <a:ext cx="37776" cy="32357"/>
                </a:xfrm>
                <a:custGeom>
                  <a:avLst/>
                  <a:gdLst/>
                  <a:ahLst/>
                  <a:cxnLst/>
                  <a:rect l="l" t="t" r="r" b="b"/>
                  <a:pathLst>
                    <a:path w="4803" h="4114" extrusionOk="0">
                      <a:moveTo>
                        <a:pt x="2732" y="0"/>
                      </a:moveTo>
                      <a:cubicBezTo>
                        <a:pt x="2227" y="0"/>
                        <a:pt x="1713" y="187"/>
                        <a:pt x="1294" y="605"/>
                      </a:cubicBezTo>
                      <a:cubicBezTo>
                        <a:pt x="0" y="1900"/>
                        <a:pt x="919" y="4114"/>
                        <a:pt x="2746" y="4114"/>
                      </a:cubicBezTo>
                      <a:cubicBezTo>
                        <a:pt x="3883" y="4114"/>
                        <a:pt x="4802" y="3194"/>
                        <a:pt x="4802" y="2057"/>
                      </a:cubicBezTo>
                      <a:cubicBezTo>
                        <a:pt x="4802" y="821"/>
                        <a:pt x="3788"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01" name="Google Shape;8101;p117">
                  <a:extLst>
                    <a:ext uri="{FF2B5EF4-FFF2-40B4-BE49-F238E27FC236}">
                      <a16:creationId xmlns:a16="http://schemas.microsoft.com/office/drawing/2014/main" id="{224C9F2D-0CA2-41D8-97F0-806E2DD0B728}"/>
                    </a:ext>
                  </a:extLst>
                </p:cNvPr>
                <p:cNvSpPr/>
                <p:nvPr/>
              </p:nvSpPr>
              <p:spPr>
                <a:xfrm>
                  <a:off x="5594418" y="3421812"/>
                  <a:ext cx="13040" cy="13040"/>
                </a:xfrm>
                <a:custGeom>
                  <a:avLst/>
                  <a:gdLst/>
                  <a:ahLst/>
                  <a:cxnLst/>
                  <a:rect l="l" t="t" r="r" b="b"/>
                  <a:pathLst>
                    <a:path w="1658" h="1658" extrusionOk="0">
                      <a:moveTo>
                        <a:pt x="823" y="1"/>
                      </a:moveTo>
                      <a:cubicBezTo>
                        <a:pt x="375" y="1"/>
                        <a:pt x="0" y="363"/>
                        <a:pt x="0" y="823"/>
                      </a:cubicBezTo>
                      <a:cubicBezTo>
                        <a:pt x="0" y="1283"/>
                        <a:pt x="375"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52" name="Google Shape;8102;p117">
                <a:extLst>
                  <a:ext uri="{FF2B5EF4-FFF2-40B4-BE49-F238E27FC236}">
                    <a16:creationId xmlns:a16="http://schemas.microsoft.com/office/drawing/2014/main" id="{1374CAC6-0E8D-4DE6-A15D-8A4B8CAF2A78}"/>
                  </a:ext>
                </a:extLst>
              </p:cNvPr>
              <p:cNvGrpSpPr/>
              <p:nvPr/>
            </p:nvGrpSpPr>
            <p:grpSpPr>
              <a:xfrm>
                <a:off x="5801346" y="3284615"/>
                <a:ext cx="37783" cy="32357"/>
                <a:chOff x="5801346" y="3284615"/>
                <a:chExt cx="37783" cy="32357"/>
              </a:xfrm>
            </p:grpSpPr>
            <p:sp>
              <p:nvSpPr>
                <p:cNvPr id="1298" name="Google Shape;8103;p117">
                  <a:extLst>
                    <a:ext uri="{FF2B5EF4-FFF2-40B4-BE49-F238E27FC236}">
                      <a16:creationId xmlns:a16="http://schemas.microsoft.com/office/drawing/2014/main" id="{5784A935-29E2-4FFF-804B-9BB8012656D4}"/>
                    </a:ext>
                  </a:extLst>
                </p:cNvPr>
                <p:cNvSpPr/>
                <p:nvPr/>
              </p:nvSpPr>
              <p:spPr>
                <a:xfrm>
                  <a:off x="5801346" y="3284615"/>
                  <a:ext cx="37783" cy="32357"/>
                </a:xfrm>
                <a:custGeom>
                  <a:avLst/>
                  <a:gdLst/>
                  <a:ahLst/>
                  <a:cxnLst/>
                  <a:rect l="l" t="t" r="r" b="b"/>
                  <a:pathLst>
                    <a:path w="4804" h="4114" extrusionOk="0">
                      <a:moveTo>
                        <a:pt x="2732" y="0"/>
                      </a:moveTo>
                      <a:cubicBezTo>
                        <a:pt x="2228" y="0"/>
                        <a:pt x="1714" y="188"/>
                        <a:pt x="1295" y="606"/>
                      </a:cubicBezTo>
                      <a:cubicBezTo>
                        <a:pt x="1" y="1900"/>
                        <a:pt x="920" y="4114"/>
                        <a:pt x="2759" y="4114"/>
                      </a:cubicBezTo>
                      <a:cubicBezTo>
                        <a:pt x="3884"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99" name="Google Shape;8104;p117">
                  <a:extLst>
                    <a:ext uri="{FF2B5EF4-FFF2-40B4-BE49-F238E27FC236}">
                      <a16:creationId xmlns:a16="http://schemas.microsoft.com/office/drawing/2014/main" id="{85297411-B7C7-451B-AF69-16BBF9A332A3}"/>
                    </a:ext>
                  </a:extLst>
                </p:cNvPr>
                <p:cNvSpPr/>
                <p:nvPr/>
              </p:nvSpPr>
              <p:spPr>
                <a:xfrm>
                  <a:off x="5816478" y="3294320"/>
                  <a:ext cx="13040" cy="13048"/>
                </a:xfrm>
                <a:custGeom>
                  <a:avLst/>
                  <a:gdLst/>
                  <a:ahLst/>
                  <a:cxnLst/>
                  <a:rect l="l" t="t" r="r" b="b"/>
                  <a:pathLst>
                    <a:path w="1658" h="1659" extrusionOk="0">
                      <a:moveTo>
                        <a:pt x="835" y="1"/>
                      </a:moveTo>
                      <a:cubicBezTo>
                        <a:pt x="375" y="1"/>
                        <a:pt x="0" y="364"/>
                        <a:pt x="0" y="823"/>
                      </a:cubicBezTo>
                      <a:cubicBezTo>
                        <a:pt x="0" y="1283"/>
                        <a:pt x="375" y="1658"/>
                        <a:pt x="835" y="1658"/>
                      </a:cubicBezTo>
                      <a:cubicBezTo>
                        <a:pt x="1283" y="1658"/>
                        <a:pt x="1658" y="1283"/>
                        <a:pt x="1658" y="823"/>
                      </a:cubicBezTo>
                      <a:cubicBezTo>
                        <a:pt x="1658" y="364"/>
                        <a:pt x="1283"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53" name="Google Shape;8105;p117">
                <a:extLst>
                  <a:ext uri="{FF2B5EF4-FFF2-40B4-BE49-F238E27FC236}">
                    <a16:creationId xmlns:a16="http://schemas.microsoft.com/office/drawing/2014/main" id="{4CC1EC80-0819-48A6-9CDC-5EE7061E635A}"/>
                  </a:ext>
                </a:extLst>
              </p:cNvPr>
              <p:cNvGrpSpPr/>
              <p:nvPr/>
            </p:nvGrpSpPr>
            <p:grpSpPr>
              <a:xfrm>
                <a:off x="5763578" y="3399067"/>
                <a:ext cx="37776" cy="32364"/>
                <a:chOff x="5763578" y="3399067"/>
                <a:chExt cx="37776" cy="32364"/>
              </a:xfrm>
            </p:grpSpPr>
            <p:sp>
              <p:nvSpPr>
                <p:cNvPr id="1296" name="Google Shape;8106;p117">
                  <a:extLst>
                    <a:ext uri="{FF2B5EF4-FFF2-40B4-BE49-F238E27FC236}">
                      <a16:creationId xmlns:a16="http://schemas.microsoft.com/office/drawing/2014/main" id="{18033CDC-312F-420C-8CD3-B8B255889159}"/>
                    </a:ext>
                  </a:extLst>
                </p:cNvPr>
                <p:cNvSpPr/>
                <p:nvPr/>
              </p:nvSpPr>
              <p:spPr>
                <a:xfrm>
                  <a:off x="5763578" y="3399067"/>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4"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97" name="Google Shape;8107;p117">
                  <a:extLst>
                    <a:ext uri="{FF2B5EF4-FFF2-40B4-BE49-F238E27FC236}">
                      <a16:creationId xmlns:a16="http://schemas.microsoft.com/office/drawing/2014/main" id="{F0B05DFA-5561-4081-8EFF-15A3D167DFAA}"/>
                    </a:ext>
                  </a:extLst>
                </p:cNvPr>
                <p:cNvSpPr/>
                <p:nvPr/>
              </p:nvSpPr>
              <p:spPr>
                <a:xfrm>
                  <a:off x="5776516" y="3408780"/>
                  <a:ext cx="15235" cy="13040"/>
                </a:xfrm>
                <a:custGeom>
                  <a:avLst/>
                  <a:gdLst/>
                  <a:ahLst/>
                  <a:cxnLst/>
                  <a:rect l="l" t="t" r="r" b="b"/>
                  <a:pathLst>
                    <a:path w="1937" h="1658" extrusionOk="0">
                      <a:moveTo>
                        <a:pt x="1101" y="0"/>
                      </a:moveTo>
                      <a:cubicBezTo>
                        <a:pt x="364"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54" name="Google Shape;8108;p117">
                <a:extLst>
                  <a:ext uri="{FF2B5EF4-FFF2-40B4-BE49-F238E27FC236}">
                    <a16:creationId xmlns:a16="http://schemas.microsoft.com/office/drawing/2014/main" id="{C7D76D7E-3F9D-4FE7-85B6-10AD7509CA9C}"/>
                  </a:ext>
                </a:extLst>
              </p:cNvPr>
              <p:cNvGrpSpPr/>
              <p:nvPr/>
            </p:nvGrpSpPr>
            <p:grpSpPr>
              <a:xfrm>
                <a:off x="5395858" y="3230952"/>
                <a:ext cx="37776" cy="32364"/>
                <a:chOff x="5395858" y="3230952"/>
                <a:chExt cx="37776" cy="32364"/>
              </a:xfrm>
            </p:grpSpPr>
            <p:sp>
              <p:nvSpPr>
                <p:cNvPr id="1294" name="Google Shape;8109;p117">
                  <a:extLst>
                    <a:ext uri="{FF2B5EF4-FFF2-40B4-BE49-F238E27FC236}">
                      <a16:creationId xmlns:a16="http://schemas.microsoft.com/office/drawing/2014/main" id="{351CE96B-06FD-4B8E-8E4E-D28A70BD0AD9}"/>
                    </a:ext>
                  </a:extLst>
                </p:cNvPr>
                <p:cNvSpPr/>
                <p:nvPr/>
              </p:nvSpPr>
              <p:spPr>
                <a:xfrm>
                  <a:off x="5395858" y="3230952"/>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95" name="Google Shape;8110;p117">
                  <a:extLst>
                    <a:ext uri="{FF2B5EF4-FFF2-40B4-BE49-F238E27FC236}">
                      <a16:creationId xmlns:a16="http://schemas.microsoft.com/office/drawing/2014/main" id="{CB21AEEF-7829-43D5-93FC-6855C407A075}"/>
                    </a:ext>
                  </a:extLst>
                </p:cNvPr>
                <p:cNvSpPr/>
                <p:nvPr/>
              </p:nvSpPr>
              <p:spPr>
                <a:xfrm>
                  <a:off x="5408702" y="3240571"/>
                  <a:ext cx="15227" cy="13064"/>
                </a:xfrm>
                <a:custGeom>
                  <a:avLst/>
                  <a:gdLst/>
                  <a:ahLst/>
                  <a:cxnLst/>
                  <a:rect l="l" t="t" r="r" b="b"/>
                  <a:pathLst>
                    <a:path w="1936" h="1661" extrusionOk="0">
                      <a:moveTo>
                        <a:pt x="1113" y="0"/>
                      </a:moveTo>
                      <a:cubicBezTo>
                        <a:pt x="375" y="0"/>
                        <a:pt x="0" y="895"/>
                        <a:pt x="521" y="1416"/>
                      </a:cubicBezTo>
                      <a:cubicBezTo>
                        <a:pt x="690" y="1585"/>
                        <a:pt x="898" y="1660"/>
                        <a:pt x="1103" y="1660"/>
                      </a:cubicBezTo>
                      <a:cubicBezTo>
                        <a:pt x="1528" y="1660"/>
                        <a:pt x="1936" y="1333"/>
                        <a:pt x="1936" y="835"/>
                      </a:cubicBezTo>
                      <a:cubicBezTo>
                        <a:pt x="1936" y="375"/>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55" name="Google Shape;8111;p117">
                <a:extLst>
                  <a:ext uri="{FF2B5EF4-FFF2-40B4-BE49-F238E27FC236}">
                    <a16:creationId xmlns:a16="http://schemas.microsoft.com/office/drawing/2014/main" id="{3DB2CDAD-6C30-49C1-A36B-5C6C493E1A26}"/>
                  </a:ext>
                </a:extLst>
              </p:cNvPr>
              <p:cNvGrpSpPr/>
              <p:nvPr/>
            </p:nvGrpSpPr>
            <p:grpSpPr>
              <a:xfrm>
                <a:off x="5264088" y="3188237"/>
                <a:ext cx="37776" cy="32357"/>
                <a:chOff x="5264088" y="3188237"/>
                <a:chExt cx="37776" cy="32357"/>
              </a:xfrm>
            </p:grpSpPr>
            <p:sp>
              <p:nvSpPr>
                <p:cNvPr id="1292" name="Google Shape;8112;p117">
                  <a:extLst>
                    <a:ext uri="{FF2B5EF4-FFF2-40B4-BE49-F238E27FC236}">
                      <a16:creationId xmlns:a16="http://schemas.microsoft.com/office/drawing/2014/main" id="{99A28FAB-2CC9-40E2-A316-A15FE2C51A13}"/>
                    </a:ext>
                  </a:extLst>
                </p:cNvPr>
                <p:cNvSpPr/>
                <p:nvPr/>
              </p:nvSpPr>
              <p:spPr>
                <a:xfrm>
                  <a:off x="5264088" y="3188237"/>
                  <a:ext cx="37776" cy="32357"/>
                </a:xfrm>
                <a:custGeom>
                  <a:avLst/>
                  <a:gdLst/>
                  <a:ahLst/>
                  <a:cxnLst/>
                  <a:rect l="l" t="t" r="r" b="b"/>
                  <a:pathLst>
                    <a:path w="4803" h="4114" extrusionOk="0">
                      <a:moveTo>
                        <a:pt x="2732" y="0"/>
                      </a:moveTo>
                      <a:cubicBezTo>
                        <a:pt x="2227" y="0"/>
                        <a:pt x="1713" y="188"/>
                        <a:pt x="1295" y="606"/>
                      </a:cubicBezTo>
                      <a:cubicBezTo>
                        <a:pt x="0" y="1900"/>
                        <a:pt x="920" y="4114"/>
                        <a:pt x="2746" y="4114"/>
                      </a:cubicBezTo>
                      <a:cubicBezTo>
                        <a:pt x="3883"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93" name="Google Shape;8113;p117">
                  <a:extLst>
                    <a:ext uri="{FF2B5EF4-FFF2-40B4-BE49-F238E27FC236}">
                      <a16:creationId xmlns:a16="http://schemas.microsoft.com/office/drawing/2014/main" id="{B887BD85-496A-4DB4-A8D3-C77D95C9035E}"/>
                    </a:ext>
                  </a:extLst>
                </p:cNvPr>
                <p:cNvSpPr/>
                <p:nvPr/>
              </p:nvSpPr>
              <p:spPr>
                <a:xfrm>
                  <a:off x="5279212" y="3197943"/>
                  <a:ext cx="13048" cy="13048"/>
                </a:xfrm>
                <a:custGeom>
                  <a:avLst/>
                  <a:gdLst/>
                  <a:ahLst/>
                  <a:cxnLst/>
                  <a:rect l="l" t="t" r="r" b="b"/>
                  <a:pathLst>
                    <a:path w="1659" h="1659" extrusionOk="0">
                      <a:moveTo>
                        <a:pt x="823" y="1"/>
                      </a:moveTo>
                      <a:cubicBezTo>
                        <a:pt x="364" y="1"/>
                        <a:pt x="1" y="376"/>
                        <a:pt x="1" y="823"/>
                      </a:cubicBezTo>
                      <a:cubicBezTo>
                        <a:pt x="1" y="1283"/>
                        <a:pt x="364"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56" name="Google Shape;8114;p117">
                <a:extLst>
                  <a:ext uri="{FF2B5EF4-FFF2-40B4-BE49-F238E27FC236}">
                    <a16:creationId xmlns:a16="http://schemas.microsoft.com/office/drawing/2014/main" id="{9ADCAE41-12DD-4DBC-B663-9DC63039A065}"/>
                  </a:ext>
                </a:extLst>
              </p:cNvPr>
              <p:cNvGrpSpPr/>
              <p:nvPr/>
            </p:nvGrpSpPr>
            <p:grpSpPr>
              <a:xfrm>
                <a:off x="5585758" y="3237425"/>
                <a:ext cx="37878" cy="32357"/>
                <a:chOff x="5585758" y="3237425"/>
                <a:chExt cx="37878" cy="32357"/>
              </a:xfrm>
            </p:grpSpPr>
            <p:sp>
              <p:nvSpPr>
                <p:cNvPr id="1290" name="Google Shape;8115;p117">
                  <a:extLst>
                    <a:ext uri="{FF2B5EF4-FFF2-40B4-BE49-F238E27FC236}">
                      <a16:creationId xmlns:a16="http://schemas.microsoft.com/office/drawing/2014/main" id="{06D12C89-8308-46A8-A5E1-892382B45EB6}"/>
                    </a:ext>
                  </a:extLst>
                </p:cNvPr>
                <p:cNvSpPr/>
                <p:nvPr/>
              </p:nvSpPr>
              <p:spPr>
                <a:xfrm>
                  <a:off x="5585758" y="3237425"/>
                  <a:ext cx="37878" cy="32357"/>
                </a:xfrm>
                <a:custGeom>
                  <a:avLst/>
                  <a:gdLst/>
                  <a:ahLst/>
                  <a:cxnLst/>
                  <a:rect l="l" t="t" r="r" b="b"/>
                  <a:pathLst>
                    <a:path w="4816" h="4114" extrusionOk="0">
                      <a:moveTo>
                        <a:pt x="2744" y="0"/>
                      </a:moveTo>
                      <a:cubicBezTo>
                        <a:pt x="2240" y="0"/>
                        <a:pt x="1725" y="188"/>
                        <a:pt x="1307" y="606"/>
                      </a:cubicBezTo>
                      <a:cubicBezTo>
                        <a:pt x="1" y="1900"/>
                        <a:pt x="920" y="4114"/>
                        <a:pt x="2759" y="4114"/>
                      </a:cubicBezTo>
                      <a:cubicBezTo>
                        <a:pt x="3896" y="4114"/>
                        <a:pt x="4815" y="3195"/>
                        <a:pt x="4815" y="2057"/>
                      </a:cubicBezTo>
                      <a:cubicBezTo>
                        <a:pt x="4815" y="821"/>
                        <a:pt x="3801" y="0"/>
                        <a:pt x="2744"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91" name="Google Shape;8116;p117">
                  <a:extLst>
                    <a:ext uri="{FF2B5EF4-FFF2-40B4-BE49-F238E27FC236}">
                      <a16:creationId xmlns:a16="http://schemas.microsoft.com/office/drawing/2014/main" id="{76C954F7-74D0-40FE-9FDA-7E39C9EE5ACF}"/>
                    </a:ext>
                  </a:extLst>
                </p:cNvPr>
                <p:cNvSpPr/>
                <p:nvPr/>
              </p:nvSpPr>
              <p:spPr>
                <a:xfrm>
                  <a:off x="5598696" y="3247130"/>
                  <a:ext cx="15235" cy="13048"/>
                </a:xfrm>
                <a:custGeom>
                  <a:avLst/>
                  <a:gdLst/>
                  <a:ahLst/>
                  <a:cxnLst/>
                  <a:rect l="l" t="t" r="r" b="b"/>
                  <a:pathLst>
                    <a:path w="1937" h="1659" extrusionOk="0">
                      <a:moveTo>
                        <a:pt x="1114" y="1"/>
                      </a:moveTo>
                      <a:cubicBezTo>
                        <a:pt x="376" y="1"/>
                        <a:pt x="1" y="896"/>
                        <a:pt x="521" y="1416"/>
                      </a:cubicBezTo>
                      <a:cubicBezTo>
                        <a:pt x="692" y="1583"/>
                        <a:pt x="899" y="1658"/>
                        <a:pt x="1102" y="1658"/>
                      </a:cubicBezTo>
                      <a:cubicBezTo>
                        <a:pt x="1529" y="1658"/>
                        <a:pt x="1936" y="1324"/>
                        <a:pt x="1936" y="823"/>
                      </a:cubicBezTo>
                      <a:cubicBezTo>
                        <a:pt x="1936" y="376"/>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57" name="Google Shape;8117;p117">
                <a:extLst>
                  <a:ext uri="{FF2B5EF4-FFF2-40B4-BE49-F238E27FC236}">
                    <a16:creationId xmlns:a16="http://schemas.microsoft.com/office/drawing/2014/main" id="{E79FAA1E-AD45-45C1-867B-091B23C3B80B}"/>
                  </a:ext>
                </a:extLst>
              </p:cNvPr>
              <p:cNvGrpSpPr/>
              <p:nvPr/>
            </p:nvGrpSpPr>
            <p:grpSpPr>
              <a:xfrm>
                <a:off x="4874196" y="3291088"/>
                <a:ext cx="37878" cy="32451"/>
                <a:chOff x="4874196" y="3291088"/>
                <a:chExt cx="37878" cy="32451"/>
              </a:xfrm>
            </p:grpSpPr>
            <p:sp>
              <p:nvSpPr>
                <p:cNvPr id="1288" name="Google Shape;8118;p117">
                  <a:extLst>
                    <a:ext uri="{FF2B5EF4-FFF2-40B4-BE49-F238E27FC236}">
                      <a16:creationId xmlns:a16="http://schemas.microsoft.com/office/drawing/2014/main" id="{71B082D0-2242-409F-8CAC-8E37C5F8F787}"/>
                    </a:ext>
                  </a:extLst>
                </p:cNvPr>
                <p:cNvSpPr/>
                <p:nvPr/>
              </p:nvSpPr>
              <p:spPr>
                <a:xfrm>
                  <a:off x="4874196" y="3291088"/>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9" name="Google Shape;8119;p117">
                  <a:extLst>
                    <a:ext uri="{FF2B5EF4-FFF2-40B4-BE49-F238E27FC236}">
                      <a16:creationId xmlns:a16="http://schemas.microsoft.com/office/drawing/2014/main" id="{BD4FD764-E6F3-4D00-9CED-1789B5D2E982}"/>
                    </a:ext>
                  </a:extLst>
                </p:cNvPr>
                <p:cNvSpPr/>
                <p:nvPr/>
              </p:nvSpPr>
              <p:spPr>
                <a:xfrm>
                  <a:off x="4889328" y="3300793"/>
                  <a:ext cx="13040" cy="13040"/>
                </a:xfrm>
                <a:custGeom>
                  <a:avLst/>
                  <a:gdLst/>
                  <a:ahLst/>
                  <a:cxnLst/>
                  <a:rect l="l" t="t" r="r" b="b"/>
                  <a:pathLst>
                    <a:path w="1658" h="1658" extrusionOk="0">
                      <a:moveTo>
                        <a:pt x="835" y="0"/>
                      </a:moveTo>
                      <a:cubicBezTo>
                        <a:pt x="375" y="0"/>
                        <a:pt x="0" y="375"/>
                        <a:pt x="0" y="835"/>
                      </a:cubicBezTo>
                      <a:cubicBezTo>
                        <a:pt x="0" y="1283"/>
                        <a:pt x="375" y="1658"/>
                        <a:pt x="835" y="1658"/>
                      </a:cubicBezTo>
                      <a:cubicBezTo>
                        <a:pt x="1295" y="1658"/>
                        <a:pt x="1657" y="1283"/>
                        <a:pt x="1657" y="835"/>
                      </a:cubicBezTo>
                      <a:cubicBezTo>
                        <a:pt x="1657"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58" name="Google Shape;8120;p117">
                <a:extLst>
                  <a:ext uri="{FF2B5EF4-FFF2-40B4-BE49-F238E27FC236}">
                    <a16:creationId xmlns:a16="http://schemas.microsoft.com/office/drawing/2014/main" id="{C7818B45-E92E-45E3-ABCD-8049689861EB}"/>
                  </a:ext>
                </a:extLst>
              </p:cNvPr>
              <p:cNvGrpSpPr/>
              <p:nvPr/>
            </p:nvGrpSpPr>
            <p:grpSpPr>
              <a:xfrm>
                <a:off x="5197770" y="3785466"/>
                <a:ext cx="37783" cy="32427"/>
                <a:chOff x="5197770" y="3785466"/>
                <a:chExt cx="37783" cy="32427"/>
              </a:xfrm>
            </p:grpSpPr>
            <p:sp>
              <p:nvSpPr>
                <p:cNvPr id="1286" name="Google Shape;8121;p117">
                  <a:extLst>
                    <a:ext uri="{FF2B5EF4-FFF2-40B4-BE49-F238E27FC236}">
                      <a16:creationId xmlns:a16="http://schemas.microsoft.com/office/drawing/2014/main" id="{6D190712-7B2A-47D4-8216-ED1AB42C8E90}"/>
                    </a:ext>
                  </a:extLst>
                </p:cNvPr>
                <p:cNvSpPr/>
                <p:nvPr/>
              </p:nvSpPr>
              <p:spPr>
                <a:xfrm>
                  <a:off x="5197770" y="3785466"/>
                  <a:ext cx="37783" cy="32427"/>
                </a:xfrm>
                <a:custGeom>
                  <a:avLst/>
                  <a:gdLst/>
                  <a:ahLst/>
                  <a:cxnLst/>
                  <a:rect l="l" t="t" r="r" b="b"/>
                  <a:pathLst>
                    <a:path w="4804" h="4123" extrusionOk="0">
                      <a:moveTo>
                        <a:pt x="2738" y="1"/>
                      </a:moveTo>
                      <a:cubicBezTo>
                        <a:pt x="2232" y="1"/>
                        <a:pt x="1715" y="190"/>
                        <a:pt x="1295" y="614"/>
                      </a:cubicBezTo>
                      <a:cubicBezTo>
                        <a:pt x="1" y="1909"/>
                        <a:pt x="908" y="4122"/>
                        <a:pt x="2747" y="4122"/>
                      </a:cubicBezTo>
                      <a:cubicBezTo>
                        <a:pt x="3884" y="4122"/>
                        <a:pt x="4803" y="3203"/>
                        <a:pt x="4803" y="2066"/>
                      </a:cubicBezTo>
                      <a:cubicBezTo>
                        <a:pt x="4803" y="824"/>
                        <a:pt x="3793"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7" name="Google Shape;8122;p117">
                  <a:extLst>
                    <a:ext uri="{FF2B5EF4-FFF2-40B4-BE49-F238E27FC236}">
                      <a16:creationId xmlns:a16="http://schemas.microsoft.com/office/drawing/2014/main" id="{8C17CA94-8A43-4A4F-B5FA-50CA2DF93B7F}"/>
                    </a:ext>
                  </a:extLst>
                </p:cNvPr>
                <p:cNvSpPr/>
                <p:nvPr/>
              </p:nvSpPr>
              <p:spPr>
                <a:xfrm>
                  <a:off x="5212808" y="3795148"/>
                  <a:ext cx="13040" cy="13040"/>
                </a:xfrm>
                <a:custGeom>
                  <a:avLst/>
                  <a:gdLst/>
                  <a:ahLst/>
                  <a:cxnLst/>
                  <a:rect l="l" t="t" r="r" b="b"/>
                  <a:pathLst>
                    <a:path w="1658" h="1658" extrusionOk="0">
                      <a:moveTo>
                        <a:pt x="835" y="0"/>
                      </a:moveTo>
                      <a:cubicBezTo>
                        <a:pt x="375" y="0"/>
                        <a:pt x="0" y="375"/>
                        <a:pt x="0" y="835"/>
                      </a:cubicBezTo>
                      <a:cubicBezTo>
                        <a:pt x="0" y="1294"/>
                        <a:pt x="375" y="1657"/>
                        <a:pt x="835" y="1657"/>
                      </a:cubicBezTo>
                      <a:cubicBezTo>
                        <a:pt x="1295" y="1657"/>
                        <a:pt x="1657" y="1294"/>
                        <a:pt x="1657" y="835"/>
                      </a:cubicBezTo>
                      <a:cubicBezTo>
                        <a:pt x="1657"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59" name="Google Shape;8123;p117">
                <a:extLst>
                  <a:ext uri="{FF2B5EF4-FFF2-40B4-BE49-F238E27FC236}">
                    <a16:creationId xmlns:a16="http://schemas.microsoft.com/office/drawing/2014/main" id="{E9F2A659-9BD6-4D6E-8D32-6601FD689C8E}"/>
                  </a:ext>
                </a:extLst>
              </p:cNvPr>
              <p:cNvGrpSpPr/>
              <p:nvPr/>
            </p:nvGrpSpPr>
            <p:grpSpPr>
              <a:xfrm>
                <a:off x="5177699" y="3492117"/>
                <a:ext cx="37776" cy="32357"/>
                <a:chOff x="5177699" y="3492117"/>
                <a:chExt cx="37776" cy="32357"/>
              </a:xfrm>
            </p:grpSpPr>
            <p:sp>
              <p:nvSpPr>
                <p:cNvPr id="1284" name="Google Shape;8124;p117">
                  <a:extLst>
                    <a:ext uri="{FF2B5EF4-FFF2-40B4-BE49-F238E27FC236}">
                      <a16:creationId xmlns:a16="http://schemas.microsoft.com/office/drawing/2014/main" id="{48C7F9CD-E091-482F-A7D8-E723457C0079}"/>
                    </a:ext>
                  </a:extLst>
                </p:cNvPr>
                <p:cNvSpPr/>
                <p:nvPr/>
              </p:nvSpPr>
              <p:spPr>
                <a:xfrm>
                  <a:off x="5177699" y="3492117"/>
                  <a:ext cx="37776" cy="32357"/>
                </a:xfrm>
                <a:custGeom>
                  <a:avLst/>
                  <a:gdLst/>
                  <a:ahLst/>
                  <a:cxnLst/>
                  <a:rect l="l" t="t" r="r" b="b"/>
                  <a:pathLst>
                    <a:path w="4803" h="4114" extrusionOk="0">
                      <a:moveTo>
                        <a:pt x="2736" y="1"/>
                      </a:moveTo>
                      <a:cubicBezTo>
                        <a:pt x="2232" y="1"/>
                        <a:pt x="1717" y="188"/>
                        <a:pt x="1295" y="606"/>
                      </a:cubicBezTo>
                      <a:cubicBezTo>
                        <a:pt x="1" y="1900"/>
                        <a:pt x="920" y="4114"/>
                        <a:pt x="2746" y="4114"/>
                      </a:cubicBezTo>
                      <a:cubicBezTo>
                        <a:pt x="3884" y="4114"/>
                        <a:pt x="4803" y="3195"/>
                        <a:pt x="4803" y="2070"/>
                      </a:cubicBezTo>
                      <a:cubicBezTo>
                        <a:pt x="4803" y="824"/>
                        <a:pt x="3793" y="1"/>
                        <a:pt x="2736"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5" name="Google Shape;8125;p117">
                  <a:extLst>
                    <a:ext uri="{FF2B5EF4-FFF2-40B4-BE49-F238E27FC236}">
                      <a16:creationId xmlns:a16="http://schemas.microsoft.com/office/drawing/2014/main" id="{BD0B6DB6-15D0-4F4B-905D-09BAC8AEABBC}"/>
                    </a:ext>
                  </a:extLst>
                </p:cNvPr>
                <p:cNvSpPr/>
                <p:nvPr/>
              </p:nvSpPr>
              <p:spPr>
                <a:xfrm>
                  <a:off x="5192823" y="3501823"/>
                  <a:ext cx="13048" cy="13048"/>
                </a:xfrm>
                <a:custGeom>
                  <a:avLst/>
                  <a:gdLst/>
                  <a:ahLst/>
                  <a:cxnLst/>
                  <a:rect l="l" t="t" r="r" b="b"/>
                  <a:pathLst>
                    <a:path w="1659" h="1659" extrusionOk="0">
                      <a:moveTo>
                        <a:pt x="823" y="1"/>
                      </a:moveTo>
                      <a:cubicBezTo>
                        <a:pt x="376" y="1"/>
                        <a:pt x="1" y="364"/>
                        <a:pt x="1" y="823"/>
                      </a:cubicBezTo>
                      <a:cubicBezTo>
                        <a:pt x="1" y="1283"/>
                        <a:pt x="376" y="1658"/>
                        <a:pt x="823" y="1658"/>
                      </a:cubicBezTo>
                      <a:cubicBezTo>
                        <a:pt x="1283" y="1658"/>
                        <a:pt x="1658" y="1283"/>
                        <a:pt x="1658" y="823"/>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60" name="Google Shape;8126;p117">
                <a:extLst>
                  <a:ext uri="{FF2B5EF4-FFF2-40B4-BE49-F238E27FC236}">
                    <a16:creationId xmlns:a16="http://schemas.microsoft.com/office/drawing/2014/main" id="{4AB092E7-0213-465D-945F-95BC0419E570}"/>
                  </a:ext>
                </a:extLst>
              </p:cNvPr>
              <p:cNvGrpSpPr/>
              <p:nvPr/>
            </p:nvGrpSpPr>
            <p:grpSpPr>
              <a:xfrm>
                <a:off x="5349431" y="3622346"/>
                <a:ext cx="37870" cy="32380"/>
                <a:chOff x="5349431" y="3622346"/>
                <a:chExt cx="37870" cy="32380"/>
              </a:xfrm>
            </p:grpSpPr>
            <p:sp>
              <p:nvSpPr>
                <p:cNvPr id="1282" name="Google Shape;8127;p117">
                  <a:extLst>
                    <a:ext uri="{FF2B5EF4-FFF2-40B4-BE49-F238E27FC236}">
                      <a16:creationId xmlns:a16="http://schemas.microsoft.com/office/drawing/2014/main" id="{FA82EC3A-181C-4730-9C0E-F4051BAF1174}"/>
                    </a:ext>
                  </a:extLst>
                </p:cNvPr>
                <p:cNvSpPr/>
                <p:nvPr/>
              </p:nvSpPr>
              <p:spPr>
                <a:xfrm>
                  <a:off x="5349431" y="3622346"/>
                  <a:ext cx="37870" cy="32380"/>
                </a:xfrm>
                <a:custGeom>
                  <a:avLst/>
                  <a:gdLst/>
                  <a:ahLst/>
                  <a:cxnLst/>
                  <a:rect l="l" t="t" r="r" b="b"/>
                  <a:pathLst>
                    <a:path w="4815" h="4117" extrusionOk="0">
                      <a:moveTo>
                        <a:pt x="2740" y="0"/>
                      </a:moveTo>
                      <a:cubicBezTo>
                        <a:pt x="2232" y="0"/>
                        <a:pt x="1714" y="189"/>
                        <a:pt x="1295" y="608"/>
                      </a:cubicBezTo>
                      <a:cubicBezTo>
                        <a:pt x="0" y="1903"/>
                        <a:pt x="920" y="4116"/>
                        <a:pt x="2758" y="4116"/>
                      </a:cubicBezTo>
                      <a:cubicBezTo>
                        <a:pt x="3883" y="4116"/>
                        <a:pt x="4815" y="3197"/>
                        <a:pt x="4815" y="2060"/>
                      </a:cubicBezTo>
                      <a:cubicBezTo>
                        <a:pt x="4815" y="817"/>
                        <a:pt x="3798" y="0"/>
                        <a:pt x="2740"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3" name="Google Shape;8128;p117">
                  <a:extLst>
                    <a:ext uri="{FF2B5EF4-FFF2-40B4-BE49-F238E27FC236}">
                      <a16:creationId xmlns:a16="http://schemas.microsoft.com/office/drawing/2014/main" id="{064E85B3-85D4-41E7-AEB5-7EA03CE0EFF9}"/>
                    </a:ext>
                  </a:extLst>
                </p:cNvPr>
                <p:cNvSpPr/>
                <p:nvPr/>
              </p:nvSpPr>
              <p:spPr>
                <a:xfrm>
                  <a:off x="5362369" y="3632075"/>
                  <a:ext cx="15227" cy="13040"/>
                </a:xfrm>
                <a:custGeom>
                  <a:avLst/>
                  <a:gdLst/>
                  <a:ahLst/>
                  <a:cxnLst/>
                  <a:rect l="l" t="t" r="r" b="b"/>
                  <a:pathLst>
                    <a:path w="1936" h="1658" extrusionOk="0">
                      <a:moveTo>
                        <a:pt x="1134" y="0"/>
                      </a:moveTo>
                      <a:cubicBezTo>
                        <a:pt x="1127" y="0"/>
                        <a:pt x="1120" y="0"/>
                        <a:pt x="1113" y="0"/>
                      </a:cubicBezTo>
                      <a:cubicBezTo>
                        <a:pt x="363" y="0"/>
                        <a:pt x="0" y="883"/>
                        <a:pt x="521" y="1416"/>
                      </a:cubicBezTo>
                      <a:cubicBezTo>
                        <a:pt x="691" y="1583"/>
                        <a:pt x="899" y="1657"/>
                        <a:pt x="1101" y="1657"/>
                      </a:cubicBezTo>
                      <a:cubicBezTo>
                        <a:pt x="1529" y="1657"/>
                        <a:pt x="1936" y="1324"/>
                        <a:pt x="1936" y="823"/>
                      </a:cubicBezTo>
                      <a:cubicBezTo>
                        <a:pt x="1936" y="370"/>
                        <a:pt x="1573" y="0"/>
                        <a:pt x="1134"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61" name="Google Shape;8129;p117">
                <a:extLst>
                  <a:ext uri="{FF2B5EF4-FFF2-40B4-BE49-F238E27FC236}">
                    <a16:creationId xmlns:a16="http://schemas.microsoft.com/office/drawing/2014/main" id="{278B533C-0B9B-4F83-B200-77823EB48AD7}"/>
                  </a:ext>
                </a:extLst>
              </p:cNvPr>
              <p:cNvGrpSpPr/>
              <p:nvPr/>
            </p:nvGrpSpPr>
            <p:grpSpPr>
              <a:xfrm>
                <a:off x="5068855" y="3563980"/>
                <a:ext cx="53954" cy="46223"/>
                <a:chOff x="5068855" y="3563980"/>
                <a:chExt cx="53954" cy="46223"/>
              </a:xfrm>
            </p:grpSpPr>
            <p:sp>
              <p:nvSpPr>
                <p:cNvPr id="1280" name="Google Shape;8130;p117">
                  <a:extLst>
                    <a:ext uri="{FF2B5EF4-FFF2-40B4-BE49-F238E27FC236}">
                      <a16:creationId xmlns:a16="http://schemas.microsoft.com/office/drawing/2014/main" id="{AB194A44-DD22-4BFD-87CF-95F00AA4E776}"/>
                    </a:ext>
                  </a:extLst>
                </p:cNvPr>
                <p:cNvSpPr/>
                <p:nvPr/>
              </p:nvSpPr>
              <p:spPr>
                <a:xfrm>
                  <a:off x="5068855" y="3563980"/>
                  <a:ext cx="53954" cy="46223"/>
                </a:xfrm>
                <a:custGeom>
                  <a:avLst/>
                  <a:gdLst/>
                  <a:ahLst/>
                  <a:cxnLst/>
                  <a:rect l="l" t="t" r="r" b="b"/>
                  <a:pathLst>
                    <a:path w="6860" h="5877" extrusionOk="0">
                      <a:moveTo>
                        <a:pt x="3909" y="0"/>
                      </a:moveTo>
                      <a:cubicBezTo>
                        <a:pt x="3187" y="0"/>
                        <a:pt x="2451" y="269"/>
                        <a:pt x="1852" y="868"/>
                      </a:cubicBezTo>
                      <a:cubicBezTo>
                        <a:pt x="1" y="2719"/>
                        <a:pt x="1307" y="5876"/>
                        <a:pt x="3920" y="5876"/>
                      </a:cubicBezTo>
                      <a:cubicBezTo>
                        <a:pt x="5541" y="5876"/>
                        <a:pt x="6848" y="4558"/>
                        <a:pt x="6860" y="2937"/>
                      </a:cubicBezTo>
                      <a:cubicBezTo>
                        <a:pt x="6860" y="1170"/>
                        <a:pt x="5416" y="0"/>
                        <a:pt x="3909"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1" name="Google Shape;8131;p117">
                  <a:extLst>
                    <a:ext uri="{FF2B5EF4-FFF2-40B4-BE49-F238E27FC236}">
                      <a16:creationId xmlns:a16="http://schemas.microsoft.com/office/drawing/2014/main" id="{1E84A23B-34FC-45A7-8398-F7252221D40A}"/>
                    </a:ext>
                  </a:extLst>
                </p:cNvPr>
                <p:cNvSpPr/>
                <p:nvPr/>
              </p:nvSpPr>
              <p:spPr>
                <a:xfrm>
                  <a:off x="5086268" y="3573654"/>
                  <a:ext cx="26835" cy="26843"/>
                </a:xfrm>
                <a:custGeom>
                  <a:avLst/>
                  <a:gdLst/>
                  <a:ahLst/>
                  <a:cxnLst/>
                  <a:rect l="l" t="t" r="r" b="b"/>
                  <a:pathLst>
                    <a:path w="3412" h="3413" extrusionOk="0">
                      <a:moveTo>
                        <a:pt x="1706" y="1"/>
                      </a:moveTo>
                      <a:cubicBezTo>
                        <a:pt x="763" y="1"/>
                        <a:pt x="1" y="763"/>
                        <a:pt x="1" y="1707"/>
                      </a:cubicBezTo>
                      <a:cubicBezTo>
                        <a:pt x="1" y="2650"/>
                        <a:pt x="763" y="3412"/>
                        <a:pt x="1706" y="3412"/>
                      </a:cubicBezTo>
                      <a:cubicBezTo>
                        <a:pt x="2650" y="3412"/>
                        <a:pt x="3412" y="2650"/>
                        <a:pt x="3412" y="1707"/>
                      </a:cubicBezTo>
                      <a:cubicBezTo>
                        <a:pt x="3412" y="763"/>
                        <a:pt x="2650" y="1"/>
                        <a:pt x="1706"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62" name="Google Shape;8132;p117">
                <a:extLst>
                  <a:ext uri="{FF2B5EF4-FFF2-40B4-BE49-F238E27FC236}">
                    <a16:creationId xmlns:a16="http://schemas.microsoft.com/office/drawing/2014/main" id="{7E5F0D2B-0FE3-4E98-A161-2E3F214238E3}"/>
                  </a:ext>
                </a:extLst>
              </p:cNvPr>
              <p:cNvGrpSpPr/>
              <p:nvPr/>
            </p:nvGrpSpPr>
            <p:grpSpPr>
              <a:xfrm>
                <a:off x="5037654" y="3392507"/>
                <a:ext cx="37870" cy="32451"/>
                <a:chOff x="5037654" y="3392507"/>
                <a:chExt cx="37870" cy="32451"/>
              </a:xfrm>
            </p:grpSpPr>
            <p:sp>
              <p:nvSpPr>
                <p:cNvPr id="1278" name="Google Shape;8133;p117">
                  <a:extLst>
                    <a:ext uri="{FF2B5EF4-FFF2-40B4-BE49-F238E27FC236}">
                      <a16:creationId xmlns:a16="http://schemas.microsoft.com/office/drawing/2014/main" id="{847E45DF-C9D5-4A3C-92E9-04BE21CCE4F5}"/>
                    </a:ext>
                  </a:extLst>
                </p:cNvPr>
                <p:cNvSpPr/>
                <p:nvPr/>
              </p:nvSpPr>
              <p:spPr>
                <a:xfrm>
                  <a:off x="5037654" y="3392507"/>
                  <a:ext cx="37870" cy="32451"/>
                </a:xfrm>
                <a:custGeom>
                  <a:avLst/>
                  <a:gdLst/>
                  <a:ahLst/>
                  <a:cxnLst/>
                  <a:rect l="l" t="t" r="r" b="b"/>
                  <a:pathLst>
                    <a:path w="4815" h="4126" extrusionOk="0">
                      <a:moveTo>
                        <a:pt x="2742" y="1"/>
                      </a:moveTo>
                      <a:cubicBezTo>
                        <a:pt x="2238" y="1"/>
                        <a:pt x="1724" y="188"/>
                        <a:pt x="1307" y="606"/>
                      </a:cubicBezTo>
                      <a:cubicBezTo>
                        <a:pt x="0" y="1912"/>
                        <a:pt x="919" y="4126"/>
                        <a:pt x="2758" y="4126"/>
                      </a:cubicBezTo>
                      <a:cubicBezTo>
                        <a:pt x="3895" y="4114"/>
                        <a:pt x="4815" y="3194"/>
                        <a:pt x="4815" y="2069"/>
                      </a:cubicBezTo>
                      <a:cubicBezTo>
                        <a:pt x="4815" y="824"/>
                        <a:pt x="3799" y="1"/>
                        <a:pt x="2742"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79" name="Google Shape;8134;p117">
                  <a:extLst>
                    <a:ext uri="{FF2B5EF4-FFF2-40B4-BE49-F238E27FC236}">
                      <a16:creationId xmlns:a16="http://schemas.microsoft.com/office/drawing/2014/main" id="{F10C88C8-599F-4784-A927-992BAE482B3E}"/>
                    </a:ext>
                  </a:extLst>
                </p:cNvPr>
                <p:cNvSpPr/>
                <p:nvPr/>
              </p:nvSpPr>
              <p:spPr>
                <a:xfrm>
                  <a:off x="5050592" y="3402213"/>
                  <a:ext cx="15227" cy="13064"/>
                </a:xfrm>
                <a:custGeom>
                  <a:avLst/>
                  <a:gdLst/>
                  <a:ahLst/>
                  <a:cxnLst/>
                  <a:rect l="l" t="t" r="r" b="b"/>
                  <a:pathLst>
                    <a:path w="1936" h="1661" extrusionOk="0">
                      <a:moveTo>
                        <a:pt x="1113" y="1"/>
                      </a:moveTo>
                      <a:cubicBezTo>
                        <a:pt x="375" y="1"/>
                        <a:pt x="0" y="896"/>
                        <a:pt x="520" y="1416"/>
                      </a:cubicBezTo>
                      <a:cubicBezTo>
                        <a:pt x="689" y="1585"/>
                        <a:pt x="898" y="1661"/>
                        <a:pt x="1103" y="1661"/>
                      </a:cubicBezTo>
                      <a:cubicBezTo>
                        <a:pt x="1528" y="1661"/>
                        <a:pt x="1936" y="1333"/>
                        <a:pt x="1936" y="835"/>
                      </a:cubicBezTo>
                      <a:cubicBezTo>
                        <a:pt x="1936" y="376"/>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63" name="Google Shape;8135;p117">
                <a:extLst>
                  <a:ext uri="{FF2B5EF4-FFF2-40B4-BE49-F238E27FC236}">
                    <a16:creationId xmlns:a16="http://schemas.microsoft.com/office/drawing/2014/main" id="{F17F8AF2-3A14-40B4-8913-FA36BE5A3960}"/>
                  </a:ext>
                </a:extLst>
              </p:cNvPr>
              <p:cNvGrpSpPr/>
              <p:nvPr/>
            </p:nvGrpSpPr>
            <p:grpSpPr>
              <a:xfrm>
                <a:off x="5456560" y="3368629"/>
                <a:ext cx="37870" cy="32451"/>
                <a:chOff x="5456560" y="3368629"/>
                <a:chExt cx="37870" cy="32451"/>
              </a:xfrm>
            </p:grpSpPr>
            <p:sp>
              <p:nvSpPr>
                <p:cNvPr id="1276" name="Google Shape;8136;p117">
                  <a:extLst>
                    <a:ext uri="{FF2B5EF4-FFF2-40B4-BE49-F238E27FC236}">
                      <a16:creationId xmlns:a16="http://schemas.microsoft.com/office/drawing/2014/main" id="{2DAC6211-0995-4F0C-8CFC-83208EC51021}"/>
                    </a:ext>
                  </a:extLst>
                </p:cNvPr>
                <p:cNvSpPr/>
                <p:nvPr/>
              </p:nvSpPr>
              <p:spPr>
                <a:xfrm>
                  <a:off x="5456560" y="3368629"/>
                  <a:ext cx="37870" cy="32451"/>
                </a:xfrm>
                <a:custGeom>
                  <a:avLst/>
                  <a:gdLst/>
                  <a:ahLst/>
                  <a:cxnLst/>
                  <a:rect l="l" t="t" r="r" b="b"/>
                  <a:pathLst>
                    <a:path w="4815" h="4126" extrusionOk="0">
                      <a:moveTo>
                        <a:pt x="2742" y="0"/>
                      </a:moveTo>
                      <a:cubicBezTo>
                        <a:pt x="2238" y="0"/>
                        <a:pt x="1724" y="187"/>
                        <a:pt x="1307" y="605"/>
                      </a:cubicBezTo>
                      <a:cubicBezTo>
                        <a:pt x="0" y="1912"/>
                        <a:pt x="920" y="4125"/>
                        <a:pt x="2758" y="4125"/>
                      </a:cubicBezTo>
                      <a:cubicBezTo>
                        <a:pt x="3895" y="4113"/>
                        <a:pt x="4815" y="3194"/>
                        <a:pt x="4815" y="2069"/>
                      </a:cubicBezTo>
                      <a:cubicBezTo>
                        <a:pt x="4815" y="824"/>
                        <a:pt x="3800" y="0"/>
                        <a:pt x="2742"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77" name="Google Shape;8137;p117">
                  <a:extLst>
                    <a:ext uri="{FF2B5EF4-FFF2-40B4-BE49-F238E27FC236}">
                      <a16:creationId xmlns:a16="http://schemas.microsoft.com/office/drawing/2014/main" id="{50C80B92-AA5B-4CBB-ABCF-6400F88491B0}"/>
                    </a:ext>
                  </a:extLst>
                </p:cNvPr>
                <p:cNvSpPr/>
                <p:nvPr/>
              </p:nvSpPr>
              <p:spPr>
                <a:xfrm>
                  <a:off x="5469498" y="3378334"/>
                  <a:ext cx="15227" cy="13064"/>
                </a:xfrm>
                <a:custGeom>
                  <a:avLst/>
                  <a:gdLst/>
                  <a:ahLst/>
                  <a:cxnLst/>
                  <a:rect l="l" t="t" r="r" b="b"/>
                  <a:pathLst>
                    <a:path w="1936" h="1661" extrusionOk="0">
                      <a:moveTo>
                        <a:pt x="1113" y="0"/>
                      </a:moveTo>
                      <a:cubicBezTo>
                        <a:pt x="375" y="0"/>
                        <a:pt x="0" y="895"/>
                        <a:pt x="520" y="1416"/>
                      </a:cubicBezTo>
                      <a:cubicBezTo>
                        <a:pt x="693" y="1585"/>
                        <a:pt x="903" y="1660"/>
                        <a:pt x="1108" y="1660"/>
                      </a:cubicBezTo>
                      <a:cubicBezTo>
                        <a:pt x="1533" y="1660"/>
                        <a:pt x="1936" y="1333"/>
                        <a:pt x="1936" y="835"/>
                      </a:cubicBezTo>
                      <a:cubicBezTo>
                        <a:pt x="1936" y="375"/>
                        <a:pt x="1573"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64" name="Google Shape;8138;p117">
                <a:extLst>
                  <a:ext uri="{FF2B5EF4-FFF2-40B4-BE49-F238E27FC236}">
                    <a16:creationId xmlns:a16="http://schemas.microsoft.com/office/drawing/2014/main" id="{E1BA06F1-46AC-4D6F-95EF-E90E110FAB87}"/>
                  </a:ext>
                </a:extLst>
              </p:cNvPr>
              <p:cNvGrpSpPr/>
              <p:nvPr/>
            </p:nvGrpSpPr>
            <p:grpSpPr>
              <a:xfrm>
                <a:off x="4755749" y="3501516"/>
                <a:ext cx="46246" cy="39608"/>
                <a:chOff x="4755749" y="3501516"/>
                <a:chExt cx="46246" cy="39608"/>
              </a:xfrm>
            </p:grpSpPr>
            <p:sp>
              <p:nvSpPr>
                <p:cNvPr id="1274" name="Google Shape;8139;p117">
                  <a:extLst>
                    <a:ext uri="{FF2B5EF4-FFF2-40B4-BE49-F238E27FC236}">
                      <a16:creationId xmlns:a16="http://schemas.microsoft.com/office/drawing/2014/main" id="{CF388D54-2C72-4771-9ACB-F52C627DB570}"/>
                    </a:ext>
                  </a:extLst>
                </p:cNvPr>
                <p:cNvSpPr/>
                <p:nvPr/>
              </p:nvSpPr>
              <p:spPr>
                <a:xfrm>
                  <a:off x="4755749" y="3501516"/>
                  <a:ext cx="46246" cy="39608"/>
                </a:xfrm>
                <a:custGeom>
                  <a:avLst/>
                  <a:gdLst/>
                  <a:ahLst/>
                  <a:cxnLst/>
                  <a:rect l="l" t="t" r="r" b="b"/>
                  <a:pathLst>
                    <a:path w="5880" h="5036" extrusionOk="0">
                      <a:moveTo>
                        <a:pt x="3345" y="0"/>
                      </a:moveTo>
                      <a:cubicBezTo>
                        <a:pt x="2727" y="0"/>
                        <a:pt x="2097" y="229"/>
                        <a:pt x="1585" y="741"/>
                      </a:cubicBezTo>
                      <a:cubicBezTo>
                        <a:pt x="0" y="2326"/>
                        <a:pt x="1125" y="5036"/>
                        <a:pt x="3363" y="5036"/>
                      </a:cubicBezTo>
                      <a:cubicBezTo>
                        <a:pt x="4754" y="5036"/>
                        <a:pt x="5879" y="3911"/>
                        <a:pt x="5879" y="2520"/>
                      </a:cubicBezTo>
                      <a:cubicBezTo>
                        <a:pt x="5879" y="1005"/>
                        <a:pt x="4638" y="0"/>
                        <a:pt x="3345"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75" name="Google Shape;8140;p117">
                  <a:extLst>
                    <a:ext uri="{FF2B5EF4-FFF2-40B4-BE49-F238E27FC236}">
                      <a16:creationId xmlns:a16="http://schemas.microsoft.com/office/drawing/2014/main" id="{E17278C9-6267-4632-914C-E1D1DDD3CB23}"/>
                    </a:ext>
                  </a:extLst>
                </p:cNvPr>
                <p:cNvSpPr/>
                <p:nvPr/>
              </p:nvSpPr>
              <p:spPr>
                <a:xfrm>
                  <a:off x="4768687" y="3511245"/>
                  <a:ext cx="23697" cy="20221"/>
                </a:xfrm>
                <a:custGeom>
                  <a:avLst/>
                  <a:gdLst/>
                  <a:ahLst/>
                  <a:cxnLst/>
                  <a:rect l="l" t="t" r="r" b="b"/>
                  <a:pathLst>
                    <a:path w="3013" h="2571" extrusionOk="0">
                      <a:moveTo>
                        <a:pt x="1718" y="0"/>
                      </a:moveTo>
                      <a:cubicBezTo>
                        <a:pt x="569" y="0"/>
                        <a:pt x="0" y="1379"/>
                        <a:pt x="811" y="2190"/>
                      </a:cubicBezTo>
                      <a:cubicBezTo>
                        <a:pt x="1074" y="2453"/>
                        <a:pt x="1398" y="2571"/>
                        <a:pt x="1715" y="2571"/>
                      </a:cubicBezTo>
                      <a:cubicBezTo>
                        <a:pt x="2377" y="2571"/>
                        <a:pt x="3013" y="2059"/>
                        <a:pt x="3013" y="1283"/>
                      </a:cubicBezTo>
                      <a:cubicBezTo>
                        <a:pt x="3013" y="581"/>
                        <a:pt x="2432" y="0"/>
                        <a:pt x="1718"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65" name="Google Shape;8141;p117">
                <a:extLst>
                  <a:ext uri="{FF2B5EF4-FFF2-40B4-BE49-F238E27FC236}">
                    <a16:creationId xmlns:a16="http://schemas.microsoft.com/office/drawing/2014/main" id="{7B515D12-B631-4897-ABC0-E3166C507FF0}"/>
                  </a:ext>
                </a:extLst>
              </p:cNvPr>
              <p:cNvGrpSpPr/>
              <p:nvPr/>
            </p:nvGrpSpPr>
            <p:grpSpPr>
              <a:xfrm>
                <a:off x="4681346" y="3485582"/>
                <a:ext cx="37783" cy="32427"/>
                <a:chOff x="4681346" y="3485582"/>
                <a:chExt cx="37783" cy="32427"/>
              </a:xfrm>
            </p:grpSpPr>
            <p:sp>
              <p:nvSpPr>
                <p:cNvPr id="1272" name="Google Shape;8142;p117">
                  <a:extLst>
                    <a:ext uri="{FF2B5EF4-FFF2-40B4-BE49-F238E27FC236}">
                      <a16:creationId xmlns:a16="http://schemas.microsoft.com/office/drawing/2014/main" id="{70EA5FAB-D4CD-4F87-99C6-7611458467F0}"/>
                    </a:ext>
                  </a:extLst>
                </p:cNvPr>
                <p:cNvSpPr/>
                <p:nvPr/>
              </p:nvSpPr>
              <p:spPr>
                <a:xfrm>
                  <a:off x="4681346" y="3485582"/>
                  <a:ext cx="37783" cy="32427"/>
                </a:xfrm>
                <a:custGeom>
                  <a:avLst/>
                  <a:gdLst/>
                  <a:ahLst/>
                  <a:cxnLst/>
                  <a:rect l="l" t="t" r="r" b="b"/>
                  <a:pathLst>
                    <a:path w="4804" h="4123" extrusionOk="0">
                      <a:moveTo>
                        <a:pt x="2738" y="1"/>
                      </a:moveTo>
                      <a:cubicBezTo>
                        <a:pt x="2231" y="1"/>
                        <a:pt x="1715" y="191"/>
                        <a:pt x="1295" y="614"/>
                      </a:cubicBezTo>
                      <a:cubicBezTo>
                        <a:pt x="1" y="1909"/>
                        <a:pt x="920" y="4122"/>
                        <a:pt x="2747" y="4122"/>
                      </a:cubicBezTo>
                      <a:cubicBezTo>
                        <a:pt x="3884" y="4122"/>
                        <a:pt x="4803" y="3203"/>
                        <a:pt x="4803" y="2066"/>
                      </a:cubicBezTo>
                      <a:cubicBezTo>
                        <a:pt x="4803" y="824"/>
                        <a:pt x="3793"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73" name="Google Shape;8143;p117">
                  <a:extLst>
                    <a:ext uri="{FF2B5EF4-FFF2-40B4-BE49-F238E27FC236}">
                      <a16:creationId xmlns:a16="http://schemas.microsoft.com/office/drawing/2014/main" id="{99324C69-EFBB-449D-A05F-7CF462B26B01}"/>
                    </a:ext>
                  </a:extLst>
                </p:cNvPr>
                <p:cNvSpPr/>
                <p:nvPr/>
              </p:nvSpPr>
              <p:spPr>
                <a:xfrm>
                  <a:off x="4696479" y="3495263"/>
                  <a:ext cx="13040" cy="13040"/>
                </a:xfrm>
                <a:custGeom>
                  <a:avLst/>
                  <a:gdLst/>
                  <a:ahLst/>
                  <a:cxnLst/>
                  <a:rect l="l" t="t" r="r" b="b"/>
                  <a:pathLst>
                    <a:path w="1658" h="1658" extrusionOk="0">
                      <a:moveTo>
                        <a:pt x="823" y="0"/>
                      </a:moveTo>
                      <a:cubicBezTo>
                        <a:pt x="363" y="0"/>
                        <a:pt x="0" y="375"/>
                        <a:pt x="0" y="835"/>
                      </a:cubicBezTo>
                      <a:cubicBezTo>
                        <a:pt x="0" y="1295"/>
                        <a:pt x="363" y="1657"/>
                        <a:pt x="823" y="1657"/>
                      </a:cubicBezTo>
                      <a:cubicBezTo>
                        <a:pt x="1282" y="1657"/>
                        <a:pt x="1657" y="1295"/>
                        <a:pt x="1657" y="835"/>
                      </a:cubicBezTo>
                      <a:cubicBezTo>
                        <a:pt x="1657" y="375"/>
                        <a:pt x="1282"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66" name="Google Shape;8144;p117">
                <a:extLst>
                  <a:ext uri="{FF2B5EF4-FFF2-40B4-BE49-F238E27FC236}">
                    <a16:creationId xmlns:a16="http://schemas.microsoft.com/office/drawing/2014/main" id="{DED5A936-A1FB-44FB-947B-4B97B6572086}"/>
                  </a:ext>
                </a:extLst>
              </p:cNvPr>
              <p:cNvGrpSpPr/>
              <p:nvPr/>
            </p:nvGrpSpPr>
            <p:grpSpPr>
              <a:xfrm>
                <a:off x="4767067" y="3291088"/>
                <a:ext cx="37878" cy="32451"/>
                <a:chOff x="4767067" y="3291088"/>
                <a:chExt cx="37878" cy="32451"/>
              </a:xfrm>
            </p:grpSpPr>
            <p:sp>
              <p:nvSpPr>
                <p:cNvPr id="1270" name="Google Shape;8145;p117">
                  <a:extLst>
                    <a:ext uri="{FF2B5EF4-FFF2-40B4-BE49-F238E27FC236}">
                      <a16:creationId xmlns:a16="http://schemas.microsoft.com/office/drawing/2014/main" id="{47CA3DB6-2506-482C-89FF-A3294A8D1F86}"/>
                    </a:ext>
                  </a:extLst>
                </p:cNvPr>
                <p:cNvSpPr/>
                <p:nvPr/>
              </p:nvSpPr>
              <p:spPr>
                <a:xfrm>
                  <a:off x="4767067" y="3291088"/>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71" name="Google Shape;8146;p117">
                  <a:extLst>
                    <a:ext uri="{FF2B5EF4-FFF2-40B4-BE49-F238E27FC236}">
                      <a16:creationId xmlns:a16="http://schemas.microsoft.com/office/drawing/2014/main" id="{06CDD8AD-4CBF-47B3-A374-E0DB515B26F0}"/>
                    </a:ext>
                  </a:extLst>
                </p:cNvPr>
                <p:cNvSpPr/>
                <p:nvPr/>
              </p:nvSpPr>
              <p:spPr>
                <a:xfrm>
                  <a:off x="4780036" y="3300888"/>
                  <a:ext cx="15203" cy="13009"/>
                </a:xfrm>
                <a:custGeom>
                  <a:avLst/>
                  <a:gdLst/>
                  <a:ahLst/>
                  <a:cxnLst/>
                  <a:rect l="l" t="t" r="r" b="b"/>
                  <a:pathLst>
                    <a:path w="1933" h="1654" extrusionOk="0">
                      <a:moveTo>
                        <a:pt x="1131" y="0"/>
                      </a:moveTo>
                      <a:cubicBezTo>
                        <a:pt x="1124" y="0"/>
                        <a:pt x="1117" y="0"/>
                        <a:pt x="1110" y="1"/>
                      </a:cubicBezTo>
                      <a:cubicBezTo>
                        <a:pt x="1105" y="0"/>
                        <a:pt x="1100" y="0"/>
                        <a:pt x="1095" y="0"/>
                      </a:cubicBezTo>
                      <a:cubicBezTo>
                        <a:pt x="367" y="0"/>
                        <a:pt x="0" y="887"/>
                        <a:pt x="517" y="1404"/>
                      </a:cubicBezTo>
                      <a:cubicBezTo>
                        <a:pt x="686" y="1577"/>
                        <a:pt x="895" y="1654"/>
                        <a:pt x="1100" y="1654"/>
                      </a:cubicBezTo>
                      <a:cubicBezTo>
                        <a:pt x="1525" y="1654"/>
                        <a:pt x="1932" y="1321"/>
                        <a:pt x="1932" y="823"/>
                      </a:cubicBezTo>
                      <a:cubicBezTo>
                        <a:pt x="1932" y="371"/>
                        <a:pt x="1569" y="0"/>
                        <a:pt x="1131"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67" name="Google Shape;8147;p117">
                <a:extLst>
                  <a:ext uri="{FF2B5EF4-FFF2-40B4-BE49-F238E27FC236}">
                    <a16:creationId xmlns:a16="http://schemas.microsoft.com/office/drawing/2014/main" id="{E0CC9326-E90D-481D-A20B-DF52985595ED}"/>
                  </a:ext>
                </a:extLst>
              </p:cNvPr>
              <p:cNvGrpSpPr/>
              <p:nvPr/>
            </p:nvGrpSpPr>
            <p:grpSpPr>
              <a:xfrm>
                <a:off x="4687819" y="3405539"/>
                <a:ext cx="37776" cy="32451"/>
                <a:chOff x="4687819" y="3405539"/>
                <a:chExt cx="37776" cy="32451"/>
              </a:xfrm>
            </p:grpSpPr>
            <p:sp>
              <p:nvSpPr>
                <p:cNvPr id="1268" name="Google Shape;8148;p117">
                  <a:extLst>
                    <a:ext uri="{FF2B5EF4-FFF2-40B4-BE49-F238E27FC236}">
                      <a16:creationId xmlns:a16="http://schemas.microsoft.com/office/drawing/2014/main" id="{E7D0DCA1-116E-4454-9600-4E1659329376}"/>
                    </a:ext>
                  </a:extLst>
                </p:cNvPr>
                <p:cNvSpPr/>
                <p:nvPr/>
              </p:nvSpPr>
              <p:spPr>
                <a:xfrm>
                  <a:off x="4687819" y="3405539"/>
                  <a:ext cx="37776" cy="32451"/>
                </a:xfrm>
                <a:custGeom>
                  <a:avLst/>
                  <a:gdLst/>
                  <a:ahLst/>
                  <a:cxnLst/>
                  <a:rect l="l" t="t" r="r" b="b"/>
                  <a:pathLst>
                    <a:path w="4803" h="4126" extrusionOk="0">
                      <a:moveTo>
                        <a:pt x="2730" y="1"/>
                      </a:moveTo>
                      <a:cubicBezTo>
                        <a:pt x="2226" y="1"/>
                        <a:pt x="1712" y="188"/>
                        <a:pt x="1295" y="606"/>
                      </a:cubicBezTo>
                      <a:cubicBezTo>
                        <a:pt x="0" y="1912"/>
                        <a:pt x="920" y="4126"/>
                        <a:pt x="2758" y="4126"/>
                      </a:cubicBezTo>
                      <a:cubicBezTo>
                        <a:pt x="3883" y="4114"/>
                        <a:pt x="4803" y="3195"/>
                        <a:pt x="4803" y="2070"/>
                      </a:cubicBezTo>
                      <a:cubicBezTo>
                        <a:pt x="4803" y="824"/>
                        <a:pt x="3787"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69" name="Google Shape;8149;p117">
                  <a:extLst>
                    <a:ext uri="{FF2B5EF4-FFF2-40B4-BE49-F238E27FC236}">
                      <a16:creationId xmlns:a16="http://schemas.microsoft.com/office/drawing/2014/main" id="{B3D5C1EB-61B0-43DD-B020-E5F74C56BFDF}"/>
                    </a:ext>
                  </a:extLst>
                </p:cNvPr>
                <p:cNvSpPr/>
                <p:nvPr/>
              </p:nvSpPr>
              <p:spPr>
                <a:xfrm>
                  <a:off x="4702944" y="3415245"/>
                  <a:ext cx="13040" cy="13048"/>
                </a:xfrm>
                <a:custGeom>
                  <a:avLst/>
                  <a:gdLst/>
                  <a:ahLst/>
                  <a:cxnLst/>
                  <a:rect l="l" t="t" r="r" b="b"/>
                  <a:pathLst>
                    <a:path w="1658" h="1659" extrusionOk="0">
                      <a:moveTo>
                        <a:pt x="823" y="1"/>
                      </a:moveTo>
                      <a:cubicBezTo>
                        <a:pt x="376" y="1"/>
                        <a:pt x="1" y="376"/>
                        <a:pt x="1" y="836"/>
                      </a:cubicBezTo>
                      <a:cubicBezTo>
                        <a:pt x="1" y="1295"/>
                        <a:pt x="376" y="1658"/>
                        <a:pt x="823" y="1658"/>
                      </a:cubicBezTo>
                      <a:cubicBezTo>
                        <a:pt x="1283" y="1658"/>
                        <a:pt x="1658" y="1295"/>
                        <a:pt x="1658" y="836"/>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68" name="Google Shape;8150;p117">
                <a:extLst>
                  <a:ext uri="{FF2B5EF4-FFF2-40B4-BE49-F238E27FC236}">
                    <a16:creationId xmlns:a16="http://schemas.microsoft.com/office/drawing/2014/main" id="{90E8A419-8EEB-4E17-B6D3-3AAF8E1565EB}"/>
                  </a:ext>
                </a:extLst>
              </p:cNvPr>
              <p:cNvGrpSpPr/>
              <p:nvPr/>
            </p:nvGrpSpPr>
            <p:grpSpPr>
              <a:xfrm>
                <a:off x="4923101" y="3444809"/>
                <a:ext cx="52813" cy="45318"/>
                <a:chOff x="4923101" y="3444809"/>
                <a:chExt cx="52813" cy="45318"/>
              </a:xfrm>
            </p:grpSpPr>
            <p:sp>
              <p:nvSpPr>
                <p:cNvPr id="1266" name="Google Shape;8151;p117">
                  <a:extLst>
                    <a:ext uri="{FF2B5EF4-FFF2-40B4-BE49-F238E27FC236}">
                      <a16:creationId xmlns:a16="http://schemas.microsoft.com/office/drawing/2014/main" id="{87682705-92FF-4C1F-8CF3-6B83C4AA59E6}"/>
                    </a:ext>
                  </a:extLst>
                </p:cNvPr>
                <p:cNvSpPr/>
                <p:nvPr/>
              </p:nvSpPr>
              <p:spPr>
                <a:xfrm>
                  <a:off x="4923101" y="3444809"/>
                  <a:ext cx="52813" cy="45318"/>
                </a:xfrm>
                <a:custGeom>
                  <a:avLst/>
                  <a:gdLst/>
                  <a:ahLst/>
                  <a:cxnLst/>
                  <a:rect l="l" t="t" r="r" b="b"/>
                  <a:pathLst>
                    <a:path w="6715" h="5762" extrusionOk="0">
                      <a:moveTo>
                        <a:pt x="3823" y="1"/>
                      </a:moveTo>
                      <a:cubicBezTo>
                        <a:pt x="3117" y="1"/>
                        <a:pt x="2398" y="263"/>
                        <a:pt x="1815" y="851"/>
                      </a:cubicBezTo>
                      <a:cubicBezTo>
                        <a:pt x="1" y="2665"/>
                        <a:pt x="1283" y="5762"/>
                        <a:pt x="3847" y="5762"/>
                      </a:cubicBezTo>
                      <a:cubicBezTo>
                        <a:pt x="5432" y="5762"/>
                        <a:pt x="6714" y="4468"/>
                        <a:pt x="6714" y="2883"/>
                      </a:cubicBezTo>
                      <a:cubicBezTo>
                        <a:pt x="6714" y="1148"/>
                        <a:pt x="5298" y="1"/>
                        <a:pt x="3823"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67" name="Google Shape;8152;p117">
                  <a:extLst>
                    <a:ext uri="{FF2B5EF4-FFF2-40B4-BE49-F238E27FC236}">
                      <a16:creationId xmlns:a16="http://schemas.microsoft.com/office/drawing/2014/main" id="{E0547D9F-25E9-43F7-9E06-D677103CDA40}"/>
                    </a:ext>
                  </a:extLst>
                </p:cNvPr>
                <p:cNvSpPr/>
                <p:nvPr/>
              </p:nvSpPr>
              <p:spPr>
                <a:xfrm>
                  <a:off x="4936039" y="3454538"/>
                  <a:ext cx="30265" cy="25915"/>
                </a:xfrm>
                <a:custGeom>
                  <a:avLst/>
                  <a:gdLst/>
                  <a:ahLst/>
                  <a:cxnLst/>
                  <a:rect l="l" t="t" r="r" b="b"/>
                  <a:pathLst>
                    <a:path w="3848" h="3295" extrusionOk="0">
                      <a:moveTo>
                        <a:pt x="2202" y="1"/>
                      </a:moveTo>
                      <a:cubicBezTo>
                        <a:pt x="727" y="1"/>
                        <a:pt x="1" y="1779"/>
                        <a:pt x="1029" y="2807"/>
                      </a:cubicBezTo>
                      <a:cubicBezTo>
                        <a:pt x="1365" y="3144"/>
                        <a:pt x="1779" y="3294"/>
                        <a:pt x="2185" y="3294"/>
                      </a:cubicBezTo>
                      <a:cubicBezTo>
                        <a:pt x="3034" y="3294"/>
                        <a:pt x="3847" y="2636"/>
                        <a:pt x="3847" y="1646"/>
                      </a:cubicBezTo>
                      <a:cubicBezTo>
                        <a:pt x="3847" y="739"/>
                        <a:pt x="3110" y="1"/>
                        <a:pt x="2202"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69" name="Google Shape;8153;p117">
                <a:extLst>
                  <a:ext uri="{FF2B5EF4-FFF2-40B4-BE49-F238E27FC236}">
                    <a16:creationId xmlns:a16="http://schemas.microsoft.com/office/drawing/2014/main" id="{EA2D8F8E-850F-4332-9342-F6BCA2D0DF01}"/>
                  </a:ext>
                </a:extLst>
              </p:cNvPr>
              <p:cNvGrpSpPr/>
              <p:nvPr/>
            </p:nvGrpSpPr>
            <p:grpSpPr>
              <a:xfrm>
                <a:off x="4846040" y="3654750"/>
                <a:ext cx="31405" cy="26993"/>
                <a:chOff x="4846040" y="3654750"/>
                <a:chExt cx="31405" cy="26993"/>
              </a:xfrm>
            </p:grpSpPr>
            <p:sp>
              <p:nvSpPr>
                <p:cNvPr id="1264" name="Google Shape;8154;p117">
                  <a:extLst>
                    <a:ext uri="{FF2B5EF4-FFF2-40B4-BE49-F238E27FC236}">
                      <a16:creationId xmlns:a16="http://schemas.microsoft.com/office/drawing/2014/main" id="{F5ADC74D-F753-4C01-B874-9AC1CC80A447}"/>
                    </a:ext>
                  </a:extLst>
                </p:cNvPr>
                <p:cNvSpPr/>
                <p:nvPr/>
              </p:nvSpPr>
              <p:spPr>
                <a:xfrm>
                  <a:off x="4846040" y="3654750"/>
                  <a:ext cx="31405" cy="26993"/>
                </a:xfrm>
                <a:custGeom>
                  <a:avLst/>
                  <a:gdLst/>
                  <a:ahLst/>
                  <a:cxnLst/>
                  <a:rect l="l" t="t" r="r" b="b"/>
                  <a:pathLst>
                    <a:path w="3993" h="3432" extrusionOk="0">
                      <a:moveTo>
                        <a:pt x="2272" y="0"/>
                      </a:moveTo>
                      <a:cubicBezTo>
                        <a:pt x="1853" y="0"/>
                        <a:pt x="1425" y="156"/>
                        <a:pt x="1077" y="504"/>
                      </a:cubicBezTo>
                      <a:cubicBezTo>
                        <a:pt x="0" y="1581"/>
                        <a:pt x="750" y="3432"/>
                        <a:pt x="2274" y="3432"/>
                      </a:cubicBezTo>
                      <a:cubicBezTo>
                        <a:pt x="3218" y="3432"/>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65" name="Google Shape;8155;p117">
                  <a:extLst>
                    <a:ext uri="{FF2B5EF4-FFF2-40B4-BE49-F238E27FC236}">
                      <a16:creationId xmlns:a16="http://schemas.microsoft.com/office/drawing/2014/main" id="{16A392D1-CC4F-4F54-AC56-7FF3DE00C2A3}"/>
                    </a:ext>
                  </a:extLst>
                </p:cNvPr>
                <p:cNvSpPr/>
                <p:nvPr/>
              </p:nvSpPr>
              <p:spPr>
                <a:xfrm>
                  <a:off x="4858883" y="3664424"/>
                  <a:ext cx="8856" cy="7676"/>
                </a:xfrm>
                <a:custGeom>
                  <a:avLst/>
                  <a:gdLst/>
                  <a:ahLst/>
                  <a:cxnLst/>
                  <a:rect l="l" t="t" r="r" b="b"/>
                  <a:pathLst>
                    <a:path w="1126" h="976" extrusionOk="0">
                      <a:moveTo>
                        <a:pt x="641" y="0"/>
                      </a:moveTo>
                      <a:cubicBezTo>
                        <a:pt x="218" y="0"/>
                        <a:pt x="0" y="520"/>
                        <a:pt x="303" y="835"/>
                      </a:cubicBezTo>
                      <a:cubicBezTo>
                        <a:pt x="400" y="932"/>
                        <a:pt x="519" y="975"/>
                        <a:pt x="636" y="975"/>
                      </a:cubicBezTo>
                      <a:cubicBezTo>
                        <a:pt x="885" y="975"/>
                        <a:pt x="1125" y="780"/>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70" name="Google Shape;8156;p117">
                <a:extLst>
                  <a:ext uri="{FF2B5EF4-FFF2-40B4-BE49-F238E27FC236}">
                    <a16:creationId xmlns:a16="http://schemas.microsoft.com/office/drawing/2014/main" id="{56BAAE50-6292-4311-B3CD-4805494E4DA4}"/>
                  </a:ext>
                </a:extLst>
              </p:cNvPr>
              <p:cNvGrpSpPr/>
              <p:nvPr/>
            </p:nvGrpSpPr>
            <p:grpSpPr>
              <a:xfrm>
                <a:off x="4925673" y="3691700"/>
                <a:ext cx="40253" cy="34472"/>
                <a:chOff x="4925673" y="3691700"/>
                <a:chExt cx="40253" cy="34472"/>
              </a:xfrm>
            </p:grpSpPr>
            <p:sp>
              <p:nvSpPr>
                <p:cNvPr id="1262" name="Google Shape;8157;p117">
                  <a:extLst>
                    <a:ext uri="{FF2B5EF4-FFF2-40B4-BE49-F238E27FC236}">
                      <a16:creationId xmlns:a16="http://schemas.microsoft.com/office/drawing/2014/main" id="{1FAA3190-A941-40BE-B2AA-DEDA33C1E42C}"/>
                    </a:ext>
                  </a:extLst>
                </p:cNvPr>
                <p:cNvSpPr/>
                <p:nvPr/>
              </p:nvSpPr>
              <p:spPr>
                <a:xfrm>
                  <a:off x="4925673" y="3691700"/>
                  <a:ext cx="40253" cy="34472"/>
                </a:xfrm>
                <a:custGeom>
                  <a:avLst/>
                  <a:gdLst/>
                  <a:ahLst/>
                  <a:cxnLst/>
                  <a:rect l="l" t="t" r="r" b="b"/>
                  <a:pathLst>
                    <a:path w="5118" h="4383" extrusionOk="0">
                      <a:moveTo>
                        <a:pt x="2908" y="0"/>
                      </a:moveTo>
                      <a:cubicBezTo>
                        <a:pt x="2371" y="0"/>
                        <a:pt x="1825" y="200"/>
                        <a:pt x="1379" y="645"/>
                      </a:cubicBezTo>
                      <a:cubicBezTo>
                        <a:pt x="0" y="2024"/>
                        <a:pt x="968" y="4383"/>
                        <a:pt x="2915" y="4383"/>
                      </a:cubicBezTo>
                      <a:cubicBezTo>
                        <a:pt x="4125" y="4383"/>
                        <a:pt x="5105" y="3403"/>
                        <a:pt x="5117" y="2193"/>
                      </a:cubicBezTo>
                      <a:cubicBezTo>
                        <a:pt x="5109" y="875"/>
                        <a:pt x="4031" y="0"/>
                        <a:pt x="2908"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63" name="Google Shape;8158;p117">
                  <a:extLst>
                    <a:ext uri="{FF2B5EF4-FFF2-40B4-BE49-F238E27FC236}">
                      <a16:creationId xmlns:a16="http://schemas.microsoft.com/office/drawing/2014/main" id="{21F19ACC-83A3-4085-9E5D-D10D91FFCBC4}"/>
                    </a:ext>
                  </a:extLst>
                </p:cNvPr>
                <p:cNvSpPr/>
                <p:nvPr/>
              </p:nvSpPr>
              <p:spPr>
                <a:xfrm>
                  <a:off x="4938516" y="3701334"/>
                  <a:ext cx="17704" cy="15187"/>
                </a:xfrm>
                <a:custGeom>
                  <a:avLst/>
                  <a:gdLst/>
                  <a:ahLst/>
                  <a:cxnLst/>
                  <a:rect l="l" t="t" r="r" b="b"/>
                  <a:pathLst>
                    <a:path w="2251" h="1931" extrusionOk="0">
                      <a:moveTo>
                        <a:pt x="1295" y="1"/>
                      </a:moveTo>
                      <a:cubicBezTo>
                        <a:pt x="436" y="1"/>
                        <a:pt x="0" y="1041"/>
                        <a:pt x="605" y="1646"/>
                      </a:cubicBezTo>
                      <a:cubicBezTo>
                        <a:pt x="801" y="1842"/>
                        <a:pt x="1043" y="1930"/>
                        <a:pt x="1281" y="1930"/>
                      </a:cubicBezTo>
                      <a:cubicBezTo>
                        <a:pt x="1775" y="1930"/>
                        <a:pt x="2250" y="1549"/>
                        <a:pt x="2250" y="968"/>
                      </a:cubicBezTo>
                      <a:cubicBezTo>
                        <a:pt x="2250" y="436"/>
                        <a:pt x="1827" y="1"/>
                        <a:pt x="1295"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71" name="Google Shape;8159;p117">
                <a:extLst>
                  <a:ext uri="{FF2B5EF4-FFF2-40B4-BE49-F238E27FC236}">
                    <a16:creationId xmlns:a16="http://schemas.microsoft.com/office/drawing/2014/main" id="{D0CA4D1F-FEC9-471D-B931-C5EE71B6030D}"/>
                  </a:ext>
                </a:extLst>
              </p:cNvPr>
              <p:cNvGrpSpPr/>
              <p:nvPr/>
            </p:nvGrpSpPr>
            <p:grpSpPr>
              <a:xfrm>
                <a:off x="4894653" y="3740848"/>
                <a:ext cx="31405" cy="26906"/>
                <a:chOff x="4894653" y="3740848"/>
                <a:chExt cx="31405" cy="26906"/>
              </a:xfrm>
            </p:grpSpPr>
            <p:sp>
              <p:nvSpPr>
                <p:cNvPr id="1260" name="Google Shape;8160;p117">
                  <a:extLst>
                    <a:ext uri="{FF2B5EF4-FFF2-40B4-BE49-F238E27FC236}">
                      <a16:creationId xmlns:a16="http://schemas.microsoft.com/office/drawing/2014/main" id="{108E101B-5031-4870-B312-895489FFA7F6}"/>
                    </a:ext>
                  </a:extLst>
                </p:cNvPr>
                <p:cNvSpPr/>
                <p:nvPr/>
              </p:nvSpPr>
              <p:spPr>
                <a:xfrm>
                  <a:off x="4894653" y="3740848"/>
                  <a:ext cx="31405" cy="26906"/>
                </a:xfrm>
                <a:custGeom>
                  <a:avLst/>
                  <a:gdLst/>
                  <a:ahLst/>
                  <a:cxnLst/>
                  <a:rect l="l" t="t" r="r" b="b"/>
                  <a:pathLst>
                    <a:path w="3993" h="3421" extrusionOk="0">
                      <a:moveTo>
                        <a:pt x="2273" y="1"/>
                      </a:moveTo>
                      <a:cubicBezTo>
                        <a:pt x="1853" y="1"/>
                        <a:pt x="1425" y="157"/>
                        <a:pt x="1077" y="505"/>
                      </a:cubicBezTo>
                      <a:cubicBezTo>
                        <a:pt x="1" y="1582"/>
                        <a:pt x="763" y="3420"/>
                        <a:pt x="2287" y="3420"/>
                      </a:cubicBezTo>
                      <a:cubicBezTo>
                        <a:pt x="3230" y="3420"/>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61" name="Google Shape;8161;p117">
                  <a:extLst>
                    <a:ext uri="{FF2B5EF4-FFF2-40B4-BE49-F238E27FC236}">
                      <a16:creationId xmlns:a16="http://schemas.microsoft.com/office/drawing/2014/main" id="{4022024A-0A8B-4371-ACCA-D0746C9718EF}"/>
                    </a:ext>
                  </a:extLst>
                </p:cNvPr>
                <p:cNvSpPr/>
                <p:nvPr/>
              </p:nvSpPr>
              <p:spPr>
                <a:xfrm>
                  <a:off x="4907497" y="3750522"/>
                  <a:ext cx="8950" cy="7605"/>
                </a:xfrm>
                <a:custGeom>
                  <a:avLst/>
                  <a:gdLst/>
                  <a:ahLst/>
                  <a:cxnLst/>
                  <a:rect l="l" t="t" r="r" b="b"/>
                  <a:pathLst>
                    <a:path w="1138" h="967" extrusionOk="0">
                      <a:moveTo>
                        <a:pt x="654" y="1"/>
                      </a:moveTo>
                      <a:cubicBezTo>
                        <a:pt x="218" y="1"/>
                        <a:pt x="1" y="521"/>
                        <a:pt x="303" y="823"/>
                      </a:cubicBezTo>
                      <a:cubicBezTo>
                        <a:pt x="406" y="922"/>
                        <a:pt x="531" y="967"/>
                        <a:pt x="652" y="967"/>
                      </a:cubicBezTo>
                      <a:cubicBezTo>
                        <a:pt x="902" y="967"/>
                        <a:pt x="1138" y="778"/>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72" name="Google Shape;8162;p117">
                <a:extLst>
                  <a:ext uri="{FF2B5EF4-FFF2-40B4-BE49-F238E27FC236}">
                    <a16:creationId xmlns:a16="http://schemas.microsoft.com/office/drawing/2014/main" id="{D8A18D1C-6BD1-498C-BC9C-CA159A356EBA}"/>
                  </a:ext>
                </a:extLst>
              </p:cNvPr>
              <p:cNvGrpSpPr/>
              <p:nvPr/>
            </p:nvGrpSpPr>
            <p:grpSpPr>
              <a:xfrm>
                <a:off x="4962300" y="3696348"/>
                <a:ext cx="38255" cy="32773"/>
                <a:chOff x="4962300" y="3696348"/>
                <a:chExt cx="38255" cy="32773"/>
              </a:xfrm>
            </p:grpSpPr>
            <p:sp>
              <p:nvSpPr>
                <p:cNvPr id="1258" name="Google Shape;8163;p117">
                  <a:extLst>
                    <a:ext uri="{FF2B5EF4-FFF2-40B4-BE49-F238E27FC236}">
                      <a16:creationId xmlns:a16="http://schemas.microsoft.com/office/drawing/2014/main" id="{AA1D37A9-6F60-4D1F-8059-AFBF85BD0C3D}"/>
                    </a:ext>
                  </a:extLst>
                </p:cNvPr>
                <p:cNvSpPr/>
                <p:nvPr/>
              </p:nvSpPr>
              <p:spPr>
                <a:xfrm>
                  <a:off x="4962300" y="3696348"/>
                  <a:ext cx="38255" cy="32773"/>
                </a:xfrm>
                <a:custGeom>
                  <a:avLst/>
                  <a:gdLst/>
                  <a:ahLst/>
                  <a:cxnLst/>
                  <a:rect l="l" t="t" r="r" b="b"/>
                  <a:pathLst>
                    <a:path w="4864" h="4167" extrusionOk="0">
                      <a:moveTo>
                        <a:pt x="2767" y="1"/>
                      </a:moveTo>
                      <a:cubicBezTo>
                        <a:pt x="2259" y="1"/>
                        <a:pt x="1740" y="189"/>
                        <a:pt x="1319" y="611"/>
                      </a:cubicBezTo>
                      <a:cubicBezTo>
                        <a:pt x="0" y="1929"/>
                        <a:pt x="932" y="4167"/>
                        <a:pt x="2783" y="4167"/>
                      </a:cubicBezTo>
                      <a:cubicBezTo>
                        <a:pt x="3932" y="4167"/>
                        <a:pt x="4863" y="3236"/>
                        <a:pt x="4863" y="2086"/>
                      </a:cubicBezTo>
                      <a:cubicBezTo>
                        <a:pt x="4863" y="833"/>
                        <a:pt x="3836" y="1"/>
                        <a:pt x="2767"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59" name="Google Shape;8164;p117">
                  <a:extLst>
                    <a:ext uri="{FF2B5EF4-FFF2-40B4-BE49-F238E27FC236}">
                      <a16:creationId xmlns:a16="http://schemas.microsoft.com/office/drawing/2014/main" id="{EF32C50C-5769-47D7-945A-2D991A1DE34C}"/>
                    </a:ext>
                  </a:extLst>
                </p:cNvPr>
                <p:cNvSpPr/>
                <p:nvPr/>
              </p:nvSpPr>
              <p:spPr>
                <a:xfrm>
                  <a:off x="4975238" y="3706093"/>
                  <a:ext cx="15612" cy="13386"/>
                </a:xfrm>
                <a:custGeom>
                  <a:avLst/>
                  <a:gdLst/>
                  <a:ahLst/>
                  <a:cxnLst/>
                  <a:rect l="l" t="t" r="r" b="b"/>
                  <a:pathLst>
                    <a:path w="1985" h="1702" extrusionOk="0">
                      <a:moveTo>
                        <a:pt x="1138" y="1"/>
                      </a:moveTo>
                      <a:cubicBezTo>
                        <a:pt x="388" y="1"/>
                        <a:pt x="1" y="908"/>
                        <a:pt x="533" y="1452"/>
                      </a:cubicBezTo>
                      <a:cubicBezTo>
                        <a:pt x="709" y="1624"/>
                        <a:pt x="923" y="1702"/>
                        <a:pt x="1132" y="1702"/>
                      </a:cubicBezTo>
                      <a:cubicBezTo>
                        <a:pt x="1569" y="1702"/>
                        <a:pt x="1984" y="1363"/>
                        <a:pt x="1984" y="847"/>
                      </a:cubicBezTo>
                      <a:cubicBezTo>
                        <a:pt x="1984" y="376"/>
                        <a:pt x="1609" y="1"/>
                        <a:pt x="1138"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73" name="Google Shape;8165;p117">
                <a:extLst>
                  <a:ext uri="{FF2B5EF4-FFF2-40B4-BE49-F238E27FC236}">
                    <a16:creationId xmlns:a16="http://schemas.microsoft.com/office/drawing/2014/main" id="{CFDB8331-9AAB-4DEC-BAD1-C1469951D5EB}"/>
                  </a:ext>
                </a:extLst>
              </p:cNvPr>
              <p:cNvGrpSpPr/>
              <p:nvPr/>
            </p:nvGrpSpPr>
            <p:grpSpPr>
              <a:xfrm>
                <a:off x="4980185" y="3743349"/>
                <a:ext cx="31499" cy="26969"/>
                <a:chOff x="4980185" y="3743349"/>
                <a:chExt cx="31499" cy="26969"/>
              </a:xfrm>
            </p:grpSpPr>
            <p:sp>
              <p:nvSpPr>
                <p:cNvPr id="1256" name="Google Shape;8166;p117">
                  <a:extLst>
                    <a:ext uri="{FF2B5EF4-FFF2-40B4-BE49-F238E27FC236}">
                      <a16:creationId xmlns:a16="http://schemas.microsoft.com/office/drawing/2014/main" id="{80A733BC-E1F3-4519-BC2E-BB9F729185FD}"/>
                    </a:ext>
                  </a:extLst>
                </p:cNvPr>
                <p:cNvSpPr/>
                <p:nvPr/>
              </p:nvSpPr>
              <p:spPr>
                <a:xfrm>
                  <a:off x="4980185" y="3743349"/>
                  <a:ext cx="31499" cy="26969"/>
                </a:xfrm>
                <a:custGeom>
                  <a:avLst/>
                  <a:gdLst/>
                  <a:ahLst/>
                  <a:cxnLst/>
                  <a:rect l="l" t="t" r="r" b="b"/>
                  <a:pathLst>
                    <a:path w="4005" h="3429" extrusionOk="0">
                      <a:moveTo>
                        <a:pt x="2274" y="0"/>
                      </a:moveTo>
                      <a:cubicBezTo>
                        <a:pt x="1855" y="0"/>
                        <a:pt x="1427" y="155"/>
                        <a:pt x="1077" y="501"/>
                      </a:cubicBezTo>
                      <a:cubicBezTo>
                        <a:pt x="1" y="1578"/>
                        <a:pt x="763" y="3429"/>
                        <a:pt x="2287" y="3429"/>
                      </a:cubicBezTo>
                      <a:cubicBezTo>
                        <a:pt x="3230" y="3429"/>
                        <a:pt x="3993" y="2667"/>
                        <a:pt x="4005" y="1723"/>
                      </a:cubicBezTo>
                      <a:cubicBezTo>
                        <a:pt x="4005" y="689"/>
                        <a:pt x="3158" y="0"/>
                        <a:pt x="2274"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57" name="Google Shape;8167;p117">
                  <a:extLst>
                    <a:ext uri="{FF2B5EF4-FFF2-40B4-BE49-F238E27FC236}">
                      <a16:creationId xmlns:a16="http://schemas.microsoft.com/office/drawing/2014/main" id="{E98432C3-9A65-4BBA-BEEA-7390E1581BB8}"/>
                    </a:ext>
                  </a:extLst>
                </p:cNvPr>
                <p:cNvSpPr/>
                <p:nvPr/>
              </p:nvSpPr>
              <p:spPr>
                <a:xfrm>
                  <a:off x="4993123" y="3753094"/>
                  <a:ext cx="8856" cy="7605"/>
                </a:xfrm>
                <a:custGeom>
                  <a:avLst/>
                  <a:gdLst/>
                  <a:ahLst/>
                  <a:cxnLst/>
                  <a:rect l="l" t="t" r="r" b="b"/>
                  <a:pathLst>
                    <a:path w="1126" h="967" extrusionOk="0">
                      <a:moveTo>
                        <a:pt x="642" y="0"/>
                      </a:moveTo>
                      <a:cubicBezTo>
                        <a:pt x="206" y="0"/>
                        <a:pt x="1" y="521"/>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74" name="Google Shape;8168;p117">
                <a:extLst>
                  <a:ext uri="{FF2B5EF4-FFF2-40B4-BE49-F238E27FC236}">
                    <a16:creationId xmlns:a16="http://schemas.microsoft.com/office/drawing/2014/main" id="{CFFFFE02-3060-4147-ADEC-30E216C0FC23}"/>
                  </a:ext>
                </a:extLst>
              </p:cNvPr>
              <p:cNvGrpSpPr/>
              <p:nvPr/>
            </p:nvGrpSpPr>
            <p:grpSpPr>
              <a:xfrm>
                <a:off x="5013768" y="3734312"/>
                <a:ext cx="31499" cy="26969"/>
                <a:chOff x="5013768" y="3734312"/>
                <a:chExt cx="31499" cy="26969"/>
              </a:xfrm>
            </p:grpSpPr>
            <p:sp>
              <p:nvSpPr>
                <p:cNvPr id="1254" name="Google Shape;8169;p117">
                  <a:extLst>
                    <a:ext uri="{FF2B5EF4-FFF2-40B4-BE49-F238E27FC236}">
                      <a16:creationId xmlns:a16="http://schemas.microsoft.com/office/drawing/2014/main" id="{600ABCA9-77CF-4BEC-8EBB-52C2CFBDD94F}"/>
                    </a:ext>
                  </a:extLst>
                </p:cNvPr>
                <p:cNvSpPr/>
                <p:nvPr/>
              </p:nvSpPr>
              <p:spPr>
                <a:xfrm>
                  <a:off x="5013768" y="3734312"/>
                  <a:ext cx="31499" cy="26969"/>
                </a:xfrm>
                <a:custGeom>
                  <a:avLst/>
                  <a:gdLst/>
                  <a:ahLst/>
                  <a:cxnLst/>
                  <a:rect l="l" t="t" r="r" b="b"/>
                  <a:pathLst>
                    <a:path w="4005" h="3429" extrusionOk="0">
                      <a:moveTo>
                        <a:pt x="2281" y="1"/>
                      </a:moveTo>
                      <a:cubicBezTo>
                        <a:pt x="1858" y="1"/>
                        <a:pt x="1428" y="159"/>
                        <a:pt x="1077" y="513"/>
                      </a:cubicBezTo>
                      <a:cubicBezTo>
                        <a:pt x="1" y="1590"/>
                        <a:pt x="775" y="3429"/>
                        <a:pt x="2299" y="3429"/>
                      </a:cubicBezTo>
                      <a:cubicBezTo>
                        <a:pt x="3231" y="3417"/>
                        <a:pt x="3993" y="2655"/>
                        <a:pt x="4005" y="1711"/>
                      </a:cubicBezTo>
                      <a:cubicBezTo>
                        <a:pt x="3997" y="682"/>
                        <a:pt x="3157" y="1"/>
                        <a:pt x="2281"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55" name="Google Shape;8170;p117">
                  <a:extLst>
                    <a:ext uri="{FF2B5EF4-FFF2-40B4-BE49-F238E27FC236}">
                      <a16:creationId xmlns:a16="http://schemas.microsoft.com/office/drawing/2014/main" id="{4D1E25D8-50F1-409F-BCF1-D8F27007E92F}"/>
                    </a:ext>
                  </a:extLst>
                </p:cNvPr>
                <p:cNvSpPr/>
                <p:nvPr/>
              </p:nvSpPr>
              <p:spPr>
                <a:xfrm>
                  <a:off x="5028043" y="3743963"/>
                  <a:ext cx="7621" cy="7613"/>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75" name="Google Shape;8171;p117">
                <a:extLst>
                  <a:ext uri="{FF2B5EF4-FFF2-40B4-BE49-F238E27FC236}">
                    <a16:creationId xmlns:a16="http://schemas.microsoft.com/office/drawing/2014/main" id="{67F60620-F978-40BE-9C12-7F1D8B721A74}"/>
                  </a:ext>
                </a:extLst>
              </p:cNvPr>
              <p:cNvGrpSpPr/>
              <p:nvPr/>
            </p:nvGrpSpPr>
            <p:grpSpPr>
              <a:xfrm>
                <a:off x="5036703" y="3764545"/>
                <a:ext cx="31499" cy="26898"/>
                <a:chOff x="5036703" y="3764545"/>
                <a:chExt cx="31499" cy="26898"/>
              </a:xfrm>
            </p:grpSpPr>
            <p:sp>
              <p:nvSpPr>
                <p:cNvPr id="1252" name="Google Shape;8172;p117">
                  <a:extLst>
                    <a:ext uri="{FF2B5EF4-FFF2-40B4-BE49-F238E27FC236}">
                      <a16:creationId xmlns:a16="http://schemas.microsoft.com/office/drawing/2014/main" id="{98DB0B41-C8DA-4EF3-B0B4-EC4FBAFDF7C3}"/>
                    </a:ext>
                  </a:extLst>
                </p:cNvPr>
                <p:cNvSpPr/>
                <p:nvPr/>
              </p:nvSpPr>
              <p:spPr>
                <a:xfrm>
                  <a:off x="5036703" y="3764545"/>
                  <a:ext cx="31499" cy="26898"/>
                </a:xfrm>
                <a:custGeom>
                  <a:avLst/>
                  <a:gdLst/>
                  <a:ahLst/>
                  <a:cxnLst/>
                  <a:rect l="l" t="t" r="r" b="b"/>
                  <a:pathLst>
                    <a:path w="4005" h="3420" extrusionOk="0">
                      <a:moveTo>
                        <a:pt x="2284" y="0"/>
                      </a:moveTo>
                      <a:cubicBezTo>
                        <a:pt x="1865" y="0"/>
                        <a:pt x="1437" y="156"/>
                        <a:pt x="1089" y="504"/>
                      </a:cubicBezTo>
                      <a:cubicBezTo>
                        <a:pt x="0" y="1581"/>
                        <a:pt x="774" y="3419"/>
                        <a:pt x="2298" y="3419"/>
                      </a:cubicBezTo>
                      <a:cubicBezTo>
                        <a:pt x="3242" y="3419"/>
                        <a:pt x="4004" y="2657"/>
                        <a:pt x="4004" y="1714"/>
                      </a:cubicBezTo>
                      <a:cubicBezTo>
                        <a:pt x="4004" y="682"/>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53" name="Google Shape;8173;p117">
                  <a:extLst>
                    <a:ext uri="{FF2B5EF4-FFF2-40B4-BE49-F238E27FC236}">
                      <a16:creationId xmlns:a16="http://schemas.microsoft.com/office/drawing/2014/main" id="{A5BC9325-2A99-4BDC-A08F-446B26DC1246}"/>
                    </a:ext>
                  </a:extLst>
                </p:cNvPr>
                <p:cNvSpPr/>
                <p:nvPr/>
              </p:nvSpPr>
              <p:spPr>
                <a:xfrm>
                  <a:off x="5049641" y="3774211"/>
                  <a:ext cx="8856" cy="7605"/>
                </a:xfrm>
                <a:custGeom>
                  <a:avLst/>
                  <a:gdLst/>
                  <a:ahLst/>
                  <a:cxnLst/>
                  <a:rect l="l" t="t" r="r" b="b"/>
                  <a:pathLst>
                    <a:path w="1126" h="967" extrusionOk="0">
                      <a:moveTo>
                        <a:pt x="653" y="1"/>
                      </a:moveTo>
                      <a:cubicBezTo>
                        <a:pt x="218" y="1"/>
                        <a:pt x="0" y="521"/>
                        <a:pt x="303" y="823"/>
                      </a:cubicBezTo>
                      <a:cubicBezTo>
                        <a:pt x="402" y="922"/>
                        <a:pt x="524" y="967"/>
                        <a:pt x="643" y="967"/>
                      </a:cubicBezTo>
                      <a:cubicBezTo>
                        <a:pt x="890" y="967"/>
                        <a:pt x="1125" y="778"/>
                        <a:pt x="1125" y="485"/>
                      </a:cubicBezTo>
                      <a:cubicBezTo>
                        <a:pt x="1125" y="219"/>
                        <a:pt x="920"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76" name="Google Shape;8174;p117">
                <a:extLst>
                  <a:ext uri="{FF2B5EF4-FFF2-40B4-BE49-F238E27FC236}">
                    <a16:creationId xmlns:a16="http://schemas.microsoft.com/office/drawing/2014/main" id="{6CBFC37E-FF53-44FF-851B-811A361A32E6}"/>
                  </a:ext>
                </a:extLst>
              </p:cNvPr>
              <p:cNvGrpSpPr/>
              <p:nvPr/>
            </p:nvGrpSpPr>
            <p:grpSpPr>
              <a:xfrm>
                <a:off x="4953546" y="3768352"/>
                <a:ext cx="31405" cy="26898"/>
                <a:chOff x="4953546" y="3768352"/>
                <a:chExt cx="31405" cy="26898"/>
              </a:xfrm>
            </p:grpSpPr>
            <p:sp>
              <p:nvSpPr>
                <p:cNvPr id="1250" name="Google Shape;8175;p117">
                  <a:extLst>
                    <a:ext uri="{FF2B5EF4-FFF2-40B4-BE49-F238E27FC236}">
                      <a16:creationId xmlns:a16="http://schemas.microsoft.com/office/drawing/2014/main" id="{89103C73-A2CA-4471-BB87-2371F8EA3421}"/>
                    </a:ext>
                  </a:extLst>
                </p:cNvPr>
                <p:cNvSpPr/>
                <p:nvPr/>
              </p:nvSpPr>
              <p:spPr>
                <a:xfrm>
                  <a:off x="4953546" y="3768352"/>
                  <a:ext cx="31405" cy="26898"/>
                </a:xfrm>
                <a:custGeom>
                  <a:avLst/>
                  <a:gdLst/>
                  <a:ahLst/>
                  <a:cxnLst/>
                  <a:rect l="l" t="t" r="r" b="b"/>
                  <a:pathLst>
                    <a:path w="3993" h="3420" extrusionOk="0">
                      <a:moveTo>
                        <a:pt x="2271" y="0"/>
                      </a:moveTo>
                      <a:cubicBezTo>
                        <a:pt x="1852" y="0"/>
                        <a:pt x="1425" y="156"/>
                        <a:pt x="1077" y="504"/>
                      </a:cubicBezTo>
                      <a:cubicBezTo>
                        <a:pt x="1" y="1581"/>
                        <a:pt x="751" y="3419"/>
                        <a:pt x="2287" y="3419"/>
                      </a:cubicBezTo>
                      <a:cubicBezTo>
                        <a:pt x="3218" y="3419"/>
                        <a:pt x="3992" y="2657"/>
                        <a:pt x="3992" y="1726"/>
                      </a:cubicBezTo>
                      <a:cubicBezTo>
                        <a:pt x="3992" y="686"/>
                        <a:pt x="3150" y="0"/>
                        <a:pt x="2271"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51" name="Google Shape;8176;p117">
                  <a:extLst>
                    <a:ext uri="{FF2B5EF4-FFF2-40B4-BE49-F238E27FC236}">
                      <a16:creationId xmlns:a16="http://schemas.microsoft.com/office/drawing/2014/main" id="{4A959548-BAA3-4370-B2E0-B212C6C45A98}"/>
                    </a:ext>
                  </a:extLst>
                </p:cNvPr>
                <p:cNvSpPr/>
                <p:nvPr/>
              </p:nvSpPr>
              <p:spPr>
                <a:xfrm>
                  <a:off x="4966390" y="3778018"/>
                  <a:ext cx="8950" cy="7684"/>
                </a:xfrm>
                <a:custGeom>
                  <a:avLst/>
                  <a:gdLst/>
                  <a:ahLst/>
                  <a:cxnLst/>
                  <a:rect l="l" t="t" r="r" b="b"/>
                  <a:pathLst>
                    <a:path w="1138" h="977" extrusionOk="0">
                      <a:moveTo>
                        <a:pt x="654" y="1"/>
                      </a:moveTo>
                      <a:cubicBezTo>
                        <a:pt x="218" y="1"/>
                        <a:pt x="1" y="533"/>
                        <a:pt x="303" y="835"/>
                      </a:cubicBezTo>
                      <a:cubicBezTo>
                        <a:pt x="404" y="933"/>
                        <a:pt x="527" y="976"/>
                        <a:pt x="647" y="976"/>
                      </a:cubicBezTo>
                      <a:cubicBezTo>
                        <a:pt x="899" y="976"/>
                        <a:pt x="1138" y="784"/>
                        <a:pt x="1138" y="497"/>
                      </a:cubicBezTo>
                      <a:cubicBezTo>
                        <a:pt x="1138" y="218"/>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77" name="Google Shape;8177;p117">
                <a:extLst>
                  <a:ext uri="{FF2B5EF4-FFF2-40B4-BE49-F238E27FC236}">
                    <a16:creationId xmlns:a16="http://schemas.microsoft.com/office/drawing/2014/main" id="{0CDA66A2-75E8-47E8-A2E3-91FE0BBE5BEC}"/>
                  </a:ext>
                </a:extLst>
              </p:cNvPr>
              <p:cNvGrpSpPr/>
              <p:nvPr/>
            </p:nvGrpSpPr>
            <p:grpSpPr>
              <a:xfrm>
                <a:off x="4964770" y="3814016"/>
                <a:ext cx="31499" cy="26993"/>
                <a:chOff x="4964770" y="3814016"/>
                <a:chExt cx="31499" cy="26993"/>
              </a:xfrm>
            </p:grpSpPr>
            <p:sp>
              <p:nvSpPr>
                <p:cNvPr id="1248" name="Google Shape;8178;p117">
                  <a:extLst>
                    <a:ext uri="{FF2B5EF4-FFF2-40B4-BE49-F238E27FC236}">
                      <a16:creationId xmlns:a16="http://schemas.microsoft.com/office/drawing/2014/main" id="{622876B5-FFF4-441F-9B62-74C7084FE6CA}"/>
                    </a:ext>
                  </a:extLst>
                </p:cNvPr>
                <p:cNvSpPr/>
                <p:nvPr/>
              </p:nvSpPr>
              <p:spPr>
                <a:xfrm>
                  <a:off x="4964770" y="3814016"/>
                  <a:ext cx="31499" cy="26993"/>
                </a:xfrm>
                <a:custGeom>
                  <a:avLst/>
                  <a:gdLst/>
                  <a:ahLst/>
                  <a:cxnLst/>
                  <a:rect l="l" t="t" r="r" b="b"/>
                  <a:pathLst>
                    <a:path w="4005" h="3432" extrusionOk="0">
                      <a:moveTo>
                        <a:pt x="2276" y="0"/>
                      </a:moveTo>
                      <a:cubicBezTo>
                        <a:pt x="1855" y="0"/>
                        <a:pt x="1426" y="156"/>
                        <a:pt x="1078" y="504"/>
                      </a:cubicBezTo>
                      <a:cubicBezTo>
                        <a:pt x="1" y="1581"/>
                        <a:pt x="763" y="3432"/>
                        <a:pt x="2287" y="3432"/>
                      </a:cubicBezTo>
                      <a:cubicBezTo>
                        <a:pt x="3231" y="3432"/>
                        <a:pt x="3993" y="2658"/>
                        <a:pt x="4005" y="1714"/>
                      </a:cubicBezTo>
                      <a:cubicBezTo>
                        <a:pt x="4005" y="683"/>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49" name="Google Shape;8179;p117">
                  <a:extLst>
                    <a:ext uri="{FF2B5EF4-FFF2-40B4-BE49-F238E27FC236}">
                      <a16:creationId xmlns:a16="http://schemas.microsoft.com/office/drawing/2014/main" id="{443F71B8-9583-4B8B-A9F6-03B9888E2C95}"/>
                    </a:ext>
                  </a:extLst>
                </p:cNvPr>
                <p:cNvSpPr/>
                <p:nvPr/>
              </p:nvSpPr>
              <p:spPr>
                <a:xfrm>
                  <a:off x="4977715" y="3823690"/>
                  <a:ext cx="8856" cy="7676"/>
                </a:xfrm>
                <a:custGeom>
                  <a:avLst/>
                  <a:gdLst/>
                  <a:ahLst/>
                  <a:cxnLst/>
                  <a:rect l="l" t="t" r="r" b="b"/>
                  <a:pathLst>
                    <a:path w="1126" h="976" extrusionOk="0">
                      <a:moveTo>
                        <a:pt x="641" y="0"/>
                      </a:moveTo>
                      <a:cubicBezTo>
                        <a:pt x="206" y="0"/>
                        <a:pt x="0" y="520"/>
                        <a:pt x="303" y="835"/>
                      </a:cubicBezTo>
                      <a:cubicBezTo>
                        <a:pt x="399" y="932"/>
                        <a:pt x="519" y="975"/>
                        <a:pt x="636" y="975"/>
                      </a:cubicBezTo>
                      <a:cubicBezTo>
                        <a:pt x="885" y="975"/>
                        <a:pt x="1125" y="780"/>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78" name="Google Shape;8180;p117">
                <a:extLst>
                  <a:ext uri="{FF2B5EF4-FFF2-40B4-BE49-F238E27FC236}">
                    <a16:creationId xmlns:a16="http://schemas.microsoft.com/office/drawing/2014/main" id="{70B680D7-EDD2-4AA1-9CEF-129ACB613897}"/>
                  </a:ext>
                </a:extLst>
              </p:cNvPr>
              <p:cNvGrpSpPr/>
              <p:nvPr/>
            </p:nvGrpSpPr>
            <p:grpSpPr>
              <a:xfrm>
                <a:off x="4923290" y="3800504"/>
                <a:ext cx="31468" cy="26898"/>
                <a:chOff x="4923290" y="3800504"/>
                <a:chExt cx="31468" cy="26898"/>
              </a:xfrm>
            </p:grpSpPr>
            <p:sp>
              <p:nvSpPr>
                <p:cNvPr id="1246" name="Google Shape;8181;p117">
                  <a:extLst>
                    <a:ext uri="{FF2B5EF4-FFF2-40B4-BE49-F238E27FC236}">
                      <a16:creationId xmlns:a16="http://schemas.microsoft.com/office/drawing/2014/main" id="{A292609F-0D57-4DDD-B87A-B9AE5FF6BAE4}"/>
                    </a:ext>
                  </a:extLst>
                </p:cNvPr>
                <p:cNvSpPr/>
                <p:nvPr/>
              </p:nvSpPr>
              <p:spPr>
                <a:xfrm>
                  <a:off x="4923290" y="3800504"/>
                  <a:ext cx="31468" cy="26898"/>
                </a:xfrm>
                <a:custGeom>
                  <a:avLst/>
                  <a:gdLst/>
                  <a:ahLst/>
                  <a:cxnLst/>
                  <a:rect l="l" t="t" r="r" b="b"/>
                  <a:pathLst>
                    <a:path w="4001" h="3420" extrusionOk="0">
                      <a:moveTo>
                        <a:pt x="2276" y="1"/>
                      </a:moveTo>
                      <a:cubicBezTo>
                        <a:pt x="1855" y="1"/>
                        <a:pt x="1426" y="156"/>
                        <a:pt x="1077" y="505"/>
                      </a:cubicBezTo>
                      <a:cubicBezTo>
                        <a:pt x="1" y="1581"/>
                        <a:pt x="763" y="3420"/>
                        <a:pt x="2287" y="3420"/>
                      </a:cubicBezTo>
                      <a:cubicBezTo>
                        <a:pt x="3231" y="3420"/>
                        <a:pt x="3993" y="2658"/>
                        <a:pt x="3993" y="1714"/>
                      </a:cubicBezTo>
                      <a:cubicBezTo>
                        <a:pt x="4001" y="683"/>
                        <a:pt x="3156"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47" name="Google Shape;8182;p117">
                  <a:extLst>
                    <a:ext uri="{FF2B5EF4-FFF2-40B4-BE49-F238E27FC236}">
                      <a16:creationId xmlns:a16="http://schemas.microsoft.com/office/drawing/2014/main" id="{E5EC02CB-4A12-4348-A51A-C55758320A54}"/>
                    </a:ext>
                  </a:extLst>
                </p:cNvPr>
                <p:cNvSpPr/>
                <p:nvPr/>
              </p:nvSpPr>
              <p:spPr>
                <a:xfrm>
                  <a:off x="4937470" y="3810178"/>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79" name="Google Shape;8183;p117">
                <a:extLst>
                  <a:ext uri="{FF2B5EF4-FFF2-40B4-BE49-F238E27FC236}">
                    <a16:creationId xmlns:a16="http://schemas.microsoft.com/office/drawing/2014/main" id="{CD34830D-BBA9-46D9-B1FB-86E9B4BF8613}"/>
                  </a:ext>
                </a:extLst>
              </p:cNvPr>
              <p:cNvGrpSpPr/>
              <p:nvPr/>
            </p:nvGrpSpPr>
            <p:grpSpPr>
              <a:xfrm>
                <a:off x="5108534" y="3650943"/>
                <a:ext cx="31405" cy="26993"/>
                <a:chOff x="5108534" y="3650943"/>
                <a:chExt cx="31405" cy="26993"/>
              </a:xfrm>
            </p:grpSpPr>
            <p:sp>
              <p:nvSpPr>
                <p:cNvPr id="1244" name="Google Shape;8184;p117">
                  <a:extLst>
                    <a:ext uri="{FF2B5EF4-FFF2-40B4-BE49-F238E27FC236}">
                      <a16:creationId xmlns:a16="http://schemas.microsoft.com/office/drawing/2014/main" id="{6780ED90-948B-40D7-85FD-149826337C8E}"/>
                    </a:ext>
                  </a:extLst>
                </p:cNvPr>
                <p:cNvSpPr/>
                <p:nvPr/>
              </p:nvSpPr>
              <p:spPr>
                <a:xfrm>
                  <a:off x="5108534" y="3650943"/>
                  <a:ext cx="31405" cy="26993"/>
                </a:xfrm>
                <a:custGeom>
                  <a:avLst/>
                  <a:gdLst/>
                  <a:ahLst/>
                  <a:cxnLst/>
                  <a:rect l="l" t="t" r="r" b="b"/>
                  <a:pathLst>
                    <a:path w="3993" h="3432" extrusionOk="0">
                      <a:moveTo>
                        <a:pt x="2272" y="1"/>
                      </a:moveTo>
                      <a:cubicBezTo>
                        <a:pt x="1853" y="1"/>
                        <a:pt x="1425" y="156"/>
                        <a:pt x="1077" y="505"/>
                      </a:cubicBezTo>
                      <a:cubicBezTo>
                        <a:pt x="0" y="1581"/>
                        <a:pt x="762" y="3432"/>
                        <a:pt x="2286" y="3432"/>
                      </a:cubicBezTo>
                      <a:cubicBezTo>
                        <a:pt x="3230" y="3432"/>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45" name="Google Shape;8185;p117">
                  <a:extLst>
                    <a:ext uri="{FF2B5EF4-FFF2-40B4-BE49-F238E27FC236}">
                      <a16:creationId xmlns:a16="http://schemas.microsoft.com/office/drawing/2014/main" id="{4DC13071-6E85-4CED-838C-9B864B5C0776}"/>
                    </a:ext>
                  </a:extLst>
                </p:cNvPr>
                <p:cNvSpPr/>
                <p:nvPr/>
              </p:nvSpPr>
              <p:spPr>
                <a:xfrm>
                  <a:off x="5122707" y="3660617"/>
                  <a:ext cx="7621" cy="7621"/>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80" name="Google Shape;8186;p117">
                <a:extLst>
                  <a:ext uri="{FF2B5EF4-FFF2-40B4-BE49-F238E27FC236}">
                    <a16:creationId xmlns:a16="http://schemas.microsoft.com/office/drawing/2014/main" id="{C7353D5E-C518-4300-8207-879C37F95434}"/>
                  </a:ext>
                </a:extLst>
              </p:cNvPr>
              <p:cNvGrpSpPr/>
              <p:nvPr/>
            </p:nvGrpSpPr>
            <p:grpSpPr>
              <a:xfrm>
                <a:off x="5119380" y="3760739"/>
                <a:ext cx="31499" cy="26993"/>
                <a:chOff x="5119380" y="3760739"/>
                <a:chExt cx="31499" cy="26993"/>
              </a:xfrm>
            </p:grpSpPr>
            <p:sp>
              <p:nvSpPr>
                <p:cNvPr id="1242" name="Google Shape;8187;p117">
                  <a:extLst>
                    <a:ext uri="{FF2B5EF4-FFF2-40B4-BE49-F238E27FC236}">
                      <a16:creationId xmlns:a16="http://schemas.microsoft.com/office/drawing/2014/main" id="{0FE5C1F6-0A0F-4CE4-B88A-B9E21AC7F4E2}"/>
                    </a:ext>
                  </a:extLst>
                </p:cNvPr>
                <p:cNvSpPr/>
                <p:nvPr/>
              </p:nvSpPr>
              <p:spPr>
                <a:xfrm>
                  <a:off x="5119380" y="3760739"/>
                  <a:ext cx="31499" cy="26993"/>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20"/>
                        <a:pt x="3992" y="2657"/>
                        <a:pt x="4004" y="1714"/>
                      </a:cubicBezTo>
                      <a:cubicBezTo>
                        <a:pt x="4004" y="683"/>
                        <a:pt x="3157" y="0"/>
                        <a:pt x="2275"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43" name="Google Shape;8188;p117">
                  <a:extLst>
                    <a:ext uri="{FF2B5EF4-FFF2-40B4-BE49-F238E27FC236}">
                      <a16:creationId xmlns:a16="http://schemas.microsoft.com/office/drawing/2014/main" id="{90D7AB29-D800-4525-A64B-146AB672A340}"/>
                    </a:ext>
                  </a:extLst>
                </p:cNvPr>
                <p:cNvSpPr/>
                <p:nvPr/>
              </p:nvSpPr>
              <p:spPr>
                <a:xfrm>
                  <a:off x="5132318" y="3770405"/>
                  <a:ext cx="8856" cy="7653"/>
                </a:xfrm>
                <a:custGeom>
                  <a:avLst/>
                  <a:gdLst/>
                  <a:ahLst/>
                  <a:cxnLst/>
                  <a:rect l="l" t="t" r="r" b="b"/>
                  <a:pathLst>
                    <a:path w="1126" h="973" extrusionOk="0">
                      <a:moveTo>
                        <a:pt x="641" y="1"/>
                      </a:moveTo>
                      <a:cubicBezTo>
                        <a:pt x="206" y="1"/>
                        <a:pt x="0" y="521"/>
                        <a:pt x="303" y="824"/>
                      </a:cubicBezTo>
                      <a:cubicBezTo>
                        <a:pt x="402" y="926"/>
                        <a:pt x="524" y="972"/>
                        <a:pt x="644" y="972"/>
                      </a:cubicBezTo>
                      <a:cubicBezTo>
                        <a:pt x="890" y="972"/>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81" name="Google Shape;8189;p117">
                <a:extLst>
                  <a:ext uri="{FF2B5EF4-FFF2-40B4-BE49-F238E27FC236}">
                    <a16:creationId xmlns:a16="http://schemas.microsoft.com/office/drawing/2014/main" id="{7175E793-4CD5-4450-AB06-77CC20B65E97}"/>
                  </a:ext>
                </a:extLst>
              </p:cNvPr>
              <p:cNvGrpSpPr/>
              <p:nvPr/>
            </p:nvGrpSpPr>
            <p:grpSpPr>
              <a:xfrm>
                <a:off x="5119380" y="3788235"/>
                <a:ext cx="31499" cy="26993"/>
                <a:chOff x="5119380" y="3788235"/>
                <a:chExt cx="31499" cy="26993"/>
              </a:xfrm>
            </p:grpSpPr>
            <p:sp>
              <p:nvSpPr>
                <p:cNvPr id="1240" name="Google Shape;8190;p117">
                  <a:extLst>
                    <a:ext uri="{FF2B5EF4-FFF2-40B4-BE49-F238E27FC236}">
                      <a16:creationId xmlns:a16="http://schemas.microsoft.com/office/drawing/2014/main" id="{1C1E63E9-1056-4BB8-A14E-FF7C3DBE163A}"/>
                    </a:ext>
                  </a:extLst>
                </p:cNvPr>
                <p:cNvSpPr/>
                <p:nvPr/>
              </p:nvSpPr>
              <p:spPr>
                <a:xfrm>
                  <a:off x="5119380" y="3788235"/>
                  <a:ext cx="31499" cy="26993"/>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19"/>
                        <a:pt x="3992" y="2657"/>
                        <a:pt x="4004" y="1714"/>
                      </a:cubicBezTo>
                      <a:cubicBezTo>
                        <a:pt x="4004" y="683"/>
                        <a:pt x="3157" y="0"/>
                        <a:pt x="2275"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41" name="Google Shape;8191;p117">
                  <a:extLst>
                    <a:ext uri="{FF2B5EF4-FFF2-40B4-BE49-F238E27FC236}">
                      <a16:creationId xmlns:a16="http://schemas.microsoft.com/office/drawing/2014/main" id="{5AC58C87-BE7C-454D-B290-18F6960BFD08}"/>
                    </a:ext>
                  </a:extLst>
                </p:cNvPr>
                <p:cNvSpPr/>
                <p:nvPr/>
              </p:nvSpPr>
              <p:spPr>
                <a:xfrm>
                  <a:off x="5132318" y="3797901"/>
                  <a:ext cx="8856" cy="7605"/>
                </a:xfrm>
                <a:custGeom>
                  <a:avLst/>
                  <a:gdLst/>
                  <a:ahLst/>
                  <a:cxnLst/>
                  <a:rect l="l" t="t" r="r" b="b"/>
                  <a:pathLst>
                    <a:path w="1126" h="967" extrusionOk="0">
                      <a:moveTo>
                        <a:pt x="641" y="1"/>
                      </a:moveTo>
                      <a:cubicBezTo>
                        <a:pt x="206" y="1"/>
                        <a:pt x="0" y="521"/>
                        <a:pt x="303" y="824"/>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82" name="Google Shape;8192;p117">
                <a:extLst>
                  <a:ext uri="{FF2B5EF4-FFF2-40B4-BE49-F238E27FC236}">
                    <a16:creationId xmlns:a16="http://schemas.microsoft.com/office/drawing/2014/main" id="{DB69EE1D-C7B9-4ACF-A9BC-542BD785CB06}"/>
                  </a:ext>
                </a:extLst>
              </p:cNvPr>
              <p:cNvGrpSpPr/>
              <p:nvPr/>
            </p:nvGrpSpPr>
            <p:grpSpPr>
              <a:xfrm>
                <a:off x="5158005" y="3875284"/>
                <a:ext cx="31405" cy="27001"/>
                <a:chOff x="5158005" y="3875284"/>
                <a:chExt cx="31405" cy="27001"/>
              </a:xfrm>
            </p:grpSpPr>
            <p:sp>
              <p:nvSpPr>
                <p:cNvPr id="1238" name="Google Shape;8193;p117">
                  <a:extLst>
                    <a:ext uri="{FF2B5EF4-FFF2-40B4-BE49-F238E27FC236}">
                      <a16:creationId xmlns:a16="http://schemas.microsoft.com/office/drawing/2014/main" id="{5A88EFB3-4B17-45DD-A0AB-F5DE8B48D2EC}"/>
                    </a:ext>
                  </a:extLst>
                </p:cNvPr>
                <p:cNvSpPr/>
                <p:nvPr/>
              </p:nvSpPr>
              <p:spPr>
                <a:xfrm>
                  <a:off x="5158005" y="3875284"/>
                  <a:ext cx="31405" cy="27001"/>
                </a:xfrm>
                <a:custGeom>
                  <a:avLst/>
                  <a:gdLst/>
                  <a:ahLst/>
                  <a:cxnLst/>
                  <a:rect l="l" t="t" r="r" b="b"/>
                  <a:pathLst>
                    <a:path w="3993" h="3433" extrusionOk="0">
                      <a:moveTo>
                        <a:pt x="2273" y="1"/>
                      </a:moveTo>
                      <a:cubicBezTo>
                        <a:pt x="1853" y="1"/>
                        <a:pt x="1425" y="157"/>
                        <a:pt x="1077" y="505"/>
                      </a:cubicBezTo>
                      <a:cubicBezTo>
                        <a:pt x="0" y="1581"/>
                        <a:pt x="763" y="3432"/>
                        <a:pt x="2287" y="3432"/>
                      </a:cubicBezTo>
                      <a:cubicBezTo>
                        <a:pt x="3230" y="3432"/>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39" name="Google Shape;8194;p117">
                  <a:extLst>
                    <a:ext uri="{FF2B5EF4-FFF2-40B4-BE49-F238E27FC236}">
                      <a16:creationId xmlns:a16="http://schemas.microsoft.com/office/drawing/2014/main" id="{BBDBC6CC-BE5E-4463-9A02-C8BBE3A9F61A}"/>
                    </a:ext>
                  </a:extLst>
                </p:cNvPr>
                <p:cNvSpPr/>
                <p:nvPr/>
              </p:nvSpPr>
              <p:spPr>
                <a:xfrm>
                  <a:off x="5170848" y="3884958"/>
                  <a:ext cx="8950" cy="7645"/>
                </a:xfrm>
                <a:custGeom>
                  <a:avLst/>
                  <a:gdLst/>
                  <a:ahLst/>
                  <a:cxnLst/>
                  <a:rect l="l" t="t" r="r" b="b"/>
                  <a:pathLst>
                    <a:path w="1138" h="972" extrusionOk="0">
                      <a:moveTo>
                        <a:pt x="654" y="0"/>
                      </a:moveTo>
                      <a:cubicBezTo>
                        <a:pt x="218" y="0"/>
                        <a:pt x="1" y="521"/>
                        <a:pt x="303" y="823"/>
                      </a:cubicBezTo>
                      <a:cubicBezTo>
                        <a:pt x="406" y="926"/>
                        <a:pt x="531" y="972"/>
                        <a:pt x="652" y="972"/>
                      </a:cubicBezTo>
                      <a:cubicBezTo>
                        <a:pt x="902" y="972"/>
                        <a:pt x="1138"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83" name="Google Shape;8195;p117">
                <a:extLst>
                  <a:ext uri="{FF2B5EF4-FFF2-40B4-BE49-F238E27FC236}">
                    <a16:creationId xmlns:a16="http://schemas.microsoft.com/office/drawing/2014/main" id="{B47C11EA-F658-4A0D-A725-2EE10B17FBA9}"/>
                  </a:ext>
                </a:extLst>
              </p:cNvPr>
              <p:cNvGrpSpPr/>
              <p:nvPr/>
            </p:nvGrpSpPr>
            <p:grpSpPr>
              <a:xfrm>
                <a:off x="5233163" y="3764545"/>
                <a:ext cx="31499" cy="26898"/>
                <a:chOff x="5233163" y="3764545"/>
                <a:chExt cx="31499" cy="26898"/>
              </a:xfrm>
            </p:grpSpPr>
            <p:sp>
              <p:nvSpPr>
                <p:cNvPr id="1236" name="Google Shape;8196;p117">
                  <a:extLst>
                    <a:ext uri="{FF2B5EF4-FFF2-40B4-BE49-F238E27FC236}">
                      <a16:creationId xmlns:a16="http://schemas.microsoft.com/office/drawing/2014/main" id="{3C04996D-4835-47E9-8A2B-5BF314679598}"/>
                    </a:ext>
                  </a:extLst>
                </p:cNvPr>
                <p:cNvSpPr/>
                <p:nvPr/>
              </p:nvSpPr>
              <p:spPr>
                <a:xfrm>
                  <a:off x="5233163" y="3764545"/>
                  <a:ext cx="31499" cy="26898"/>
                </a:xfrm>
                <a:custGeom>
                  <a:avLst/>
                  <a:gdLst/>
                  <a:ahLst/>
                  <a:cxnLst/>
                  <a:rect l="l" t="t" r="r" b="b"/>
                  <a:pathLst>
                    <a:path w="4005" h="3420" extrusionOk="0">
                      <a:moveTo>
                        <a:pt x="2276" y="0"/>
                      </a:moveTo>
                      <a:cubicBezTo>
                        <a:pt x="1855" y="0"/>
                        <a:pt x="1426" y="156"/>
                        <a:pt x="1078" y="504"/>
                      </a:cubicBezTo>
                      <a:cubicBezTo>
                        <a:pt x="1" y="1581"/>
                        <a:pt x="763" y="3419"/>
                        <a:pt x="2287" y="3419"/>
                      </a:cubicBezTo>
                      <a:cubicBezTo>
                        <a:pt x="3231" y="3419"/>
                        <a:pt x="4005" y="2657"/>
                        <a:pt x="4005" y="1714"/>
                      </a:cubicBezTo>
                      <a:cubicBezTo>
                        <a:pt x="4005" y="682"/>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37" name="Google Shape;8197;p117">
                  <a:extLst>
                    <a:ext uri="{FF2B5EF4-FFF2-40B4-BE49-F238E27FC236}">
                      <a16:creationId xmlns:a16="http://schemas.microsoft.com/office/drawing/2014/main" id="{CCB4FA12-B394-40C8-A968-9D0992623608}"/>
                    </a:ext>
                  </a:extLst>
                </p:cNvPr>
                <p:cNvSpPr/>
                <p:nvPr/>
              </p:nvSpPr>
              <p:spPr>
                <a:xfrm>
                  <a:off x="5246108" y="3774211"/>
                  <a:ext cx="8856" cy="7590"/>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84" name="Google Shape;8198;p117">
                <a:extLst>
                  <a:ext uri="{FF2B5EF4-FFF2-40B4-BE49-F238E27FC236}">
                    <a16:creationId xmlns:a16="http://schemas.microsoft.com/office/drawing/2014/main" id="{D9DDC50B-940D-4DD4-ADFB-2C1EDD9FFF1E}"/>
                  </a:ext>
                </a:extLst>
              </p:cNvPr>
              <p:cNvGrpSpPr/>
              <p:nvPr/>
            </p:nvGrpSpPr>
            <p:grpSpPr>
              <a:xfrm>
                <a:off x="5276168" y="3805545"/>
                <a:ext cx="31499" cy="26906"/>
                <a:chOff x="5276168" y="3805545"/>
                <a:chExt cx="31499" cy="26906"/>
              </a:xfrm>
            </p:grpSpPr>
            <p:sp>
              <p:nvSpPr>
                <p:cNvPr id="1234" name="Google Shape;8199;p117">
                  <a:extLst>
                    <a:ext uri="{FF2B5EF4-FFF2-40B4-BE49-F238E27FC236}">
                      <a16:creationId xmlns:a16="http://schemas.microsoft.com/office/drawing/2014/main" id="{7130BE79-EA75-49BD-BBC5-73472E5F1FA3}"/>
                    </a:ext>
                  </a:extLst>
                </p:cNvPr>
                <p:cNvSpPr/>
                <p:nvPr/>
              </p:nvSpPr>
              <p:spPr>
                <a:xfrm>
                  <a:off x="5276168" y="3805545"/>
                  <a:ext cx="31499" cy="26906"/>
                </a:xfrm>
                <a:custGeom>
                  <a:avLst/>
                  <a:gdLst/>
                  <a:ahLst/>
                  <a:cxnLst/>
                  <a:rect l="l" t="t" r="r" b="b"/>
                  <a:pathLst>
                    <a:path w="4005" h="3421" extrusionOk="0">
                      <a:moveTo>
                        <a:pt x="2281" y="1"/>
                      </a:moveTo>
                      <a:cubicBezTo>
                        <a:pt x="1860" y="1"/>
                        <a:pt x="1429" y="157"/>
                        <a:pt x="1077" y="505"/>
                      </a:cubicBezTo>
                      <a:cubicBezTo>
                        <a:pt x="1" y="1581"/>
                        <a:pt x="763" y="3420"/>
                        <a:pt x="2287" y="3420"/>
                      </a:cubicBezTo>
                      <a:cubicBezTo>
                        <a:pt x="3231" y="3420"/>
                        <a:pt x="4005" y="2658"/>
                        <a:pt x="4005" y="1714"/>
                      </a:cubicBezTo>
                      <a:cubicBezTo>
                        <a:pt x="4005" y="683"/>
                        <a:pt x="3163" y="1"/>
                        <a:pt x="2281"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35" name="Google Shape;8200;p117">
                  <a:extLst>
                    <a:ext uri="{FF2B5EF4-FFF2-40B4-BE49-F238E27FC236}">
                      <a16:creationId xmlns:a16="http://schemas.microsoft.com/office/drawing/2014/main" id="{7D7CF118-D62D-4E23-B917-9F3210A7DED2}"/>
                    </a:ext>
                  </a:extLst>
                </p:cNvPr>
                <p:cNvSpPr/>
                <p:nvPr/>
              </p:nvSpPr>
              <p:spPr>
                <a:xfrm>
                  <a:off x="5289106" y="3815219"/>
                  <a:ext cx="8856" cy="7605"/>
                </a:xfrm>
                <a:custGeom>
                  <a:avLst/>
                  <a:gdLst/>
                  <a:ahLst/>
                  <a:cxnLst/>
                  <a:rect l="l" t="t" r="r" b="b"/>
                  <a:pathLst>
                    <a:path w="1126" h="967" extrusionOk="0">
                      <a:moveTo>
                        <a:pt x="642" y="1"/>
                      </a:moveTo>
                      <a:cubicBezTo>
                        <a:pt x="219" y="1"/>
                        <a:pt x="1" y="521"/>
                        <a:pt x="303" y="823"/>
                      </a:cubicBezTo>
                      <a:cubicBezTo>
                        <a:pt x="402" y="922"/>
                        <a:pt x="524" y="967"/>
                        <a:pt x="644" y="967"/>
                      </a:cubicBezTo>
                      <a:cubicBezTo>
                        <a:pt x="890" y="967"/>
                        <a:pt x="1126" y="778"/>
                        <a:pt x="1126" y="484"/>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85" name="Google Shape;8201;p117">
                <a:extLst>
                  <a:ext uri="{FF2B5EF4-FFF2-40B4-BE49-F238E27FC236}">
                    <a16:creationId xmlns:a16="http://schemas.microsoft.com/office/drawing/2014/main" id="{95CE1F55-A245-479E-89BD-05A0E9371957}"/>
                  </a:ext>
                </a:extLst>
              </p:cNvPr>
              <p:cNvGrpSpPr/>
              <p:nvPr/>
            </p:nvGrpSpPr>
            <p:grpSpPr>
              <a:xfrm>
                <a:off x="5294053" y="3851933"/>
                <a:ext cx="31405" cy="26945"/>
                <a:chOff x="5294053" y="3851933"/>
                <a:chExt cx="31405" cy="26945"/>
              </a:xfrm>
            </p:grpSpPr>
            <p:sp>
              <p:nvSpPr>
                <p:cNvPr id="1232" name="Google Shape;8202;p117">
                  <a:extLst>
                    <a:ext uri="{FF2B5EF4-FFF2-40B4-BE49-F238E27FC236}">
                      <a16:creationId xmlns:a16="http://schemas.microsoft.com/office/drawing/2014/main" id="{EC8D09E0-D3EE-4A20-9AFB-4BB48224AEFE}"/>
                    </a:ext>
                  </a:extLst>
                </p:cNvPr>
                <p:cNvSpPr/>
                <p:nvPr/>
              </p:nvSpPr>
              <p:spPr>
                <a:xfrm>
                  <a:off x="5294053" y="3851933"/>
                  <a:ext cx="31405" cy="26945"/>
                </a:xfrm>
                <a:custGeom>
                  <a:avLst/>
                  <a:gdLst/>
                  <a:ahLst/>
                  <a:cxnLst/>
                  <a:rect l="l" t="t" r="r" b="b"/>
                  <a:pathLst>
                    <a:path w="3993" h="3426" extrusionOk="0">
                      <a:moveTo>
                        <a:pt x="2273" y="1"/>
                      </a:moveTo>
                      <a:cubicBezTo>
                        <a:pt x="1854" y="1"/>
                        <a:pt x="1426" y="158"/>
                        <a:pt x="1077" y="510"/>
                      </a:cubicBezTo>
                      <a:cubicBezTo>
                        <a:pt x="1" y="1587"/>
                        <a:pt x="763" y="3425"/>
                        <a:pt x="2287" y="3425"/>
                      </a:cubicBezTo>
                      <a:cubicBezTo>
                        <a:pt x="3231" y="3425"/>
                        <a:pt x="3993" y="2663"/>
                        <a:pt x="3993" y="1720"/>
                      </a:cubicBezTo>
                      <a:cubicBezTo>
                        <a:pt x="3993" y="688"/>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33" name="Google Shape;8203;p117">
                  <a:extLst>
                    <a:ext uri="{FF2B5EF4-FFF2-40B4-BE49-F238E27FC236}">
                      <a16:creationId xmlns:a16="http://schemas.microsoft.com/office/drawing/2014/main" id="{9859C761-4EDC-4C02-8281-D3B5EAE5FB75}"/>
                    </a:ext>
                  </a:extLst>
                </p:cNvPr>
                <p:cNvSpPr/>
                <p:nvPr/>
              </p:nvSpPr>
              <p:spPr>
                <a:xfrm>
                  <a:off x="5308234" y="3861552"/>
                  <a:ext cx="7621" cy="7621"/>
                </a:xfrm>
                <a:custGeom>
                  <a:avLst/>
                  <a:gdLst/>
                  <a:ahLst/>
                  <a:cxnLst/>
                  <a:rect l="l" t="t" r="r" b="b"/>
                  <a:pathLst>
                    <a:path w="969" h="969" extrusionOk="0">
                      <a:moveTo>
                        <a:pt x="484" y="1"/>
                      </a:moveTo>
                      <a:cubicBezTo>
                        <a:pt x="218" y="1"/>
                        <a:pt x="0" y="218"/>
                        <a:pt x="0" y="485"/>
                      </a:cubicBezTo>
                      <a:cubicBezTo>
                        <a:pt x="0" y="763"/>
                        <a:pt x="218" y="968"/>
                        <a:pt x="484" y="968"/>
                      </a:cubicBezTo>
                      <a:cubicBezTo>
                        <a:pt x="750" y="968"/>
                        <a:pt x="968" y="763"/>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86" name="Google Shape;8204;p117">
                <a:extLst>
                  <a:ext uri="{FF2B5EF4-FFF2-40B4-BE49-F238E27FC236}">
                    <a16:creationId xmlns:a16="http://schemas.microsoft.com/office/drawing/2014/main" id="{0729D89F-A8E8-46B7-94AD-3943D8AEE98B}"/>
                  </a:ext>
                </a:extLst>
              </p:cNvPr>
              <p:cNvGrpSpPr/>
              <p:nvPr/>
            </p:nvGrpSpPr>
            <p:grpSpPr>
              <a:xfrm>
                <a:off x="5341723" y="3851902"/>
                <a:ext cx="31405" cy="26977"/>
                <a:chOff x="5341723" y="3851902"/>
                <a:chExt cx="31405" cy="26977"/>
              </a:xfrm>
            </p:grpSpPr>
            <p:sp>
              <p:nvSpPr>
                <p:cNvPr id="1230" name="Google Shape;8205;p117">
                  <a:extLst>
                    <a:ext uri="{FF2B5EF4-FFF2-40B4-BE49-F238E27FC236}">
                      <a16:creationId xmlns:a16="http://schemas.microsoft.com/office/drawing/2014/main" id="{B1C34A9F-E1DB-4A16-B583-279B39A1989F}"/>
                    </a:ext>
                  </a:extLst>
                </p:cNvPr>
                <p:cNvSpPr/>
                <p:nvPr/>
              </p:nvSpPr>
              <p:spPr>
                <a:xfrm>
                  <a:off x="5341723" y="3851902"/>
                  <a:ext cx="31405" cy="26977"/>
                </a:xfrm>
                <a:custGeom>
                  <a:avLst/>
                  <a:gdLst/>
                  <a:ahLst/>
                  <a:cxnLst/>
                  <a:rect l="l" t="t" r="r" b="b"/>
                  <a:pathLst>
                    <a:path w="3993" h="3430" extrusionOk="0">
                      <a:moveTo>
                        <a:pt x="2266" y="1"/>
                      </a:moveTo>
                      <a:cubicBezTo>
                        <a:pt x="1848" y="1"/>
                        <a:pt x="1423" y="156"/>
                        <a:pt x="1077" y="502"/>
                      </a:cubicBezTo>
                      <a:cubicBezTo>
                        <a:pt x="0" y="1578"/>
                        <a:pt x="762" y="3429"/>
                        <a:pt x="2287" y="3429"/>
                      </a:cubicBezTo>
                      <a:cubicBezTo>
                        <a:pt x="3230" y="3429"/>
                        <a:pt x="3992" y="2667"/>
                        <a:pt x="3992" y="1724"/>
                      </a:cubicBezTo>
                      <a:cubicBezTo>
                        <a:pt x="3992" y="690"/>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31" name="Google Shape;8206;p117">
                  <a:extLst>
                    <a:ext uri="{FF2B5EF4-FFF2-40B4-BE49-F238E27FC236}">
                      <a16:creationId xmlns:a16="http://schemas.microsoft.com/office/drawing/2014/main" id="{AA473727-6C80-4265-B3BC-8F9BC6341A4F}"/>
                    </a:ext>
                  </a:extLst>
                </p:cNvPr>
                <p:cNvSpPr/>
                <p:nvPr/>
              </p:nvSpPr>
              <p:spPr>
                <a:xfrm>
                  <a:off x="5354567" y="3861647"/>
                  <a:ext cx="8950" cy="7590"/>
                </a:xfrm>
                <a:custGeom>
                  <a:avLst/>
                  <a:gdLst/>
                  <a:ahLst/>
                  <a:cxnLst/>
                  <a:rect l="l" t="t" r="r" b="b"/>
                  <a:pathLst>
                    <a:path w="1138" h="965" extrusionOk="0">
                      <a:moveTo>
                        <a:pt x="654" y="1"/>
                      </a:moveTo>
                      <a:cubicBezTo>
                        <a:pt x="218" y="1"/>
                        <a:pt x="0" y="521"/>
                        <a:pt x="303" y="823"/>
                      </a:cubicBezTo>
                      <a:cubicBezTo>
                        <a:pt x="404" y="921"/>
                        <a:pt x="527" y="964"/>
                        <a:pt x="646" y="964"/>
                      </a:cubicBezTo>
                      <a:cubicBezTo>
                        <a:pt x="898" y="964"/>
                        <a:pt x="1138" y="772"/>
                        <a:pt x="1138" y="485"/>
                      </a:cubicBezTo>
                      <a:cubicBezTo>
                        <a:pt x="1138" y="206"/>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87" name="Google Shape;8207;p117">
                <a:extLst>
                  <a:ext uri="{FF2B5EF4-FFF2-40B4-BE49-F238E27FC236}">
                    <a16:creationId xmlns:a16="http://schemas.microsoft.com/office/drawing/2014/main" id="{527F0CFF-FE10-4CA0-9C4E-F7FCC9741A7C}"/>
                  </a:ext>
                </a:extLst>
              </p:cNvPr>
              <p:cNvGrpSpPr/>
              <p:nvPr/>
            </p:nvGrpSpPr>
            <p:grpSpPr>
              <a:xfrm>
                <a:off x="5054871" y="3507855"/>
                <a:ext cx="31405" cy="26993"/>
                <a:chOff x="5054871" y="3507855"/>
                <a:chExt cx="31405" cy="26993"/>
              </a:xfrm>
            </p:grpSpPr>
            <p:sp>
              <p:nvSpPr>
                <p:cNvPr id="1228" name="Google Shape;8208;p117">
                  <a:extLst>
                    <a:ext uri="{FF2B5EF4-FFF2-40B4-BE49-F238E27FC236}">
                      <a16:creationId xmlns:a16="http://schemas.microsoft.com/office/drawing/2014/main" id="{4E782673-4F4F-4589-AF59-60948F192EE1}"/>
                    </a:ext>
                  </a:extLst>
                </p:cNvPr>
                <p:cNvSpPr/>
                <p:nvPr/>
              </p:nvSpPr>
              <p:spPr>
                <a:xfrm>
                  <a:off x="5054871" y="3507855"/>
                  <a:ext cx="31405" cy="26993"/>
                </a:xfrm>
                <a:custGeom>
                  <a:avLst/>
                  <a:gdLst/>
                  <a:ahLst/>
                  <a:cxnLst/>
                  <a:rect l="l" t="t" r="r" b="b"/>
                  <a:pathLst>
                    <a:path w="3993" h="3432" extrusionOk="0">
                      <a:moveTo>
                        <a:pt x="2273" y="0"/>
                      </a:moveTo>
                      <a:cubicBezTo>
                        <a:pt x="1853" y="0"/>
                        <a:pt x="1425" y="156"/>
                        <a:pt x="1077" y="504"/>
                      </a:cubicBezTo>
                      <a:cubicBezTo>
                        <a:pt x="1" y="1581"/>
                        <a:pt x="763" y="3431"/>
                        <a:pt x="2287" y="3431"/>
                      </a:cubicBezTo>
                      <a:cubicBezTo>
                        <a:pt x="3230" y="3431"/>
                        <a:pt x="3993" y="2657"/>
                        <a:pt x="3993" y="1714"/>
                      </a:cubicBezTo>
                      <a:cubicBezTo>
                        <a:pt x="3993" y="682"/>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29" name="Google Shape;8209;p117">
                  <a:extLst>
                    <a:ext uri="{FF2B5EF4-FFF2-40B4-BE49-F238E27FC236}">
                      <a16:creationId xmlns:a16="http://schemas.microsoft.com/office/drawing/2014/main" id="{C7196FBE-B498-4E79-A1AA-08AF959E8332}"/>
                    </a:ext>
                  </a:extLst>
                </p:cNvPr>
                <p:cNvSpPr/>
                <p:nvPr/>
              </p:nvSpPr>
              <p:spPr>
                <a:xfrm>
                  <a:off x="5067715" y="3517521"/>
                  <a:ext cx="8950" cy="7605"/>
                </a:xfrm>
                <a:custGeom>
                  <a:avLst/>
                  <a:gdLst/>
                  <a:ahLst/>
                  <a:cxnLst/>
                  <a:rect l="l" t="t" r="r" b="b"/>
                  <a:pathLst>
                    <a:path w="1138" h="967" extrusionOk="0">
                      <a:moveTo>
                        <a:pt x="654" y="1"/>
                      </a:moveTo>
                      <a:cubicBezTo>
                        <a:pt x="218" y="1"/>
                        <a:pt x="1" y="521"/>
                        <a:pt x="315" y="823"/>
                      </a:cubicBezTo>
                      <a:cubicBezTo>
                        <a:pt x="414" y="922"/>
                        <a:pt x="536" y="967"/>
                        <a:pt x="656" y="967"/>
                      </a:cubicBezTo>
                      <a:cubicBezTo>
                        <a:pt x="902" y="967"/>
                        <a:pt x="1138" y="778"/>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88" name="Google Shape;8210;p117">
                <a:extLst>
                  <a:ext uri="{FF2B5EF4-FFF2-40B4-BE49-F238E27FC236}">
                    <a16:creationId xmlns:a16="http://schemas.microsoft.com/office/drawing/2014/main" id="{439473E1-E960-402F-8381-5F12588E36D9}"/>
                  </a:ext>
                </a:extLst>
              </p:cNvPr>
              <p:cNvGrpSpPr/>
              <p:nvPr/>
            </p:nvGrpSpPr>
            <p:grpSpPr>
              <a:xfrm>
                <a:off x="4876579" y="3675325"/>
                <a:ext cx="31405" cy="26969"/>
                <a:chOff x="4876579" y="3675325"/>
                <a:chExt cx="31405" cy="26969"/>
              </a:xfrm>
            </p:grpSpPr>
            <p:sp>
              <p:nvSpPr>
                <p:cNvPr id="1226" name="Google Shape;8211;p117">
                  <a:extLst>
                    <a:ext uri="{FF2B5EF4-FFF2-40B4-BE49-F238E27FC236}">
                      <a16:creationId xmlns:a16="http://schemas.microsoft.com/office/drawing/2014/main" id="{20B74263-9992-4BD1-8CFD-6354A4C7829B}"/>
                    </a:ext>
                  </a:extLst>
                </p:cNvPr>
                <p:cNvSpPr/>
                <p:nvPr/>
              </p:nvSpPr>
              <p:spPr>
                <a:xfrm>
                  <a:off x="4876579" y="3675325"/>
                  <a:ext cx="31405" cy="26969"/>
                </a:xfrm>
                <a:custGeom>
                  <a:avLst/>
                  <a:gdLst/>
                  <a:ahLst/>
                  <a:cxnLst/>
                  <a:rect l="l" t="t" r="r" b="b"/>
                  <a:pathLst>
                    <a:path w="3993" h="3429" extrusionOk="0">
                      <a:moveTo>
                        <a:pt x="2266" y="0"/>
                      </a:moveTo>
                      <a:cubicBezTo>
                        <a:pt x="1848" y="0"/>
                        <a:pt x="1423" y="155"/>
                        <a:pt x="1077" y="501"/>
                      </a:cubicBezTo>
                      <a:cubicBezTo>
                        <a:pt x="0" y="1578"/>
                        <a:pt x="762" y="3429"/>
                        <a:pt x="2287" y="3429"/>
                      </a:cubicBezTo>
                      <a:cubicBezTo>
                        <a:pt x="3230" y="3429"/>
                        <a:pt x="3992" y="2667"/>
                        <a:pt x="3992" y="1723"/>
                      </a:cubicBezTo>
                      <a:cubicBezTo>
                        <a:pt x="3992" y="689"/>
                        <a:pt x="3146" y="0"/>
                        <a:pt x="2266"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27" name="Google Shape;8212;p117">
                  <a:extLst>
                    <a:ext uri="{FF2B5EF4-FFF2-40B4-BE49-F238E27FC236}">
                      <a16:creationId xmlns:a16="http://schemas.microsoft.com/office/drawing/2014/main" id="{565E5E1F-2238-447D-B346-8B5B0DF81080}"/>
                    </a:ext>
                  </a:extLst>
                </p:cNvPr>
                <p:cNvSpPr/>
                <p:nvPr/>
              </p:nvSpPr>
              <p:spPr>
                <a:xfrm>
                  <a:off x="4889517" y="3684975"/>
                  <a:ext cx="8856" cy="7676"/>
                </a:xfrm>
                <a:custGeom>
                  <a:avLst/>
                  <a:gdLst/>
                  <a:ahLst/>
                  <a:cxnLst/>
                  <a:rect l="l" t="t" r="r" b="b"/>
                  <a:pathLst>
                    <a:path w="1126" h="976" extrusionOk="0">
                      <a:moveTo>
                        <a:pt x="642" y="0"/>
                      </a:moveTo>
                      <a:cubicBezTo>
                        <a:pt x="218" y="12"/>
                        <a:pt x="0" y="520"/>
                        <a:pt x="303" y="835"/>
                      </a:cubicBezTo>
                      <a:cubicBezTo>
                        <a:pt x="400" y="932"/>
                        <a:pt x="520" y="976"/>
                        <a:pt x="638" y="976"/>
                      </a:cubicBezTo>
                      <a:cubicBezTo>
                        <a:pt x="886" y="976"/>
                        <a:pt x="1125" y="783"/>
                        <a:pt x="1125" y="496"/>
                      </a:cubicBezTo>
                      <a:cubicBezTo>
                        <a:pt x="1125"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89" name="Google Shape;8213;p117">
                <a:extLst>
                  <a:ext uri="{FF2B5EF4-FFF2-40B4-BE49-F238E27FC236}">
                    <a16:creationId xmlns:a16="http://schemas.microsoft.com/office/drawing/2014/main" id="{A0C6A3E2-3765-42F0-BF9A-D76F9213461F}"/>
                  </a:ext>
                </a:extLst>
              </p:cNvPr>
              <p:cNvGrpSpPr/>
              <p:nvPr/>
            </p:nvGrpSpPr>
            <p:grpSpPr>
              <a:xfrm>
                <a:off x="4842233" y="3688333"/>
                <a:ext cx="31405" cy="26993"/>
                <a:chOff x="4842233" y="3688333"/>
                <a:chExt cx="31405" cy="26993"/>
              </a:xfrm>
            </p:grpSpPr>
            <p:sp>
              <p:nvSpPr>
                <p:cNvPr id="1224" name="Google Shape;8214;p117">
                  <a:extLst>
                    <a:ext uri="{FF2B5EF4-FFF2-40B4-BE49-F238E27FC236}">
                      <a16:creationId xmlns:a16="http://schemas.microsoft.com/office/drawing/2014/main" id="{6804FABD-CC9F-4963-9A1A-AE6FE32E9945}"/>
                    </a:ext>
                  </a:extLst>
                </p:cNvPr>
                <p:cNvSpPr/>
                <p:nvPr/>
              </p:nvSpPr>
              <p:spPr>
                <a:xfrm>
                  <a:off x="4842233" y="3688333"/>
                  <a:ext cx="31405" cy="26993"/>
                </a:xfrm>
                <a:custGeom>
                  <a:avLst/>
                  <a:gdLst/>
                  <a:ahLst/>
                  <a:cxnLst/>
                  <a:rect l="l" t="t" r="r" b="b"/>
                  <a:pathLst>
                    <a:path w="3993" h="3432" extrusionOk="0">
                      <a:moveTo>
                        <a:pt x="2273" y="1"/>
                      </a:moveTo>
                      <a:cubicBezTo>
                        <a:pt x="1853" y="1"/>
                        <a:pt x="1425" y="156"/>
                        <a:pt x="1077" y="505"/>
                      </a:cubicBezTo>
                      <a:cubicBezTo>
                        <a:pt x="0" y="1581"/>
                        <a:pt x="762" y="3420"/>
                        <a:pt x="2287" y="3432"/>
                      </a:cubicBezTo>
                      <a:cubicBezTo>
                        <a:pt x="3230" y="3432"/>
                        <a:pt x="3992" y="2658"/>
                        <a:pt x="3992" y="1714"/>
                      </a:cubicBezTo>
                      <a:cubicBezTo>
                        <a:pt x="3992" y="683"/>
                        <a:pt x="3150"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25" name="Google Shape;8215;p117">
                  <a:extLst>
                    <a:ext uri="{FF2B5EF4-FFF2-40B4-BE49-F238E27FC236}">
                      <a16:creationId xmlns:a16="http://schemas.microsoft.com/office/drawing/2014/main" id="{3752C57A-B4F8-4B5E-A665-9F5A0B54DF8C}"/>
                    </a:ext>
                  </a:extLst>
                </p:cNvPr>
                <p:cNvSpPr/>
                <p:nvPr/>
              </p:nvSpPr>
              <p:spPr>
                <a:xfrm>
                  <a:off x="4855076" y="3698094"/>
                  <a:ext cx="8856" cy="7590"/>
                </a:xfrm>
                <a:custGeom>
                  <a:avLst/>
                  <a:gdLst/>
                  <a:ahLst/>
                  <a:cxnLst/>
                  <a:rect l="l" t="t" r="r" b="b"/>
                  <a:pathLst>
                    <a:path w="1126" h="965" extrusionOk="0">
                      <a:moveTo>
                        <a:pt x="664" y="1"/>
                      </a:moveTo>
                      <a:cubicBezTo>
                        <a:pt x="656" y="1"/>
                        <a:pt x="649" y="1"/>
                        <a:pt x="641" y="1"/>
                      </a:cubicBezTo>
                      <a:cubicBezTo>
                        <a:pt x="218" y="1"/>
                        <a:pt x="0" y="522"/>
                        <a:pt x="303" y="824"/>
                      </a:cubicBezTo>
                      <a:cubicBezTo>
                        <a:pt x="400" y="921"/>
                        <a:pt x="520" y="965"/>
                        <a:pt x="638" y="965"/>
                      </a:cubicBezTo>
                      <a:cubicBezTo>
                        <a:pt x="886" y="965"/>
                        <a:pt x="1125" y="772"/>
                        <a:pt x="1125" y="485"/>
                      </a:cubicBezTo>
                      <a:cubicBezTo>
                        <a:pt x="1125" y="215"/>
                        <a:pt x="931" y="1"/>
                        <a:pt x="664"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90" name="Google Shape;8216;p117">
                <a:extLst>
                  <a:ext uri="{FF2B5EF4-FFF2-40B4-BE49-F238E27FC236}">
                    <a16:creationId xmlns:a16="http://schemas.microsoft.com/office/drawing/2014/main" id="{8144C8BF-7729-4DBF-BF4B-C14565B277CF}"/>
                  </a:ext>
                </a:extLst>
              </p:cNvPr>
              <p:cNvGrpSpPr/>
              <p:nvPr/>
            </p:nvGrpSpPr>
            <p:grpSpPr>
              <a:xfrm>
                <a:off x="5187876" y="3608032"/>
                <a:ext cx="31405" cy="27001"/>
                <a:chOff x="5187876" y="3608032"/>
                <a:chExt cx="31405" cy="27001"/>
              </a:xfrm>
            </p:grpSpPr>
            <p:sp>
              <p:nvSpPr>
                <p:cNvPr id="1222" name="Google Shape;8217;p117">
                  <a:extLst>
                    <a:ext uri="{FF2B5EF4-FFF2-40B4-BE49-F238E27FC236}">
                      <a16:creationId xmlns:a16="http://schemas.microsoft.com/office/drawing/2014/main" id="{E4E0257B-E567-4C03-96B7-0F72415AD4A9}"/>
                    </a:ext>
                  </a:extLst>
                </p:cNvPr>
                <p:cNvSpPr/>
                <p:nvPr/>
              </p:nvSpPr>
              <p:spPr>
                <a:xfrm>
                  <a:off x="5187876" y="3608032"/>
                  <a:ext cx="31405" cy="27001"/>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20"/>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23" name="Google Shape;8218;p117">
                  <a:extLst>
                    <a:ext uri="{FF2B5EF4-FFF2-40B4-BE49-F238E27FC236}">
                      <a16:creationId xmlns:a16="http://schemas.microsoft.com/office/drawing/2014/main" id="{6C6748FE-A197-4C3A-A78E-CDF4FA441AA7}"/>
                    </a:ext>
                  </a:extLst>
                </p:cNvPr>
                <p:cNvSpPr/>
                <p:nvPr/>
              </p:nvSpPr>
              <p:spPr>
                <a:xfrm>
                  <a:off x="5202057" y="3617706"/>
                  <a:ext cx="7621" cy="7621"/>
                </a:xfrm>
                <a:custGeom>
                  <a:avLst/>
                  <a:gdLst/>
                  <a:ahLst/>
                  <a:cxnLst/>
                  <a:rect l="l" t="t" r="r" b="b"/>
                  <a:pathLst>
                    <a:path w="969"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091" name="Google Shape;8219;p117">
                <a:extLst>
                  <a:ext uri="{FF2B5EF4-FFF2-40B4-BE49-F238E27FC236}">
                    <a16:creationId xmlns:a16="http://schemas.microsoft.com/office/drawing/2014/main" id="{00ACE512-FB74-4D91-BD17-2117C71F5C9E}"/>
                  </a:ext>
                </a:extLst>
              </p:cNvPr>
              <p:cNvSpPr/>
              <p:nvPr/>
            </p:nvSpPr>
            <p:spPr>
              <a:xfrm>
                <a:off x="5142589" y="3410030"/>
                <a:ext cx="42542" cy="36525"/>
              </a:xfrm>
              <a:custGeom>
                <a:avLst/>
                <a:gdLst/>
                <a:ahLst/>
                <a:cxnLst/>
                <a:rect l="l" t="t" r="r" b="b"/>
                <a:pathLst>
                  <a:path w="5409" h="4644" extrusionOk="0">
                    <a:moveTo>
                      <a:pt x="3085" y="1"/>
                    </a:moveTo>
                    <a:cubicBezTo>
                      <a:pt x="2516" y="1"/>
                      <a:pt x="1935" y="213"/>
                      <a:pt x="1465" y="688"/>
                    </a:cubicBezTo>
                    <a:cubicBezTo>
                      <a:pt x="1" y="2140"/>
                      <a:pt x="1029" y="4632"/>
                      <a:pt x="3098" y="4644"/>
                    </a:cubicBezTo>
                    <a:cubicBezTo>
                      <a:pt x="4380" y="4632"/>
                      <a:pt x="5408" y="3603"/>
                      <a:pt x="5408" y="2321"/>
                    </a:cubicBezTo>
                    <a:cubicBezTo>
                      <a:pt x="5408" y="923"/>
                      <a:pt x="4270" y="1"/>
                      <a:pt x="3085"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92" name="Google Shape;8220;p117">
                <a:extLst>
                  <a:ext uri="{FF2B5EF4-FFF2-40B4-BE49-F238E27FC236}">
                    <a16:creationId xmlns:a16="http://schemas.microsoft.com/office/drawing/2014/main" id="{67D1FCEA-5F55-4D00-8252-029B19C8062F}"/>
                  </a:ext>
                </a:extLst>
              </p:cNvPr>
              <p:cNvSpPr/>
              <p:nvPr/>
            </p:nvSpPr>
            <p:spPr>
              <a:xfrm>
                <a:off x="5158382" y="3419720"/>
                <a:ext cx="17138" cy="17130"/>
              </a:xfrm>
              <a:custGeom>
                <a:avLst/>
                <a:gdLst/>
                <a:ahLst/>
                <a:cxnLst/>
                <a:rect l="l" t="t" r="r" b="b"/>
                <a:pathLst>
                  <a:path w="2179" h="2178" extrusionOk="0">
                    <a:moveTo>
                      <a:pt x="1090" y="0"/>
                    </a:moveTo>
                    <a:cubicBezTo>
                      <a:pt x="485" y="0"/>
                      <a:pt x="1" y="484"/>
                      <a:pt x="1" y="1089"/>
                    </a:cubicBezTo>
                    <a:cubicBezTo>
                      <a:pt x="1" y="1694"/>
                      <a:pt x="485" y="2178"/>
                      <a:pt x="1090" y="2178"/>
                    </a:cubicBezTo>
                    <a:cubicBezTo>
                      <a:pt x="1694" y="2178"/>
                      <a:pt x="2178" y="1694"/>
                      <a:pt x="2178" y="1089"/>
                    </a:cubicBezTo>
                    <a:cubicBezTo>
                      <a:pt x="2178" y="484"/>
                      <a:pt x="1694" y="0"/>
                      <a:pt x="1090"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093" name="Google Shape;8221;p117">
                <a:extLst>
                  <a:ext uri="{FF2B5EF4-FFF2-40B4-BE49-F238E27FC236}">
                    <a16:creationId xmlns:a16="http://schemas.microsoft.com/office/drawing/2014/main" id="{02BE8347-7E3B-4AB7-9BAC-3D88612C3158}"/>
                  </a:ext>
                </a:extLst>
              </p:cNvPr>
              <p:cNvGrpSpPr/>
              <p:nvPr/>
            </p:nvGrpSpPr>
            <p:grpSpPr>
              <a:xfrm>
                <a:off x="5269224" y="3304167"/>
                <a:ext cx="40253" cy="34402"/>
                <a:chOff x="5269224" y="3304167"/>
                <a:chExt cx="40253" cy="34402"/>
              </a:xfrm>
            </p:grpSpPr>
            <p:sp>
              <p:nvSpPr>
                <p:cNvPr id="1220" name="Google Shape;8222;p117">
                  <a:extLst>
                    <a:ext uri="{FF2B5EF4-FFF2-40B4-BE49-F238E27FC236}">
                      <a16:creationId xmlns:a16="http://schemas.microsoft.com/office/drawing/2014/main" id="{9658AB29-01E5-49C0-8A31-86ED1F057FDB}"/>
                    </a:ext>
                  </a:extLst>
                </p:cNvPr>
                <p:cNvSpPr/>
                <p:nvPr/>
              </p:nvSpPr>
              <p:spPr>
                <a:xfrm>
                  <a:off x="5269224" y="3304167"/>
                  <a:ext cx="40253" cy="34402"/>
                </a:xfrm>
                <a:custGeom>
                  <a:avLst/>
                  <a:gdLst/>
                  <a:ahLst/>
                  <a:cxnLst/>
                  <a:rect l="l" t="t" r="r" b="b"/>
                  <a:pathLst>
                    <a:path w="5118" h="4374" extrusionOk="0">
                      <a:moveTo>
                        <a:pt x="2915" y="0"/>
                      </a:moveTo>
                      <a:cubicBezTo>
                        <a:pt x="2376" y="0"/>
                        <a:pt x="1827" y="201"/>
                        <a:pt x="1380" y="648"/>
                      </a:cubicBezTo>
                      <a:cubicBezTo>
                        <a:pt x="1" y="2015"/>
                        <a:pt x="980" y="4374"/>
                        <a:pt x="2928" y="4374"/>
                      </a:cubicBezTo>
                      <a:cubicBezTo>
                        <a:pt x="4126" y="4374"/>
                        <a:pt x="5105" y="3394"/>
                        <a:pt x="5118" y="2184"/>
                      </a:cubicBezTo>
                      <a:cubicBezTo>
                        <a:pt x="5109" y="869"/>
                        <a:pt x="4036" y="0"/>
                        <a:pt x="2915"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21" name="Google Shape;8223;p117">
                  <a:extLst>
                    <a:ext uri="{FF2B5EF4-FFF2-40B4-BE49-F238E27FC236}">
                      <a16:creationId xmlns:a16="http://schemas.microsoft.com/office/drawing/2014/main" id="{23ACA7C1-C846-4687-9AE0-F9409F567E20}"/>
                    </a:ext>
                  </a:extLst>
                </p:cNvPr>
                <p:cNvSpPr/>
                <p:nvPr/>
              </p:nvSpPr>
              <p:spPr>
                <a:xfrm>
                  <a:off x="5284639" y="3313826"/>
                  <a:ext cx="15132" cy="15140"/>
                </a:xfrm>
                <a:custGeom>
                  <a:avLst/>
                  <a:gdLst/>
                  <a:ahLst/>
                  <a:cxnLst/>
                  <a:rect l="l" t="t" r="r" b="b"/>
                  <a:pathLst>
                    <a:path w="1924" h="1925" extrusionOk="0">
                      <a:moveTo>
                        <a:pt x="968" y="1"/>
                      </a:moveTo>
                      <a:cubicBezTo>
                        <a:pt x="436" y="1"/>
                        <a:pt x="0" y="436"/>
                        <a:pt x="0" y="956"/>
                      </a:cubicBezTo>
                      <a:cubicBezTo>
                        <a:pt x="0" y="1489"/>
                        <a:pt x="436" y="1924"/>
                        <a:pt x="968" y="1924"/>
                      </a:cubicBezTo>
                      <a:cubicBezTo>
                        <a:pt x="1500" y="1924"/>
                        <a:pt x="1924" y="1489"/>
                        <a:pt x="1924" y="956"/>
                      </a:cubicBezTo>
                      <a:cubicBezTo>
                        <a:pt x="1924" y="436"/>
                        <a:pt x="1500" y="1"/>
                        <a:pt x="968"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94" name="Google Shape;8224;p117">
                <a:extLst>
                  <a:ext uri="{FF2B5EF4-FFF2-40B4-BE49-F238E27FC236}">
                    <a16:creationId xmlns:a16="http://schemas.microsoft.com/office/drawing/2014/main" id="{B6BE619E-78AF-4769-92D9-04A015342C6D}"/>
                  </a:ext>
                </a:extLst>
              </p:cNvPr>
              <p:cNvGrpSpPr/>
              <p:nvPr/>
            </p:nvGrpSpPr>
            <p:grpSpPr>
              <a:xfrm>
                <a:off x="5327354" y="3476615"/>
                <a:ext cx="49864" cy="42723"/>
                <a:chOff x="5327354" y="3476615"/>
                <a:chExt cx="49864" cy="42723"/>
              </a:xfrm>
            </p:grpSpPr>
            <p:sp>
              <p:nvSpPr>
                <p:cNvPr id="1218" name="Google Shape;8225;p117">
                  <a:extLst>
                    <a:ext uri="{FF2B5EF4-FFF2-40B4-BE49-F238E27FC236}">
                      <a16:creationId xmlns:a16="http://schemas.microsoft.com/office/drawing/2014/main" id="{B021FE48-33B1-42CF-9611-FB875A8DE5B6}"/>
                    </a:ext>
                  </a:extLst>
                </p:cNvPr>
                <p:cNvSpPr/>
                <p:nvPr/>
              </p:nvSpPr>
              <p:spPr>
                <a:xfrm>
                  <a:off x="5327354" y="3476615"/>
                  <a:ext cx="49864" cy="42723"/>
                </a:xfrm>
                <a:custGeom>
                  <a:avLst/>
                  <a:gdLst/>
                  <a:ahLst/>
                  <a:cxnLst/>
                  <a:rect l="l" t="t" r="r" b="b"/>
                  <a:pathLst>
                    <a:path w="6340" h="5432" extrusionOk="0">
                      <a:moveTo>
                        <a:pt x="3602" y="1"/>
                      </a:moveTo>
                      <a:cubicBezTo>
                        <a:pt x="2936" y="1"/>
                        <a:pt x="2257" y="248"/>
                        <a:pt x="1706" y="799"/>
                      </a:cubicBezTo>
                      <a:cubicBezTo>
                        <a:pt x="1" y="2504"/>
                        <a:pt x="1210" y="5432"/>
                        <a:pt x="3630" y="5432"/>
                      </a:cubicBezTo>
                      <a:cubicBezTo>
                        <a:pt x="5118" y="5432"/>
                        <a:pt x="6339" y="4222"/>
                        <a:pt x="6339" y="2722"/>
                      </a:cubicBezTo>
                      <a:cubicBezTo>
                        <a:pt x="6339" y="1084"/>
                        <a:pt x="4998" y="1"/>
                        <a:pt x="3602"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19" name="Google Shape;8226;p117">
                  <a:extLst>
                    <a:ext uri="{FF2B5EF4-FFF2-40B4-BE49-F238E27FC236}">
                      <a16:creationId xmlns:a16="http://schemas.microsoft.com/office/drawing/2014/main" id="{0ACC6685-B6C8-4D56-A10F-5A180B1B5729}"/>
                    </a:ext>
                  </a:extLst>
                </p:cNvPr>
                <p:cNvSpPr/>
                <p:nvPr/>
              </p:nvSpPr>
              <p:spPr>
                <a:xfrm>
                  <a:off x="5340197" y="3486321"/>
                  <a:ext cx="27315" cy="23406"/>
                </a:xfrm>
                <a:custGeom>
                  <a:avLst/>
                  <a:gdLst/>
                  <a:ahLst/>
                  <a:cxnLst/>
                  <a:rect l="l" t="t" r="r" b="b"/>
                  <a:pathLst>
                    <a:path w="3473" h="2976" extrusionOk="0">
                      <a:moveTo>
                        <a:pt x="1985" y="0"/>
                      </a:moveTo>
                      <a:cubicBezTo>
                        <a:pt x="666" y="0"/>
                        <a:pt x="1" y="1597"/>
                        <a:pt x="944" y="2540"/>
                      </a:cubicBezTo>
                      <a:cubicBezTo>
                        <a:pt x="1245" y="2841"/>
                        <a:pt x="1614" y="2975"/>
                        <a:pt x="1977" y="2975"/>
                      </a:cubicBezTo>
                      <a:cubicBezTo>
                        <a:pt x="2739" y="2975"/>
                        <a:pt x="3473" y="2381"/>
                        <a:pt x="3473" y="1488"/>
                      </a:cubicBezTo>
                      <a:cubicBezTo>
                        <a:pt x="3473" y="665"/>
                        <a:pt x="2807" y="0"/>
                        <a:pt x="1985"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095" name="Google Shape;8227;p117">
                <a:extLst>
                  <a:ext uri="{FF2B5EF4-FFF2-40B4-BE49-F238E27FC236}">
                    <a16:creationId xmlns:a16="http://schemas.microsoft.com/office/drawing/2014/main" id="{C7753628-7842-4A54-A305-291C7F3F4BAF}"/>
                  </a:ext>
                </a:extLst>
              </p:cNvPr>
              <p:cNvSpPr/>
              <p:nvPr/>
            </p:nvSpPr>
            <p:spPr>
              <a:xfrm>
                <a:off x="5290255" y="3703080"/>
                <a:ext cx="31397" cy="26898"/>
              </a:xfrm>
              <a:custGeom>
                <a:avLst/>
                <a:gdLst/>
                <a:ahLst/>
                <a:cxnLst/>
                <a:rect l="l" t="t" r="r" b="b"/>
                <a:pathLst>
                  <a:path w="3992" h="3420" extrusionOk="0">
                    <a:moveTo>
                      <a:pt x="2272" y="1"/>
                    </a:moveTo>
                    <a:cubicBezTo>
                      <a:pt x="1853" y="1"/>
                      <a:pt x="1425" y="156"/>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96" name="Google Shape;8228;p117">
                <a:extLst>
                  <a:ext uri="{FF2B5EF4-FFF2-40B4-BE49-F238E27FC236}">
                    <a16:creationId xmlns:a16="http://schemas.microsoft.com/office/drawing/2014/main" id="{A658D8E3-78F9-49A7-8214-BA9505CF6E98}"/>
                  </a:ext>
                </a:extLst>
              </p:cNvPr>
              <p:cNvSpPr/>
              <p:nvPr/>
            </p:nvSpPr>
            <p:spPr>
              <a:xfrm>
                <a:off x="5304427" y="3712754"/>
                <a:ext cx="7621" cy="7621"/>
              </a:xfrm>
              <a:custGeom>
                <a:avLst/>
                <a:gdLst/>
                <a:ahLst/>
                <a:cxnLst/>
                <a:rect l="l" t="t" r="r" b="b"/>
                <a:pathLst>
                  <a:path w="969"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097" name="Google Shape;8229;p117">
                <a:extLst>
                  <a:ext uri="{FF2B5EF4-FFF2-40B4-BE49-F238E27FC236}">
                    <a16:creationId xmlns:a16="http://schemas.microsoft.com/office/drawing/2014/main" id="{BE5E9368-CBBD-4B90-BFAC-82BFBF2120EF}"/>
                  </a:ext>
                </a:extLst>
              </p:cNvPr>
              <p:cNvGrpSpPr/>
              <p:nvPr/>
            </p:nvGrpSpPr>
            <p:grpSpPr>
              <a:xfrm>
                <a:off x="5341723" y="3775957"/>
                <a:ext cx="31405" cy="26898"/>
                <a:chOff x="5341723" y="3775957"/>
                <a:chExt cx="31405" cy="26898"/>
              </a:xfrm>
            </p:grpSpPr>
            <p:sp>
              <p:nvSpPr>
                <p:cNvPr id="1216" name="Google Shape;8230;p117">
                  <a:extLst>
                    <a:ext uri="{FF2B5EF4-FFF2-40B4-BE49-F238E27FC236}">
                      <a16:creationId xmlns:a16="http://schemas.microsoft.com/office/drawing/2014/main" id="{3C2AB61F-E500-4E95-A711-9EC5CE86F47C}"/>
                    </a:ext>
                  </a:extLst>
                </p:cNvPr>
                <p:cNvSpPr/>
                <p:nvPr/>
              </p:nvSpPr>
              <p:spPr>
                <a:xfrm>
                  <a:off x="5341723" y="3775957"/>
                  <a:ext cx="31405" cy="26898"/>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17" name="Google Shape;8231;p117">
                  <a:extLst>
                    <a:ext uri="{FF2B5EF4-FFF2-40B4-BE49-F238E27FC236}">
                      <a16:creationId xmlns:a16="http://schemas.microsoft.com/office/drawing/2014/main" id="{52BD65AE-DE2A-4759-AE6E-9B22B415E483}"/>
                    </a:ext>
                  </a:extLst>
                </p:cNvPr>
                <p:cNvSpPr/>
                <p:nvPr/>
              </p:nvSpPr>
              <p:spPr>
                <a:xfrm>
                  <a:off x="5354567" y="3785631"/>
                  <a:ext cx="8950" cy="7605"/>
                </a:xfrm>
                <a:custGeom>
                  <a:avLst/>
                  <a:gdLst/>
                  <a:ahLst/>
                  <a:cxnLst/>
                  <a:rect l="l" t="t" r="r" b="b"/>
                  <a:pathLst>
                    <a:path w="1138" h="967" extrusionOk="0">
                      <a:moveTo>
                        <a:pt x="654" y="0"/>
                      </a:moveTo>
                      <a:cubicBezTo>
                        <a:pt x="218" y="0"/>
                        <a:pt x="0" y="521"/>
                        <a:pt x="303" y="823"/>
                      </a:cubicBezTo>
                      <a:cubicBezTo>
                        <a:pt x="402" y="922"/>
                        <a:pt x="525" y="966"/>
                        <a:pt x="646" y="966"/>
                      </a:cubicBezTo>
                      <a:cubicBezTo>
                        <a:pt x="896" y="966"/>
                        <a:pt x="1138"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98" name="Google Shape;8232;p117">
                <a:extLst>
                  <a:ext uri="{FF2B5EF4-FFF2-40B4-BE49-F238E27FC236}">
                    <a16:creationId xmlns:a16="http://schemas.microsoft.com/office/drawing/2014/main" id="{75366C2E-BA16-46F1-8009-AF3F7577213A}"/>
                  </a:ext>
                </a:extLst>
              </p:cNvPr>
              <p:cNvGrpSpPr/>
              <p:nvPr/>
            </p:nvGrpSpPr>
            <p:grpSpPr>
              <a:xfrm>
                <a:off x="5439053" y="3699274"/>
                <a:ext cx="31405" cy="26898"/>
                <a:chOff x="5439053" y="3699274"/>
                <a:chExt cx="31405" cy="26898"/>
              </a:xfrm>
            </p:grpSpPr>
            <p:sp>
              <p:nvSpPr>
                <p:cNvPr id="1214" name="Google Shape;8233;p117">
                  <a:extLst>
                    <a:ext uri="{FF2B5EF4-FFF2-40B4-BE49-F238E27FC236}">
                      <a16:creationId xmlns:a16="http://schemas.microsoft.com/office/drawing/2014/main" id="{AD2DBDED-0205-42FA-A645-17923AE64569}"/>
                    </a:ext>
                  </a:extLst>
                </p:cNvPr>
                <p:cNvSpPr/>
                <p:nvPr/>
              </p:nvSpPr>
              <p:spPr>
                <a:xfrm>
                  <a:off x="5439053" y="3699274"/>
                  <a:ext cx="31405" cy="26898"/>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15" name="Google Shape;8234;p117">
                  <a:extLst>
                    <a:ext uri="{FF2B5EF4-FFF2-40B4-BE49-F238E27FC236}">
                      <a16:creationId xmlns:a16="http://schemas.microsoft.com/office/drawing/2014/main" id="{275A9F10-C188-4689-A287-C28CE5F81483}"/>
                    </a:ext>
                  </a:extLst>
                </p:cNvPr>
                <p:cNvSpPr/>
                <p:nvPr/>
              </p:nvSpPr>
              <p:spPr>
                <a:xfrm>
                  <a:off x="5453225" y="3708948"/>
                  <a:ext cx="7621" cy="7621"/>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99" name="Google Shape;8235;p117">
                <a:extLst>
                  <a:ext uri="{FF2B5EF4-FFF2-40B4-BE49-F238E27FC236}">
                    <a16:creationId xmlns:a16="http://schemas.microsoft.com/office/drawing/2014/main" id="{B5E58D86-DBEE-42A8-B5EF-608607059259}"/>
                  </a:ext>
                </a:extLst>
              </p:cNvPr>
              <p:cNvGrpSpPr/>
              <p:nvPr/>
            </p:nvGrpSpPr>
            <p:grpSpPr>
              <a:xfrm>
                <a:off x="5412414" y="3622307"/>
                <a:ext cx="31499" cy="26993"/>
                <a:chOff x="5412414" y="3622307"/>
                <a:chExt cx="31499" cy="26993"/>
              </a:xfrm>
            </p:grpSpPr>
            <p:sp>
              <p:nvSpPr>
                <p:cNvPr id="1212" name="Google Shape;8236;p117">
                  <a:extLst>
                    <a:ext uri="{FF2B5EF4-FFF2-40B4-BE49-F238E27FC236}">
                      <a16:creationId xmlns:a16="http://schemas.microsoft.com/office/drawing/2014/main" id="{0B06FC24-5BB7-4E68-BE23-69A45C823E00}"/>
                    </a:ext>
                  </a:extLst>
                </p:cNvPr>
                <p:cNvSpPr/>
                <p:nvPr/>
              </p:nvSpPr>
              <p:spPr>
                <a:xfrm>
                  <a:off x="5412414" y="3622307"/>
                  <a:ext cx="31499" cy="26993"/>
                </a:xfrm>
                <a:custGeom>
                  <a:avLst/>
                  <a:gdLst/>
                  <a:ahLst/>
                  <a:cxnLst/>
                  <a:rect l="l" t="t" r="r" b="b"/>
                  <a:pathLst>
                    <a:path w="4005" h="3432" extrusionOk="0">
                      <a:moveTo>
                        <a:pt x="2285" y="0"/>
                      </a:moveTo>
                      <a:cubicBezTo>
                        <a:pt x="1865" y="0"/>
                        <a:pt x="1437" y="156"/>
                        <a:pt x="1089" y="504"/>
                      </a:cubicBezTo>
                      <a:cubicBezTo>
                        <a:pt x="0" y="1581"/>
                        <a:pt x="774" y="3432"/>
                        <a:pt x="2299" y="3432"/>
                      </a:cubicBezTo>
                      <a:cubicBezTo>
                        <a:pt x="3242" y="3432"/>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13" name="Google Shape;8237;p117">
                  <a:extLst>
                    <a:ext uri="{FF2B5EF4-FFF2-40B4-BE49-F238E27FC236}">
                      <a16:creationId xmlns:a16="http://schemas.microsoft.com/office/drawing/2014/main" id="{97326DC0-69C7-4C5B-9913-EB04C1385056}"/>
                    </a:ext>
                  </a:extLst>
                </p:cNvPr>
                <p:cNvSpPr/>
                <p:nvPr/>
              </p:nvSpPr>
              <p:spPr>
                <a:xfrm>
                  <a:off x="5426681" y="3632075"/>
                  <a:ext cx="7527" cy="7519"/>
                </a:xfrm>
                <a:custGeom>
                  <a:avLst/>
                  <a:gdLst/>
                  <a:ahLst/>
                  <a:cxnLst/>
                  <a:rect l="l" t="t" r="r" b="b"/>
                  <a:pathLst>
                    <a:path w="957" h="956" extrusionOk="0">
                      <a:moveTo>
                        <a:pt x="485" y="0"/>
                      </a:moveTo>
                      <a:cubicBezTo>
                        <a:pt x="206" y="0"/>
                        <a:pt x="1" y="206"/>
                        <a:pt x="1" y="472"/>
                      </a:cubicBezTo>
                      <a:cubicBezTo>
                        <a:pt x="1" y="738"/>
                        <a:pt x="206" y="956"/>
                        <a:pt x="485" y="956"/>
                      </a:cubicBezTo>
                      <a:cubicBezTo>
                        <a:pt x="751" y="956"/>
                        <a:pt x="956" y="738"/>
                        <a:pt x="956" y="472"/>
                      </a:cubicBezTo>
                      <a:cubicBezTo>
                        <a:pt x="956" y="206"/>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100" name="Google Shape;8238;p117">
                <a:extLst>
                  <a:ext uri="{FF2B5EF4-FFF2-40B4-BE49-F238E27FC236}">
                    <a16:creationId xmlns:a16="http://schemas.microsoft.com/office/drawing/2014/main" id="{F1A20868-FBFA-43FF-8E5A-D08939EA318C}"/>
                  </a:ext>
                </a:extLst>
              </p:cNvPr>
              <p:cNvGrpSpPr/>
              <p:nvPr/>
            </p:nvGrpSpPr>
            <p:grpSpPr>
              <a:xfrm>
                <a:off x="5476254" y="3473949"/>
                <a:ext cx="26835" cy="26930"/>
                <a:chOff x="5476254" y="3473949"/>
                <a:chExt cx="26835" cy="26930"/>
              </a:xfrm>
            </p:grpSpPr>
            <p:sp>
              <p:nvSpPr>
                <p:cNvPr id="1210" name="Google Shape;8239;p117">
                  <a:extLst>
                    <a:ext uri="{FF2B5EF4-FFF2-40B4-BE49-F238E27FC236}">
                      <a16:creationId xmlns:a16="http://schemas.microsoft.com/office/drawing/2014/main" id="{DB5687F6-751B-43F7-ACE4-A3A151D854ED}"/>
                    </a:ext>
                  </a:extLst>
                </p:cNvPr>
                <p:cNvSpPr/>
                <p:nvPr/>
              </p:nvSpPr>
              <p:spPr>
                <a:xfrm>
                  <a:off x="5476254" y="3473949"/>
                  <a:ext cx="26835" cy="26930"/>
                </a:xfrm>
                <a:custGeom>
                  <a:avLst/>
                  <a:gdLst/>
                  <a:ahLst/>
                  <a:cxnLst/>
                  <a:rect l="l" t="t" r="r" b="b"/>
                  <a:pathLst>
                    <a:path w="3412" h="3424" extrusionOk="0">
                      <a:moveTo>
                        <a:pt x="1706" y="1"/>
                      </a:moveTo>
                      <a:cubicBezTo>
                        <a:pt x="762" y="1"/>
                        <a:pt x="0" y="775"/>
                        <a:pt x="0" y="1718"/>
                      </a:cubicBezTo>
                      <a:cubicBezTo>
                        <a:pt x="0" y="2662"/>
                        <a:pt x="762" y="3424"/>
                        <a:pt x="1706" y="3424"/>
                      </a:cubicBezTo>
                      <a:cubicBezTo>
                        <a:pt x="2649" y="3424"/>
                        <a:pt x="3411" y="2662"/>
                        <a:pt x="3411" y="1718"/>
                      </a:cubicBezTo>
                      <a:cubicBezTo>
                        <a:pt x="3411" y="775"/>
                        <a:pt x="2649" y="1"/>
                        <a:pt x="1706"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11" name="Google Shape;8240;p117">
                  <a:extLst>
                    <a:ext uri="{FF2B5EF4-FFF2-40B4-BE49-F238E27FC236}">
                      <a16:creationId xmlns:a16="http://schemas.microsoft.com/office/drawing/2014/main" id="{9353DCE5-D78B-42B0-851D-54DB57273DDD}"/>
                    </a:ext>
                  </a:extLst>
                </p:cNvPr>
                <p:cNvSpPr/>
                <p:nvPr/>
              </p:nvSpPr>
              <p:spPr>
                <a:xfrm>
                  <a:off x="5485857" y="3483655"/>
                  <a:ext cx="7621" cy="7621"/>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101" name="Google Shape;8241;p117">
                <a:extLst>
                  <a:ext uri="{FF2B5EF4-FFF2-40B4-BE49-F238E27FC236}">
                    <a16:creationId xmlns:a16="http://schemas.microsoft.com/office/drawing/2014/main" id="{4403D850-BFE6-4DE4-9602-034E0F4ACEA1}"/>
                  </a:ext>
                </a:extLst>
              </p:cNvPr>
              <p:cNvGrpSpPr/>
              <p:nvPr/>
            </p:nvGrpSpPr>
            <p:grpSpPr>
              <a:xfrm>
                <a:off x="5564547" y="3481594"/>
                <a:ext cx="31397" cy="26898"/>
                <a:chOff x="5564547" y="3481594"/>
                <a:chExt cx="31397" cy="26898"/>
              </a:xfrm>
            </p:grpSpPr>
            <p:sp>
              <p:nvSpPr>
                <p:cNvPr id="1208" name="Google Shape;8242;p117">
                  <a:extLst>
                    <a:ext uri="{FF2B5EF4-FFF2-40B4-BE49-F238E27FC236}">
                      <a16:creationId xmlns:a16="http://schemas.microsoft.com/office/drawing/2014/main" id="{8832EED6-F582-485D-8561-5251442B9F1B}"/>
                    </a:ext>
                  </a:extLst>
                </p:cNvPr>
                <p:cNvSpPr/>
                <p:nvPr/>
              </p:nvSpPr>
              <p:spPr>
                <a:xfrm>
                  <a:off x="5564547" y="3481594"/>
                  <a:ext cx="31397" cy="26898"/>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09" name="Google Shape;8243;p117">
                  <a:extLst>
                    <a:ext uri="{FF2B5EF4-FFF2-40B4-BE49-F238E27FC236}">
                      <a16:creationId xmlns:a16="http://schemas.microsoft.com/office/drawing/2014/main" id="{C3EB9C50-109B-4445-A92E-0BD7D9340374}"/>
                    </a:ext>
                  </a:extLst>
                </p:cNvPr>
                <p:cNvSpPr/>
                <p:nvPr/>
              </p:nvSpPr>
              <p:spPr>
                <a:xfrm>
                  <a:off x="5578719" y="3491268"/>
                  <a:ext cx="7621" cy="7613"/>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102" name="Google Shape;8244;p117">
                <a:extLst>
                  <a:ext uri="{FF2B5EF4-FFF2-40B4-BE49-F238E27FC236}">
                    <a16:creationId xmlns:a16="http://schemas.microsoft.com/office/drawing/2014/main" id="{50EA3407-11B4-42C4-8D46-0F95454E2DB8}"/>
                  </a:ext>
                </a:extLst>
              </p:cNvPr>
              <p:cNvGrpSpPr/>
              <p:nvPr/>
            </p:nvGrpSpPr>
            <p:grpSpPr>
              <a:xfrm>
                <a:off x="5534101" y="3470174"/>
                <a:ext cx="31397" cy="26906"/>
                <a:chOff x="5534101" y="3470174"/>
                <a:chExt cx="31397" cy="26906"/>
              </a:xfrm>
            </p:grpSpPr>
            <p:sp>
              <p:nvSpPr>
                <p:cNvPr id="1206" name="Google Shape;8245;p117">
                  <a:extLst>
                    <a:ext uri="{FF2B5EF4-FFF2-40B4-BE49-F238E27FC236}">
                      <a16:creationId xmlns:a16="http://schemas.microsoft.com/office/drawing/2014/main" id="{4D5DAD30-548A-4CAF-8C72-C3FFEDDBFB86}"/>
                    </a:ext>
                  </a:extLst>
                </p:cNvPr>
                <p:cNvSpPr/>
                <p:nvPr/>
              </p:nvSpPr>
              <p:spPr>
                <a:xfrm>
                  <a:off x="5534101" y="3470174"/>
                  <a:ext cx="31397" cy="26906"/>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07" name="Google Shape;8246;p117">
                  <a:extLst>
                    <a:ext uri="{FF2B5EF4-FFF2-40B4-BE49-F238E27FC236}">
                      <a16:creationId xmlns:a16="http://schemas.microsoft.com/office/drawing/2014/main" id="{3A13AC43-F729-4225-944C-46A620829244}"/>
                    </a:ext>
                  </a:extLst>
                </p:cNvPr>
                <p:cNvSpPr/>
                <p:nvPr/>
              </p:nvSpPr>
              <p:spPr>
                <a:xfrm>
                  <a:off x="5546945" y="3479848"/>
                  <a:ext cx="8950" cy="7582"/>
                </a:xfrm>
                <a:custGeom>
                  <a:avLst/>
                  <a:gdLst/>
                  <a:ahLst/>
                  <a:cxnLst/>
                  <a:rect l="l" t="t" r="r" b="b"/>
                  <a:pathLst>
                    <a:path w="1138" h="964" extrusionOk="0">
                      <a:moveTo>
                        <a:pt x="653" y="1"/>
                      </a:moveTo>
                      <a:cubicBezTo>
                        <a:pt x="218" y="1"/>
                        <a:pt x="0" y="521"/>
                        <a:pt x="303" y="823"/>
                      </a:cubicBezTo>
                      <a:cubicBezTo>
                        <a:pt x="404" y="921"/>
                        <a:pt x="526" y="964"/>
                        <a:pt x="646" y="964"/>
                      </a:cubicBezTo>
                      <a:cubicBezTo>
                        <a:pt x="898" y="964"/>
                        <a:pt x="1137" y="771"/>
                        <a:pt x="1137" y="484"/>
                      </a:cubicBezTo>
                      <a:cubicBezTo>
                        <a:pt x="1137" y="218"/>
                        <a:pt x="919"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103" name="Google Shape;8247;p117">
                <a:extLst>
                  <a:ext uri="{FF2B5EF4-FFF2-40B4-BE49-F238E27FC236}">
                    <a16:creationId xmlns:a16="http://schemas.microsoft.com/office/drawing/2014/main" id="{DFDE195F-AFC1-4DF0-B101-056DFEACB273}"/>
                  </a:ext>
                </a:extLst>
              </p:cNvPr>
              <p:cNvGrpSpPr/>
              <p:nvPr/>
            </p:nvGrpSpPr>
            <p:grpSpPr>
              <a:xfrm>
                <a:off x="5610879" y="3314486"/>
                <a:ext cx="31499" cy="26938"/>
                <a:chOff x="5610879" y="3314486"/>
                <a:chExt cx="31499" cy="26938"/>
              </a:xfrm>
            </p:grpSpPr>
            <p:sp>
              <p:nvSpPr>
                <p:cNvPr id="1204" name="Google Shape;8248;p117">
                  <a:extLst>
                    <a:ext uri="{FF2B5EF4-FFF2-40B4-BE49-F238E27FC236}">
                      <a16:creationId xmlns:a16="http://schemas.microsoft.com/office/drawing/2014/main" id="{E73FC398-7283-4765-9D57-3405E884EB5B}"/>
                    </a:ext>
                  </a:extLst>
                </p:cNvPr>
                <p:cNvSpPr/>
                <p:nvPr/>
              </p:nvSpPr>
              <p:spPr>
                <a:xfrm>
                  <a:off x="5610879" y="3314486"/>
                  <a:ext cx="31499" cy="26938"/>
                </a:xfrm>
                <a:custGeom>
                  <a:avLst/>
                  <a:gdLst/>
                  <a:ahLst/>
                  <a:cxnLst/>
                  <a:rect l="l" t="t" r="r" b="b"/>
                  <a:pathLst>
                    <a:path w="4005" h="3425" extrusionOk="0">
                      <a:moveTo>
                        <a:pt x="2285" y="0"/>
                      </a:moveTo>
                      <a:cubicBezTo>
                        <a:pt x="1865" y="0"/>
                        <a:pt x="1437" y="157"/>
                        <a:pt x="1089" y="509"/>
                      </a:cubicBezTo>
                      <a:cubicBezTo>
                        <a:pt x="0" y="1586"/>
                        <a:pt x="774" y="3425"/>
                        <a:pt x="2299" y="3425"/>
                      </a:cubicBezTo>
                      <a:cubicBezTo>
                        <a:pt x="3242" y="3425"/>
                        <a:pt x="4004" y="2663"/>
                        <a:pt x="4004" y="1719"/>
                      </a:cubicBezTo>
                      <a:cubicBezTo>
                        <a:pt x="4004" y="688"/>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05" name="Google Shape;8249;p117">
                  <a:extLst>
                    <a:ext uri="{FF2B5EF4-FFF2-40B4-BE49-F238E27FC236}">
                      <a16:creationId xmlns:a16="http://schemas.microsoft.com/office/drawing/2014/main" id="{5BA8EDE5-BE67-4521-A96C-0C9CDC818F7A}"/>
                    </a:ext>
                  </a:extLst>
                </p:cNvPr>
                <p:cNvSpPr/>
                <p:nvPr/>
              </p:nvSpPr>
              <p:spPr>
                <a:xfrm>
                  <a:off x="5623817" y="3324192"/>
                  <a:ext cx="8950" cy="7590"/>
                </a:xfrm>
                <a:custGeom>
                  <a:avLst/>
                  <a:gdLst/>
                  <a:ahLst/>
                  <a:cxnLst/>
                  <a:rect l="l" t="t" r="r" b="b"/>
                  <a:pathLst>
                    <a:path w="1138" h="965" extrusionOk="0">
                      <a:moveTo>
                        <a:pt x="675" y="1"/>
                      </a:moveTo>
                      <a:cubicBezTo>
                        <a:pt x="668" y="1"/>
                        <a:pt x="661" y="1"/>
                        <a:pt x="654" y="1"/>
                      </a:cubicBezTo>
                      <a:cubicBezTo>
                        <a:pt x="218" y="1"/>
                        <a:pt x="0" y="509"/>
                        <a:pt x="303" y="824"/>
                      </a:cubicBezTo>
                      <a:cubicBezTo>
                        <a:pt x="404" y="921"/>
                        <a:pt x="525" y="965"/>
                        <a:pt x="644" y="965"/>
                      </a:cubicBezTo>
                      <a:cubicBezTo>
                        <a:pt x="893" y="965"/>
                        <a:pt x="1129" y="772"/>
                        <a:pt x="1137" y="485"/>
                      </a:cubicBezTo>
                      <a:cubicBezTo>
                        <a:pt x="1137" y="214"/>
                        <a:pt x="931" y="1"/>
                        <a:pt x="675"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104" name="Google Shape;8250;p117">
                <a:extLst>
                  <a:ext uri="{FF2B5EF4-FFF2-40B4-BE49-F238E27FC236}">
                    <a16:creationId xmlns:a16="http://schemas.microsoft.com/office/drawing/2014/main" id="{3B033B4F-6066-4337-9AEC-A60CF42A2427}"/>
                  </a:ext>
                </a:extLst>
              </p:cNvPr>
              <p:cNvGrpSpPr/>
              <p:nvPr/>
            </p:nvGrpSpPr>
            <p:grpSpPr>
              <a:xfrm>
                <a:off x="4834525" y="3501382"/>
                <a:ext cx="31499" cy="26898"/>
                <a:chOff x="4834525" y="3501382"/>
                <a:chExt cx="31499" cy="26898"/>
              </a:xfrm>
            </p:grpSpPr>
            <p:sp>
              <p:nvSpPr>
                <p:cNvPr id="1202" name="Google Shape;8251;p117">
                  <a:extLst>
                    <a:ext uri="{FF2B5EF4-FFF2-40B4-BE49-F238E27FC236}">
                      <a16:creationId xmlns:a16="http://schemas.microsoft.com/office/drawing/2014/main" id="{FAE47DA9-31EE-4B0E-8638-2E0B24405930}"/>
                    </a:ext>
                  </a:extLst>
                </p:cNvPr>
                <p:cNvSpPr/>
                <p:nvPr/>
              </p:nvSpPr>
              <p:spPr>
                <a:xfrm>
                  <a:off x="4834525" y="3501382"/>
                  <a:ext cx="31499" cy="26898"/>
                </a:xfrm>
                <a:custGeom>
                  <a:avLst/>
                  <a:gdLst/>
                  <a:ahLst/>
                  <a:cxnLst/>
                  <a:rect l="l" t="t" r="r" b="b"/>
                  <a:pathLst>
                    <a:path w="4005" h="3420" extrusionOk="0">
                      <a:moveTo>
                        <a:pt x="2285" y="0"/>
                      </a:moveTo>
                      <a:cubicBezTo>
                        <a:pt x="1865" y="0"/>
                        <a:pt x="1437" y="156"/>
                        <a:pt x="1089" y="504"/>
                      </a:cubicBezTo>
                      <a:cubicBezTo>
                        <a:pt x="0" y="1581"/>
                        <a:pt x="775"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03" name="Google Shape;8252;p117">
                  <a:extLst>
                    <a:ext uri="{FF2B5EF4-FFF2-40B4-BE49-F238E27FC236}">
                      <a16:creationId xmlns:a16="http://schemas.microsoft.com/office/drawing/2014/main" id="{33A35DFD-D4B1-404F-8E5C-AE7AB17A3969}"/>
                    </a:ext>
                  </a:extLst>
                </p:cNvPr>
                <p:cNvSpPr/>
                <p:nvPr/>
              </p:nvSpPr>
              <p:spPr>
                <a:xfrm>
                  <a:off x="4847463" y="3511056"/>
                  <a:ext cx="8950" cy="7605"/>
                </a:xfrm>
                <a:custGeom>
                  <a:avLst/>
                  <a:gdLst/>
                  <a:ahLst/>
                  <a:cxnLst/>
                  <a:rect l="l" t="t" r="r" b="b"/>
                  <a:pathLst>
                    <a:path w="1138" h="967" extrusionOk="0">
                      <a:moveTo>
                        <a:pt x="654" y="0"/>
                      </a:moveTo>
                      <a:cubicBezTo>
                        <a:pt x="218" y="0"/>
                        <a:pt x="1" y="520"/>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105" name="Google Shape;8253;p117">
                <a:extLst>
                  <a:ext uri="{FF2B5EF4-FFF2-40B4-BE49-F238E27FC236}">
                    <a16:creationId xmlns:a16="http://schemas.microsoft.com/office/drawing/2014/main" id="{6C8A1FF6-BDA1-4F84-8E46-3D0DC8CCB993}"/>
                  </a:ext>
                </a:extLst>
              </p:cNvPr>
              <p:cNvGrpSpPr/>
              <p:nvPr/>
            </p:nvGrpSpPr>
            <p:grpSpPr>
              <a:xfrm>
                <a:off x="4898460" y="3580158"/>
                <a:ext cx="31405" cy="26898"/>
                <a:chOff x="4898460" y="3580158"/>
                <a:chExt cx="31405" cy="26898"/>
              </a:xfrm>
            </p:grpSpPr>
            <p:sp>
              <p:nvSpPr>
                <p:cNvPr id="1200" name="Google Shape;8254;p117">
                  <a:extLst>
                    <a:ext uri="{FF2B5EF4-FFF2-40B4-BE49-F238E27FC236}">
                      <a16:creationId xmlns:a16="http://schemas.microsoft.com/office/drawing/2014/main" id="{3D9340DD-1655-42EE-BB79-7B91468AB2AF}"/>
                    </a:ext>
                  </a:extLst>
                </p:cNvPr>
                <p:cNvSpPr/>
                <p:nvPr/>
              </p:nvSpPr>
              <p:spPr>
                <a:xfrm>
                  <a:off x="4898460" y="3580158"/>
                  <a:ext cx="31405" cy="26898"/>
                </a:xfrm>
                <a:custGeom>
                  <a:avLst/>
                  <a:gdLst/>
                  <a:ahLst/>
                  <a:cxnLst/>
                  <a:rect l="l" t="t" r="r" b="b"/>
                  <a:pathLst>
                    <a:path w="3993" h="3420" extrusionOk="0">
                      <a:moveTo>
                        <a:pt x="2273" y="1"/>
                      </a:moveTo>
                      <a:cubicBezTo>
                        <a:pt x="1853" y="1"/>
                        <a:pt x="1425" y="156"/>
                        <a:pt x="1077" y="505"/>
                      </a:cubicBezTo>
                      <a:cubicBezTo>
                        <a:pt x="0" y="1581"/>
                        <a:pt x="763"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01" name="Google Shape;8255;p117">
                  <a:extLst>
                    <a:ext uri="{FF2B5EF4-FFF2-40B4-BE49-F238E27FC236}">
                      <a16:creationId xmlns:a16="http://schemas.microsoft.com/office/drawing/2014/main" id="{A5FA8A85-B437-49C8-B066-252F7EC5D87E}"/>
                    </a:ext>
                  </a:extLst>
                </p:cNvPr>
                <p:cNvSpPr/>
                <p:nvPr/>
              </p:nvSpPr>
              <p:spPr>
                <a:xfrm>
                  <a:off x="4911303" y="3589832"/>
                  <a:ext cx="8950" cy="7605"/>
                </a:xfrm>
                <a:custGeom>
                  <a:avLst/>
                  <a:gdLst/>
                  <a:ahLst/>
                  <a:cxnLst/>
                  <a:rect l="l" t="t" r="r" b="b"/>
                  <a:pathLst>
                    <a:path w="1138" h="967" extrusionOk="0">
                      <a:moveTo>
                        <a:pt x="654" y="0"/>
                      </a:moveTo>
                      <a:cubicBezTo>
                        <a:pt x="218" y="0"/>
                        <a:pt x="1" y="521"/>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106" name="Google Shape;8256;p117">
                <a:extLst>
                  <a:ext uri="{FF2B5EF4-FFF2-40B4-BE49-F238E27FC236}">
                    <a16:creationId xmlns:a16="http://schemas.microsoft.com/office/drawing/2014/main" id="{1C07D150-DA02-4D6C-8B8E-DE3A056B5CF7}"/>
                  </a:ext>
                </a:extLst>
              </p:cNvPr>
              <p:cNvGrpSpPr/>
              <p:nvPr/>
            </p:nvGrpSpPr>
            <p:grpSpPr>
              <a:xfrm>
                <a:off x="4882667" y="3608032"/>
                <a:ext cx="31499" cy="27001"/>
                <a:chOff x="4882667" y="3608032"/>
                <a:chExt cx="31499" cy="27001"/>
              </a:xfrm>
            </p:grpSpPr>
            <p:sp>
              <p:nvSpPr>
                <p:cNvPr id="1198" name="Google Shape;8257;p117">
                  <a:extLst>
                    <a:ext uri="{FF2B5EF4-FFF2-40B4-BE49-F238E27FC236}">
                      <a16:creationId xmlns:a16="http://schemas.microsoft.com/office/drawing/2014/main" id="{B6DF2E5A-C537-4611-801E-D13777B8A873}"/>
                    </a:ext>
                  </a:extLst>
                </p:cNvPr>
                <p:cNvSpPr/>
                <p:nvPr/>
              </p:nvSpPr>
              <p:spPr>
                <a:xfrm>
                  <a:off x="4882667" y="3608032"/>
                  <a:ext cx="31499" cy="27001"/>
                </a:xfrm>
                <a:custGeom>
                  <a:avLst/>
                  <a:gdLst/>
                  <a:ahLst/>
                  <a:cxnLst/>
                  <a:rect l="l" t="t" r="r" b="b"/>
                  <a:pathLst>
                    <a:path w="4005" h="3433" extrusionOk="0">
                      <a:moveTo>
                        <a:pt x="2276" y="1"/>
                      </a:moveTo>
                      <a:cubicBezTo>
                        <a:pt x="1854" y="1"/>
                        <a:pt x="1425" y="157"/>
                        <a:pt x="1077" y="505"/>
                      </a:cubicBezTo>
                      <a:cubicBezTo>
                        <a:pt x="0" y="1582"/>
                        <a:pt x="763" y="3432"/>
                        <a:pt x="2287" y="3432"/>
                      </a:cubicBezTo>
                      <a:cubicBezTo>
                        <a:pt x="3230" y="3420"/>
                        <a:pt x="4004" y="2658"/>
                        <a:pt x="4004" y="1715"/>
                      </a:cubicBezTo>
                      <a:cubicBezTo>
                        <a:pt x="4004"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99" name="Google Shape;8258;p117">
                  <a:extLst>
                    <a:ext uri="{FF2B5EF4-FFF2-40B4-BE49-F238E27FC236}">
                      <a16:creationId xmlns:a16="http://schemas.microsoft.com/office/drawing/2014/main" id="{9FAB7B13-EE13-4FA9-AB1F-B2D49D4EA0B5}"/>
                    </a:ext>
                  </a:extLst>
                </p:cNvPr>
                <p:cNvSpPr/>
                <p:nvPr/>
              </p:nvSpPr>
              <p:spPr>
                <a:xfrm>
                  <a:off x="4895605" y="3617706"/>
                  <a:ext cx="8950" cy="7653"/>
                </a:xfrm>
                <a:custGeom>
                  <a:avLst/>
                  <a:gdLst/>
                  <a:ahLst/>
                  <a:cxnLst/>
                  <a:rect l="l" t="t" r="r" b="b"/>
                  <a:pathLst>
                    <a:path w="1138" h="973" extrusionOk="0">
                      <a:moveTo>
                        <a:pt x="642" y="1"/>
                      </a:moveTo>
                      <a:cubicBezTo>
                        <a:pt x="218" y="1"/>
                        <a:pt x="1" y="521"/>
                        <a:pt x="303" y="823"/>
                      </a:cubicBezTo>
                      <a:cubicBezTo>
                        <a:pt x="402" y="926"/>
                        <a:pt x="524" y="972"/>
                        <a:pt x="644" y="972"/>
                      </a:cubicBezTo>
                      <a:cubicBezTo>
                        <a:pt x="891" y="972"/>
                        <a:pt x="1130" y="778"/>
                        <a:pt x="1138" y="485"/>
                      </a:cubicBezTo>
                      <a:cubicBezTo>
                        <a:pt x="1138"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107" name="Google Shape;8259;p117">
                <a:extLst>
                  <a:ext uri="{FF2B5EF4-FFF2-40B4-BE49-F238E27FC236}">
                    <a16:creationId xmlns:a16="http://schemas.microsoft.com/office/drawing/2014/main" id="{7D7D2390-03E0-4BD3-BD0D-BB51E27D55ED}"/>
                  </a:ext>
                </a:extLst>
              </p:cNvPr>
              <p:cNvGrpSpPr/>
              <p:nvPr/>
            </p:nvGrpSpPr>
            <p:grpSpPr>
              <a:xfrm>
                <a:off x="4843373" y="3631407"/>
                <a:ext cx="16273" cy="16186"/>
                <a:chOff x="4843373" y="3631407"/>
                <a:chExt cx="16273" cy="16186"/>
              </a:xfrm>
            </p:grpSpPr>
            <p:sp>
              <p:nvSpPr>
                <p:cNvPr id="1196" name="Google Shape;8260;p117">
                  <a:extLst>
                    <a:ext uri="{FF2B5EF4-FFF2-40B4-BE49-F238E27FC236}">
                      <a16:creationId xmlns:a16="http://schemas.microsoft.com/office/drawing/2014/main" id="{0912FB7F-2C4E-47F5-8D98-ECB01502178A}"/>
                    </a:ext>
                  </a:extLst>
                </p:cNvPr>
                <p:cNvSpPr/>
                <p:nvPr/>
              </p:nvSpPr>
              <p:spPr>
                <a:xfrm>
                  <a:off x="4843373" y="3631407"/>
                  <a:ext cx="16273" cy="16186"/>
                </a:xfrm>
                <a:custGeom>
                  <a:avLst/>
                  <a:gdLst/>
                  <a:ahLst/>
                  <a:cxnLst/>
                  <a:rect l="l" t="t" r="r" b="b"/>
                  <a:pathLst>
                    <a:path w="2069" h="2058" extrusionOk="0">
                      <a:moveTo>
                        <a:pt x="1029" y="1"/>
                      </a:moveTo>
                      <a:cubicBezTo>
                        <a:pt x="460" y="1"/>
                        <a:pt x="0" y="460"/>
                        <a:pt x="0" y="1029"/>
                      </a:cubicBezTo>
                      <a:cubicBezTo>
                        <a:pt x="0" y="1597"/>
                        <a:pt x="460" y="2057"/>
                        <a:pt x="1029" y="2057"/>
                      </a:cubicBezTo>
                      <a:cubicBezTo>
                        <a:pt x="1609" y="2057"/>
                        <a:pt x="2069" y="1597"/>
                        <a:pt x="2069" y="1029"/>
                      </a:cubicBezTo>
                      <a:cubicBezTo>
                        <a:pt x="2069" y="460"/>
                        <a:pt x="1609" y="1"/>
                        <a:pt x="1029"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97" name="Google Shape;8261;p117">
                  <a:extLst>
                    <a:ext uri="{FF2B5EF4-FFF2-40B4-BE49-F238E27FC236}">
                      <a16:creationId xmlns:a16="http://schemas.microsoft.com/office/drawing/2014/main" id="{3AAC5066-7EFB-48AF-B385-A331071089C1}"/>
                    </a:ext>
                  </a:extLst>
                </p:cNvPr>
                <p:cNvSpPr/>
                <p:nvPr/>
              </p:nvSpPr>
              <p:spPr>
                <a:xfrm>
                  <a:off x="4849178" y="3637211"/>
                  <a:ext cx="4672" cy="4577"/>
                </a:xfrm>
                <a:custGeom>
                  <a:avLst/>
                  <a:gdLst/>
                  <a:ahLst/>
                  <a:cxnLst/>
                  <a:rect l="l" t="t" r="r" b="b"/>
                  <a:pathLst>
                    <a:path w="594" h="582" extrusionOk="0">
                      <a:moveTo>
                        <a:pt x="291" y="1"/>
                      </a:moveTo>
                      <a:cubicBezTo>
                        <a:pt x="133" y="1"/>
                        <a:pt x="0" y="134"/>
                        <a:pt x="0" y="291"/>
                      </a:cubicBezTo>
                      <a:cubicBezTo>
                        <a:pt x="0" y="460"/>
                        <a:pt x="133" y="581"/>
                        <a:pt x="291" y="581"/>
                      </a:cubicBezTo>
                      <a:cubicBezTo>
                        <a:pt x="460" y="581"/>
                        <a:pt x="593" y="460"/>
                        <a:pt x="593" y="291"/>
                      </a:cubicBezTo>
                      <a:cubicBezTo>
                        <a:pt x="593" y="134"/>
                        <a:pt x="460" y="1"/>
                        <a:pt x="291"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108" name="Google Shape;8262;p117">
                <a:extLst>
                  <a:ext uri="{FF2B5EF4-FFF2-40B4-BE49-F238E27FC236}">
                    <a16:creationId xmlns:a16="http://schemas.microsoft.com/office/drawing/2014/main" id="{57B47634-79C7-4F97-B5F9-5DFD983DE378}"/>
                  </a:ext>
                </a:extLst>
              </p:cNvPr>
              <p:cNvGrpSpPr/>
              <p:nvPr/>
            </p:nvGrpSpPr>
            <p:grpSpPr>
              <a:xfrm>
                <a:off x="4727773" y="3591578"/>
                <a:ext cx="31499" cy="26898"/>
                <a:chOff x="4727773" y="3591578"/>
                <a:chExt cx="31499" cy="26898"/>
              </a:xfrm>
            </p:grpSpPr>
            <p:sp>
              <p:nvSpPr>
                <p:cNvPr id="1194" name="Google Shape;8263;p117">
                  <a:extLst>
                    <a:ext uri="{FF2B5EF4-FFF2-40B4-BE49-F238E27FC236}">
                      <a16:creationId xmlns:a16="http://schemas.microsoft.com/office/drawing/2014/main" id="{CAAA922B-C5B4-4F9D-AB00-17C09C1882EE}"/>
                    </a:ext>
                  </a:extLst>
                </p:cNvPr>
                <p:cNvSpPr/>
                <p:nvPr/>
              </p:nvSpPr>
              <p:spPr>
                <a:xfrm>
                  <a:off x="4727773" y="3591578"/>
                  <a:ext cx="31499" cy="26898"/>
                </a:xfrm>
                <a:custGeom>
                  <a:avLst/>
                  <a:gdLst/>
                  <a:ahLst/>
                  <a:cxnLst/>
                  <a:rect l="l" t="t" r="r" b="b"/>
                  <a:pathLst>
                    <a:path w="4005" h="3420" extrusionOk="0">
                      <a:moveTo>
                        <a:pt x="2276" y="0"/>
                      </a:moveTo>
                      <a:cubicBezTo>
                        <a:pt x="1855" y="0"/>
                        <a:pt x="1426" y="156"/>
                        <a:pt x="1077" y="504"/>
                      </a:cubicBezTo>
                      <a:cubicBezTo>
                        <a:pt x="1" y="1581"/>
                        <a:pt x="763" y="3419"/>
                        <a:pt x="2287" y="3419"/>
                      </a:cubicBezTo>
                      <a:cubicBezTo>
                        <a:pt x="3231" y="3419"/>
                        <a:pt x="3993" y="2657"/>
                        <a:pt x="4005" y="1714"/>
                      </a:cubicBezTo>
                      <a:cubicBezTo>
                        <a:pt x="4005" y="683"/>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95" name="Google Shape;8264;p117">
                  <a:extLst>
                    <a:ext uri="{FF2B5EF4-FFF2-40B4-BE49-F238E27FC236}">
                      <a16:creationId xmlns:a16="http://schemas.microsoft.com/office/drawing/2014/main" id="{5A4F9BDF-24F1-4E05-AB8D-291A3D1B9C4A}"/>
                    </a:ext>
                  </a:extLst>
                </p:cNvPr>
                <p:cNvSpPr/>
                <p:nvPr/>
              </p:nvSpPr>
              <p:spPr>
                <a:xfrm>
                  <a:off x="4740719" y="3601244"/>
                  <a:ext cx="8856" cy="7590"/>
                </a:xfrm>
                <a:custGeom>
                  <a:avLst/>
                  <a:gdLst/>
                  <a:ahLst/>
                  <a:cxnLst/>
                  <a:rect l="l" t="t" r="r" b="b"/>
                  <a:pathLst>
                    <a:path w="1126" h="965" extrusionOk="0">
                      <a:moveTo>
                        <a:pt x="641" y="1"/>
                      </a:moveTo>
                      <a:cubicBezTo>
                        <a:pt x="206" y="1"/>
                        <a:pt x="0" y="521"/>
                        <a:pt x="302" y="824"/>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109" name="Google Shape;8265;p117">
                <a:extLst>
                  <a:ext uri="{FF2B5EF4-FFF2-40B4-BE49-F238E27FC236}">
                    <a16:creationId xmlns:a16="http://schemas.microsoft.com/office/drawing/2014/main" id="{75BFE5F0-02B4-4846-ABC2-60934E4B4ADA}"/>
                  </a:ext>
                </a:extLst>
              </p:cNvPr>
              <p:cNvSpPr/>
              <p:nvPr/>
            </p:nvSpPr>
            <p:spPr>
              <a:xfrm>
                <a:off x="4652041" y="3622590"/>
                <a:ext cx="31405" cy="26906"/>
              </a:xfrm>
              <a:custGeom>
                <a:avLst/>
                <a:gdLst/>
                <a:ahLst/>
                <a:cxnLst/>
                <a:rect l="l" t="t" r="r" b="b"/>
                <a:pathLst>
                  <a:path w="3993" h="3421" extrusionOk="0">
                    <a:moveTo>
                      <a:pt x="2273" y="1"/>
                    </a:moveTo>
                    <a:cubicBezTo>
                      <a:pt x="1853" y="1"/>
                      <a:pt x="1426" y="157"/>
                      <a:pt x="1077" y="505"/>
                    </a:cubicBezTo>
                    <a:cubicBezTo>
                      <a:pt x="1" y="1581"/>
                      <a:pt x="763" y="3420"/>
                      <a:pt x="2287" y="3420"/>
                    </a:cubicBezTo>
                    <a:cubicBezTo>
                      <a:pt x="3231" y="3420"/>
                      <a:pt x="3993" y="2658"/>
                      <a:pt x="3993" y="1714"/>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10" name="Google Shape;8266;p117">
                <a:extLst>
                  <a:ext uri="{FF2B5EF4-FFF2-40B4-BE49-F238E27FC236}">
                    <a16:creationId xmlns:a16="http://schemas.microsoft.com/office/drawing/2014/main" id="{BC096A5D-EDAB-47E1-B199-BECB7148FCEF}"/>
                  </a:ext>
                </a:extLst>
              </p:cNvPr>
              <p:cNvSpPr/>
              <p:nvPr/>
            </p:nvSpPr>
            <p:spPr>
              <a:xfrm>
                <a:off x="4666222" y="3632264"/>
                <a:ext cx="7613" cy="7621"/>
              </a:xfrm>
              <a:custGeom>
                <a:avLst/>
                <a:gdLst/>
                <a:ahLst/>
                <a:cxnLst/>
                <a:rect l="l" t="t" r="r" b="b"/>
                <a:pathLst>
                  <a:path w="968"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111" name="Google Shape;8267;p117">
                <a:extLst>
                  <a:ext uri="{FF2B5EF4-FFF2-40B4-BE49-F238E27FC236}">
                    <a16:creationId xmlns:a16="http://schemas.microsoft.com/office/drawing/2014/main" id="{0F0732C3-B0D6-427F-8A59-542183BCAE4F}"/>
                  </a:ext>
                </a:extLst>
              </p:cNvPr>
              <p:cNvGrpSpPr/>
              <p:nvPr/>
            </p:nvGrpSpPr>
            <p:grpSpPr>
              <a:xfrm>
                <a:off x="4609421" y="3577398"/>
                <a:ext cx="31499" cy="27001"/>
                <a:chOff x="4609421" y="3577398"/>
                <a:chExt cx="31499" cy="27001"/>
              </a:xfrm>
            </p:grpSpPr>
            <p:sp>
              <p:nvSpPr>
                <p:cNvPr id="1192" name="Google Shape;8268;p117">
                  <a:extLst>
                    <a:ext uri="{FF2B5EF4-FFF2-40B4-BE49-F238E27FC236}">
                      <a16:creationId xmlns:a16="http://schemas.microsoft.com/office/drawing/2014/main" id="{89C54B1D-508A-44C9-B413-9A4D82D046DA}"/>
                    </a:ext>
                  </a:extLst>
                </p:cNvPr>
                <p:cNvSpPr/>
                <p:nvPr/>
              </p:nvSpPr>
              <p:spPr>
                <a:xfrm>
                  <a:off x="4609421" y="3577398"/>
                  <a:ext cx="31499" cy="27001"/>
                </a:xfrm>
                <a:custGeom>
                  <a:avLst/>
                  <a:gdLst/>
                  <a:ahLst/>
                  <a:cxnLst/>
                  <a:rect l="l" t="t" r="r" b="b"/>
                  <a:pathLst>
                    <a:path w="4005" h="3433" extrusionOk="0">
                      <a:moveTo>
                        <a:pt x="2273" y="1"/>
                      </a:moveTo>
                      <a:cubicBezTo>
                        <a:pt x="1853" y="1"/>
                        <a:pt x="1425" y="157"/>
                        <a:pt x="1077" y="505"/>
                      </a:cubicBezTo>
                      <a:cubicBezTo>
                        <a:pt x="0" y="1581"/>
                        <a:pt x="763" y="3432"/>
                        <a:pt x="2287" y="3432"/>
                      </a:cubicBezTo>
                      <a:cubicBezTo>
                        <a:pt x="3230" y="3432"/>
                        <a:pt x="3992" y="2658"/>
                        <a:pt x="4005" y="1714"/>
                      </a:cubicBezTo>
                      <a:cubicBezTo>
                        <a:pt x="3996" y="683"/>
                        <a:pt x="3152"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93" name="Google Shape;8269;p117">
                  <a:extLst>
                    <a:ext uri="{FF2B5EF4-FFF2-40B4-BE49-F238E27FC236}">
                      <a16:creationId xmlns:a16="http://schemas.microsoft.com/office/drawing/2014/main" id="{6072ACA4-38DD-442F-B40F-644B73468DDD}"/>
                    </a:ext>
                  </a:extLst>
                </p:cNvPr>
                <p:cNvSpPr/>
                <p:nvPr/>
              </p:nvSpPr>
              <p:spPr>
                <a:xfrm>
                  <a:off x="4623594" y="3587072"/>
                  <a:ext cx="7621" cy="7621"/>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112" name="Google Shape;8270;p117">
                <a:extLst>
                  <a:ext uri="{FF2B5EF4-FFF2-40B4-BE49-F238E27FC236}">
                    <a16:creationId xmlns:a16="http://schemas.microsoft.com/office/drawing/2014/main" id="{DEFE7D80-60BB-4BE2-A952-EB897AC6C1CB}"/>
                  </a:ext>
                </a:extLst>
              </p:cNvPr>
              <p:cNvGrpSpPr/>
              <p:nvPr/>
            </p:nvGrpSpPr>
            <p:grpSpPr>
              <a:xfrm>
                <a:off x="4649289" y="3577398"/>
                <a:ext cx="31499" cy="27001"/>
                <a:chOff x="4649289" y="3577398"/>
                <a:chExt cx="31499" cy="27001"/>
              </a:xfrm>
            </p:grpSpPr>
            <p:sp>
              <p:nvSpPr>
                <p:cNvPr id="1190" name="Google Shape;8271;p117">
                  <a:extLst>
                    <a:ext uri="{FF2B5EF4-FFF2-40B4-BE49-F238E27FC236}">
                      <a16:creationId xmlns:a16="http://schemas.microsoft.com/office/drawing/2014/main" id="{387E83A8-AE01-40E0-9373-6B7754AE74A9}"/>
                    </a:ext>
                  </a:extLst>
                </p:cNvPr>
                <p:cNvSpPr/>
                <p:nvPr/>
              </p:nvSpPr>
              <p:spPr>
                <a:xfrm>
                  <a:off x="4649289" y="3577398"/>
                  <a:ext cx="31499" cy="27001"/>
                </a:xfrm>
                <a:custGeom>
                  <a:avLst/>
                  <a:gdLst/>
                  <a:ahLst/>
                  <a:cxnLst/>
                  <a:rect l="l" t="t" r="r" b="b"/>
                  <a:pathLst>
                    <a:path w="4005" h="3433" extrusionOk="0">
                      <a:moveTo>
                        <a:pt x="2275" y="1"/>
                      </a:moveTo>
                      <a:cubicBezTo>
                        <a:pt x="1854" y="1"/>
                        <a:pt x="1425" y="157"/>
                        <a:pt x="1077" y="505"/>
                      </a:cubicBezTo>
                      <a:cubicBezTo>
                        <a:pt x="0" y="1581"/>
                        <a:pt x="762" y="3432"/>
                        <a:pt x="2286" y="3432"/>
                      </a:cubicBezTo>
                      <a:cubicBezTo>
                        <a:pt x="3230" y="3432"/>
                        <a:pt x="4004"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91" name="Google Shape;8272;p117">
                  <a:extLst>
                    <a:ext uri="{FF2B5EF4-FFF2-40B4-BE49-F238E27FC236}">
                      <a16:creationId xmlns:a16="http://schemas.microsoft.com/office/drawing/2014/main" id="{3FFBC75D-0E6E-4DBF-AD93-2C91E29AEC98}"/>
                    </a:ext>
                  </a:extLst>
                </p:cNvPr>
                <p:cNvSpPr/>
                <p:nvPr/>
              </p:nvSpPr>
              <p:spPr>
                <a:xfrm>
                  <a:off x="4662227" y="3587072"/>
                  <a:ext cx="8856" cy="7676"/>
                </a:xfrm>
                <a:custGeom>
                  <a:avLst/>
                  <a:gdLst/>
                  <a:ahLst/>
                  <a:cxnLst/>
                  <a:rect l="l" t="t" r="r" b="b"/>
                  <a:pathLst>
                    <a:path w="1126" h="976" extrusionOk="0">
                      <a:moveTo>
                        <a:pt x="641" y="1"/>
                      </a:moveTo>
                      <a:cubicBezTo>
                        <a:pt x="218" y="1"/>
                        <a:pt x="0" y="521"/>
                        <a:pt x="303" y="835"/>
                      </a:cubicBezTo>
                      <a:cubicBezTo>
                        <a:pt x="400" y="932"/>
                        <a:pt x="519" y="976"/>
                        <a:pt x="636" y="976"/>
                      </a:cubicBezTo>
                      <a:cubicBezTo>
                        <a:pt x="885" y="976"/>
                        <a:pt x="1125" y="780"/>
                        <a:pt x="1125" y="484"/>
                      </a:cubicBezTo>
                      <a:cubicBezTo>
                        <a:pt x="1125" y="218"/>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113" name="Google Shape;8273;p117">
                <a:extLst>
                  <a:ext uri="{FF2B5EF4-FFF2-40B4-BE49-F238E27FC236}">
                    <a16:creationId xmlns:a16="http://schemas.microsoft.com/office/drawing/2014/main" id="{8020BDC8-AEB5-45F1-B7BE-B7176E8EC4EF}"/>
                  </a:ext>
                </a:extLst>
              </p:cNvPr>
              <p:cNvGrpSpPr/>
              <p:nvPr/>
            </p:nvGrpSpPr>
            <p:grpSpPr>
              <a:xfrm>
                <a:off x="4605614" y="3639523"/>
                <a:ext cx="31499" cy="26906"/>
                <a:chOff x="4605614" y="3639523"/>
                <a:chExt cx="31499" cy="26906"/>
              </a:xfrm>
            </p:grpSpPr>
            <p:sp>
              <p:nvSpPr>
                <p:cNvPr id="1188" name="Google Shape;8274;p117">
                  <a:extLst>
                    <a:ext uri="{FF2B5EF4-FFF2-40B4-BE49-F238E27FC236}">
                      <a16:creationId xmlns:a16="http://schemas.microsoft.com/office/drawing/2014/main" id="{B986D1D8-5BC6-4104-BF8C-844E91A9F96F}"/>
                    </a:ext>
                  </a:extLst>
                </p:cNvPr>
                <p:cNvSpPr/>
                <p:nvPr/>
              </p:nvSpPr>
              <p:spPr>
                <a:xfrm>
                  <a:off x="4605614" y="3639523"/>
                  <a:ext cx="31499" cy="26906"/>
                </a:xfrm>
                <a:custGeom>
                  <a:avLst/>
                  <a:gdLst/>
                  <a:ahLst/>
                  <a:cxnLst/>
                  <a:rect l="l" t="t" r="r" b="b"/>
                  <a:pathLst>
                    <a:path w="4005" h="3421" extrusionOk="0">
                      <a:moveTo>
                        <a:pt x="2276" y="1"/>
                      </a:moveTo>
                      <a:cubicBezTo>
                        <a:pt x="1855" y="1"/>
                        <a:pt x="1425" y="157"/>
                        <a:pt x="1077" y="505"/>
                      </a:cubicBezTo>
                      <a:cubicBezTo>
                        <a:pt x="1" y="1582"/>
                        <a:pt x="763" y="3420"/>
                        <a:pt x="2287" y="3420"/>
                      </a:cubicBezTo>
                      <a:cubicBezTo>
                        <a:pt x="3230" y="3420"/>
                        <a:pt x="3993" y="2658"/>
                        <a:pt x="4005" y="1715"/>
                      </a:cubicBezTo>
                      <a:cubicBezTo>
                        <a:pt x="4005"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89" name="Google Shape;8275;p117">
                  <a:extLst>
                    <a:ext uri="{FF2B5EF4-FFF2-40B4-BE49-F238E27FC236}">
                      <a16:creationId xmlns:a16="http://schemas.microsoft.com/office/drawing/2014/main" id="{44DFC710-B81E-40EE-8F12-ABB0FAFBD78F}"/>
                    </a:ext>
                  </a:extLst>
                </p:cNvPr>
                <p:cNvSpPr/>
                <p:nvPr/>
              </p:nvSpPr>
              <p:spPr>
                <a:xfrm>
                  <a:off x="4619795" y="3649197"/>
                  <a:ext cx="7613" cy="7621"/>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114" name="Google Shape;8276;p117">
                <a:extLst>
                  <a:ext uri="{FF2B5EF4-FFF2-40B4-BE49-F238E27FC236}">
                    <a16:creationId xmlns:a16="http://schemas.microsoft.com/office/drawing/2014/main" id="{AC7E9B00-4767-463C-BC72-767671CF31A4}"/>
                  </a:ext>
                </a:extLst>
              </p:cNvPr>
              <p:cNvGrpSpPr/>
              <p:nvPr/>
            </p:nvGrpSpPr>
            <p:grpSpPr>
              <a:xfrm>
                <a:off x="4785149" y="3618846"/>
                <a:ext cx="26930" cy="26843"/>
                <a:chOff x="4785149" y="3618846"/>
                <a:chExt cx="26930" cy="26843"/>
              </a:xfrm>
            </p:grpSpPr>
            <p:sp>
              <p:nvSpPr>
                <p:cNvPr id="1186" name="Google Shape;8277;p117">
                  <a:extLst>
                    <a:ext uri="{FF2B5EF4-FFF2-40B4-BE49-F238E27FC236}">
                      <a16:creationId xmlns:a16="http://schemas.microsoft.com/office/drawing/2014/main" id="{CE5E1130-175E-4D30-8D3B-74407C7EA16C}"/>
                    </a:ext>
                  </a:extLst>
                </p:cNvPr>
                <p:cNvSpPr/>
                <p:nvPr/>
              </p:nvSpPr>
              <p:spPr>
                <a:xfrm>
                  <a:off x="4785149" y="3618846"/>
                  <a:ext cx="26930" cy="26843"/>
                </a:xfrm>
                <a:custGeom>
                  <a:avLst/>
                  <a:gdLst/>
                  <a:ahLst/>
                  <a:cxnLst/>
                  <a:rect l="l" t="t" r="r" b="b"/>
                  <a:pathLst>
                    <a:path w="3424" h="3413" extrusionOk="0">
                      <a:moveTo>
                        <a:pt x="1718" y="1"/>
                      </a:moveTo>
                      <a:cubicBezTo>
                        <a:pt x="774" y="1"/>
                        <a:pt x="0" y="763"/>
                        <a:pt x="0" y="1707"/>
                      </a:cubicBezTo>
                      <a:cubicBezTo>
                        <a:pt x="0" y="2650"/>
                        <a:pt x="774" y="3412"/>
                        <a:pt x="1718" y="3412"/>
                      </a:cubicBezTo>
                      <a:cubicBezTo>
                        <a:pt x="2662" y="3412"/>
                        <a:pt x="3424" y="2650"/>
                        <a:pt x="3424" y="1707"/>
                      </a:cubicBezTo>
                      <a:cubicBezTo>
                        <a:pt x="3424" y="763"/>
                        <a:pt x="2662" y="1"/>
                        <a:pt x="1718"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87" name="Google Shape;8278;p117">
                  <a:extLst>
                    <a:ext uri="{FF2B5EF4-FFF2-40B4-BE49-F238E27FC236}">
                      <a16:creationId xmlns:a16="http://schemas.microsoft.com/office/drawing/2014/main" id="{60D805BD-A6BF-43E2-B79E-BDB9ECAC8957}"/>
                    </a:ext>
                  </a:extLst>
                </p:cNvPr>
                <p:cNvSpPr/>
                <p:nvPr/>
              </p:nvSpPr>
              <p:spPr>
                <a:xfrm>
                  <a:off x="4793611" y="3628457"/>
                  <a:ext cx="8856" cy="7590"/>
                </a:xfrm>
                <a:custGeom>
                  <a:avLst/>
                  <a:gdLst/>
                  <a:ahLst/>
                  <a:cxnLst/>
                  <a:rect l="l" t="t" r="r" b="b"/>
                  <a:pathLst>
                    <a:path w="1126" h="965" extrusionOk="0">
                      <a:moveTo>
                        <a:pt x="642" y="1"/>
                      </a:moveTo>
                      <a:cubicBezTo>
                        <a:pt x="206" y="1"/>
                        <a:pt x="1" y="521"/>
                        <a:pt x="303" y="823"/>
                      </a:cubicBezTo>
                      <a:cubicBezTo>
                        <a:pt x="401" y="921"/>
                        <a:pt x="521" y="964"/>
                        <a:pt x="639" y="964"/>
                      </a:cubicBezTo>
                      <a:cubicBezTo>
                        <a:pt x="887" y="964"/>
                        <a:pt x="1126" y="772"/>
                        <a:pt x="1126" y="485"/>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115" name="Google Shape;8279;p117">
                <a:extLst>
                  <a:ext uri="{FF2B5EF4-FFF2-40B4-BE49-F238E27FC236}">
                    <a16:creationId xmlns:a16="http://schemas.microsoft.com/office/drawing/2014/main" id="{FE64F3BC-E020-4254-808C-5D8C4325597F}"/>
                  </a:ext>
                </a:extLst>
              </p:cNvPr>
              <p:cNvGrpSpPr/>
              <p:nvPr/>
            </p:nvGrpSpPr>
            <p:grpSpPr>
              <a:xfrm>
                <a:off x="4810167" y="3601567"/>
                <a:ext cx="31405" cy="26898"/>
                <a:chOff x="4810167" y="3601567"/>
                <a:chExt cx="31405" cy="26898"/>
              </a:xfrm>
            </p:grpSpPr>
            <p:sp>
              <p:nvSpPr>
                <p:cNvPr id="1184" name="Google Shape;8280;p117">
                  <a:extLst>
                    <a:ext uri="{FF2B5EF4-FFF2-40B4-BE49-F238E27FC236}">
                      <a16:creationId xmlns:a16="http://schemas.microsoft.com/office/drawing/2014/main" id="{D4631011-E8BE-4831-8109-B52919FECFD7}"/>
                    </a:ext>
                  </a:extLst>
                </p:cNvPr>
                <p:cNvSpPr/>
                <p:nvPr/>
              </p:nvSpPr>
              <p:spPr>
                <a:xfrm>
                  <a:off x="4810167" y="3601567"/>
                  <a:ext cx="31405" cy="26898"/>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1" y="3420"/>
                        <a:pt x="3993" y="2658"/>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85" name="Google Shape;8281;p117">
                  <a:extLst>
                    <a:ext uri="{FF2B5EF4-FFF2-40B4-BE49-F238E27FC236}">
                      <a16:creationId xmlns:a16="http://schemas.microsoft.com/office/drawing/2014/main" id="{800ECDDC-3C8C-4613-A5B2-97088741FBAB}"/>
                    </a:ext>
                  </a:extLst>
                </p:cNvPr>
                <p:cNvSpPr/>
                <p:nvPr/>
              </p:nvSpPr>
              <p:spPr>
                <a:xfrm>
                  <a:off x="4824348" y="3611241"/>
                  <a:ext cx="7613" cy="7613"/>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116" name="Google Shape;8282;p117">
                <a:extLst>
                  <a:ext uri="{FF2B5EF4-FFF2-40B4-BE49-F238E27FC236}">
                    <a16:creationId xmlns:a16="http://schemas.microsoft.com/office/drawing/2014/main" id="{0C181817-2B03-4A37-8607-6C5D431E053F}"/>
                  </a:ext>
                </a:extLst>
              </p:cNvPr>
              <p:cNvGrpSpPr/>
              <p:nvPr/>
            </p:nvGrpSpPr>
            <p:grpSpPr>
              <a:xfrm>
                <a:off x="4831002" y="3373230"/>
                <a:ext cx="31405" cy="26898"/>
                <a:chOff x="4831002" y="3373230"/>
                <a:chExt cx="31405" cy="26898"/>
              </a:xfrm>
            </p:grpSpPr>
            <p:sp>
              <p:nvSpPr>
                <p:cNvPr id="1182" name="Google Shape;8283;p117">
                  <a:extLst>
                    <a:ext uri="{FF2B5EF4-FFF2-40B4-BE49-F238E27FC236}">
                      <a16:creationId xmlns:a16="http://schemas.microsoft.com/office/drawing/2014/main" id="{25A67383-1AEA-4438-9E08-E781C0CD9B3F}"/>
                    </a:ext>
                  </a:extLst>
                </p:cNvPr>
                <p:cNvSpPr/>
                <p:nvPr/>
              </p:nvSpPr>
              <p:spPr>
                <a:xfrm>
                  <a:off x="4831002" y="3373230"/>
                  <a:ext cx="31405" cy="26898"/>
                </a:xfrm>
                <a:custGeom>
                  <a:avLst/>
                  <a:gdLst/>
                  <a:ahLst/>
                  <a:cxnLst/>
                  <a:rect l="l" t="t" r="r" b="b"/>
                  <a:pathLst>
                    <a:path w="3993" h="3420" extrusionOk="0">
                      <a:moveTo>
                        <a:pt x="2273" y="0"/>
                      </a:moveTo>
                      <a:cubicBezTo>
                        <a:pt x="1853" y="0"/>
                        <a:pt x="1426" y="156"/>
                        <a:pt x="1077" y="504"/>
                      </a:cubicBezTo>
                      <a:cubicBezTo>
                        <a:pt x="1" y="1581"/>
                        <a:pt x="763" y="3419"/>
                        <a:pt x="2287" y="3419"/>
                      </a:cubicBezTo>
                      <a:cubicBezTo>
                        <a:pt x="3231" y="3419"/>
                        <a:pt x="3993" y="2657"/>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83" name="Google Shape;8284;p117">
                  <a:extLst>
                    <a:ext uri="{FF2B5EF4-FFF2-40B4-BE49-F238E27FC236}">
                      <a16:creationId xmlns:a16="http://schemas.microsoft.com/office/drawing/2014/main" id="{884B5072-8AFD-4318-B1D0-132628C55546}"/>
                    </a:ext>
                  </a:extLst>
                </p:cNvPr>
                <p:cNvSpPr/>
                <p:nvPr/>
              </p:nvSpPr>
              <p:spPr>
                <a:xfrm>
                  <a:off x="4845182" y="3382896"/>
                  <a:ext cx="7519" cy="7621"/>
                </a:xfrm>
                <a:custGeom>
                  <a:avLst/>
                  <a:gdLst/>
                  <a:ahLst/>
                  <a:cxnLst/>
                  <a:rect l="l" t="t" r="r" b="b"/>
                  <a:pathLst>
                    <a:path w="956" h="969" extrusionOk="0">
                      <a:moveTo>
                        <a:pt x="472" y="1"/>
                      </a:moveTo>
                      <a:cubicBezTo>
                        <a:pt x="206" y="1"/>
                        <a:pt x="0" y="219"/>
                        <a:pt x="0" y="485"/>
                      </a:cubicBezTo>
                      <a:cubicBezTo>
                        <a:pt x="0" y="751"/>
                        <a:pt x="206" y="969"/>
                        <a:pt x="472" y="969"/>
                      </a:cubicBezTo>
                      <a:cubicBezTo>
                        <a:pt x="750" y="969"/>
                        <a:pt x="956" y="751"/>
                        <a:pt x="956" y="485"/>
                      </a:cubicBezTo>
                      <a:cubicBezTo>
                        <a:pt x="956" y="219"/>
                        <a:pt x="750" y="1"/>
                        <a:pt x="472"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117" name="Google Shape;8285;p117">
                <a:extLst>
                  <a:ext uri="{FF2B5EF4-FFF2-40B4-BE49-F238E27FC236}">
                    <a16:creationId xmlns:a16="http://schemas.microsoft.com/office/drawing/2014/main" id="{50EC4ECF-7A8D-4538-90EC-99E5FA2B596D}"/>
                  </a:ext>
                </a:extLst>
              </p:cNvPr>
              <p:cNvGrpSpPr/>
              <p:nvPr/>
            </p:nvGrpSpPr>
            <p:grpSpPr>
              <a:xfrm>
                <a:off x="4719311" y="3355054"/>
                <a:ext cx="31499" cy="27001"/>
                <a:chOff x="4719311" y="3355054"/>
                <a:chExt cx="31499" cy="27001"/>
              </a:xfrm>
            </p:grpSpPr>
            <p:sp>
              <p:nvSpPr>
                <p:cNvPr id="1180" name="Google Shape;8286;p117">
                  <a:extLst>
                    <a:ext uri="{FF2B5EF4-FFF2-40B4-BE49-F238E27FC236}">
                      <a16:creationId xmlns:a16="http://schemas.microsoft.com/office/drawing/2014/main" id="{7B800E3D-0116-45F9-926F-0E286C8C644F}"/>
                    </a:ext>
                  </a:extLst>
                </p:cNvPr>
                <p:cNvSpPr/>
                <p:nvPr/>
              </p:nvSpPr>
              <p:spPr>
                <a:xfrm>
                  <a:off x="4719311" y="3355054"/>
                  <a:ext cx="31499" cy="27001"/>
                </a:xfrm>
                <a:custGeom>
                  <a:avLst/>
                  <a:gdLst/>
                  <a:ahLst/>
                  <a:cxnLst/>
                  <a:rect l="l" t="t" r="r" b="b"/>
                  <a:pathLst>
                    <a:path w="4005" h="3433" extrusionOk="0">
                      <a:moveTo>
                        <a:pt x="2275" y="1"/>
                      </a:moveTo>
                      <a:cubicBezTo>
                        <a:pt x="1854" y="1"/>
                        <a:pt x="1425" y="157"/>
                        <a:pt x="1077" y="505"/>
                      </a:cubicBezTo>
                      <a:cubicBezTo>
                        <a:pt x="0" y="1581"/>
                        <a:pt x="762" y="3432"/>
                        <a:pt x="2287" y="3432"/>
                      </a:cubicBezTo>
                      <a:cubicBezTo>
                        <a:pt x="3230" y="3432"/>
                        <a:pt x="4004"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81" name="Google Shape;8287;p117">
                  <a:extLst>
                    <a:ext uri="{FF2B5EF4-FFF2-40B4-BE49-F238E27FC236}">
                      <a16:creationId xmlns:a16="http://schemas.microsoft.com/office/drawing/2014/main" id="{7D9391B9-FADC-43D5-9E2A-3641BAEB7A8E}"/>
                    </a:ext>
                  </a:extLst>
                </p:cNvPr>
                <p:cNvSpPr/>
                <p:nvPr/>
              </p:nvSpPr>
              <p:spPr>
                <a:xfrm>
                  <a:off x="4733578" y="3364822"/>
                  <a:ext cx="7527" cy="7527"/>
                </a:xfrm>
                <a:custGeom>
                  <a:avLst/>
                  <a:gdLst/>
                  <a:ahLst/>
                  <a:cxnLst/>
                  <a:rect l="l" t="t" r="r" b="b"/>
                  <a:pathLst>
                    <a:path w="957" h="957" extrusionOk="0">
                      <a:moveTo>
                        <a:pt x="473" y="1"/>
                      </a:moveTo>
                      <a:cubicBezTo>
                        <a:pt x="206" y="1"/>
                        <a:pt x="1" y="206"/>
                        <a:pt x="1" y="472"/>
                      </a:cubicBezTo>
                      <a:cubicBezTo>
                        <a:pt x="1" y="738"/>
                        <a:pt x="206" y="956"/>
                        <a:pt x="473" y="956"/>
                      </a:cubicBezTo>
                      <a:cubicBezTo>
                        <a:pt x="751" y="956"/>
                        <a:pt x="956" y="738"/>
                        <a:pt x="956" y="472"/>
                      </a:cubicBezTo>
                      <a:cubicBezTo>
                        <a:pt x="956" y="206"/>
                        <a:pt x="751" y="1"/>
                        <a:pt x="473"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118" name="Google Shape;8288;p117">
                <a:extLst>
                  <a:ext uri="{FF2B5EF4-FFF2-40B4-BE49-F238E27FC236}">
                    <a16:creationId xmlns:a16="http://schemas.microsoft.com/office/drawing/2014/main" id="{70B5513B-E915-454A-9B14-EB8F3F9928E4}"/>
                  </a:ext>
                </a:extLst>
              </p:cNvPr>
              <p:cNvGrpSpPr/>
              <p:nvPr/>
            </p:nvGrpSpPr>
            <p:grpSpPr>
              <a:xfrm>
                <a:off x="4798755" y="3450260"/>
                <a:ext cx="26930" cy="26930"/>
                <a:chOff x="4798755" y="3450260"/>
                <a:chExt cx="26930" cy="26930"/>
              </a:xfrm>
            </p:grpSpPr>
            <p:sp>
              <p:nvSpPr>
                <p:cNvPr id="1178" name="Google Shape;8289;p117">
                  <a:extLst>
                    <a:ext uri="{FF2B5EF4-FFF2-40B4-BE49-F238E27FC236}">
                      <a16:creationId xmlns:a16="http://schemas.microsoft.com/office/drawing/2014/main" id="{B93190B2-3E0E-41AA-BF7F-8A68BDB4B447}"/>
                    </a:ext>
                  </a:extLst>
                </p:cNvPr>
                <p:cNvSpPr/>
                <p:nvPr/>
              </p:nvSpPr>
              <p:spPr>
                <a:xfrm>
                  <a:off x="4798755" y="3450260"/>
                  <a:ext cx="26930" cy="26930"/>
                </a:xfrm>
                <a:custGeom>
                  <a:avLst/>
                  <a:gdLst/>
                  <a:ahLst/>
                  <a:cxnLst/>
                  <a:rect l="l" t="t" r="r" b="b"/>
                  <a:pathLst>
                    <a:path w="3424" h="3424" extrusionOk="0">
                      <a:moveTo>
                        <a:pt x="1718" y="0"/>
                      </a:moveTo>
                      <a:cubicBezTo>
                        <a:pt x="774" y="0"/>
                        <a:pt x="0" y="763"/>
                        <a:pt x="0" y="1706"/>
                      </a:cubicBezTo>
                      <a:cubicBezTo>
                        <a:pt x="0" y="2650"/>
                        <a:pt x="774" y="3424"/>
                        <a:pt x="1718" y="3424"/>
                      </a:cubicBezTo>
                      <a:cubicBezTo>
                        <a:pt x="2661" y="3424"/>
                        <a:pt x="3423" y="2650"/>
                        <a:pt x="3423" y="1706"/>
                      </a:cubicBezTo>
                      <a:cubicBezTo>
                        <a:pt x="3423" y="763"/>
                        <a:pt x="2661" y="0"/>
                        <a:pt x="1718"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79" name="Google Shape;8290;p117">
                  <a:extLst>
                    <a:ext uri="{FF2B5EF4-FFF2-40B4-BE49-F238E27FC236}">
                      <a16:creationId xmlns:a16="http://schemas.microsoft.com/office/drawing/2014/main" id="{0058B011-2B1A-4F5C-8C8D-45C317CFE212}"/>
                    </a:ext>
                  </a:extLst>
                </p:cNvPr>
                <p:cNvSpPr/>
                <p:nvPr/>
              </p:nvSpPr>
              <p:spPr>
                <a:xfrm>
                  <a:off x="4807218" y="3459871"/>
                  <a:ext cx="8856" cy="7605"/>
                </a:xfrm>
                <a:custGeom>
                  <a:avLst/>
                  <a:gdLst/>
                  <a:ahLst/>
                  <a:cxnLst/>
                  <a:rect l="l" t="t" r="r" b="b"/>
                  <a:pathLst>
                    <a:path w="1126" h="967" extrusionOk="0">
                      <a:moveTo>
                        <a:pt x="642" y="0"/>
                      </a:moveTo>
                      <a:cubicBezTo>
                        <a:pt x="206" y="0"/>
                        <a:pt x="1" y="520"/>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119" name="Google Shape;8291;p117">
                <a:extLst>
                  <a:ext uri="{FF2B5EF4-FFF2-40B4-BE49-F238E27FC236}">
                    <a16:creationId xmlns:a16="http://schemas.microsoft.com/office/drawing/2014/main" id="{81D0F373-03DA-44A7-8FF2-E84E0899C07F}"/>
                  </a:ext>
                </a:extLst>
              </p:cNvPr>
              <p:cNvGrpSpPr/>
              <p:nvPr/>
            </p:nvGrpSpPr>
            <p:grpSpPr>
              <a:xfrm>
                <a:off x="4645576" y="3467555"/>
                <a:ext cx="31405" cy="26953"/>
                <a:chOff x="4645576" y="3467555"/>
                <a:chExt cx="31405" cy="26953"/>
              </a:xfrm>
            </p:grpSpPr>
            <p:sp>
              <p:nvSpPr>
                <p:cNvPr id="1176" name="Google Shape;8292;p117">
                  <a:extLst>
                    <a:ext uri="{FF2B5EF4-FFF2-40B4-BE49-F238E27FC236}">
                      <a16:creationId xmlns:a16="http://schemas.microsoft.com/office/drawing/2014/main" id="{03839712-0020-4C39-868F-85CE999468B8}"/>
                    </a:ext>
                  </a:extLst>
                </p:cNvPr>
                <p:cNvSpPr/>
                <p:nvPr/>
              </p:nvSpPr>
              <p:spPr>
                <a:xfrm>
                  <a:off x="4645576" y="3467555"/>
                  <a:ext cx="31405" cy="26953"/>
                </a:xfrm>
                <a:custGeom>
                  <a:avLst/>
                  <a:gdLst/>
                  <a:ahLst/>
                  <a:cxnLst/>
                  <a:rect l="l" t="t" r="r" b="b"/>
                  <a:pathLst>
                    <a:path w="3993" h="3427" extrusionOk="0">
                      <a:moveTo>
                        <a:pt x="2272" y="0"/>
                      </a:moveTo>
                      <a:cubicBezTo>
                        <a:pt x="1853" y="0"/>
                        <a:pt x="1425" y="155"/>
                        <a:pt x="1077" y="499"/>
                      </a:cubicBezTo>
                      <a:cubicBezTo>
                        <a:pt x="0" y="1576"/>
                        <a:pt x="750" y="3414"/>
                        <a:pt x="2274" y="3426"/>
                      </a:cubicBezTo>
                      <a:cubicBezTo>
                        <a:pt x="3218" y="3426"/>
                        <a:pt x="3992" y="2652"/>
                        <a:pt x="3992" y="1709"/>
                      </a:cubicBezTo>
                      <a:cubicBezTo>
                        <a:pt x="3992" y="677"/>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77" name="Google Shape;8293;p117">
                  <a:extLst>
                    <a:ext uri="{FF2B5EF4-FFF2-40B4-BE49-F238E27FC236}">
                      <a16:creationId xmlns:a16="http://schemas.microsoft.com/office/drawing/2014/main" id="{50ED632B-B33B-4F46-B797-B93787328DB5}"/>
                    </a:ext>
                  </a:extLst>
                </p:cNvPr>
                <p:cNvSpPr/>
                <p:nvPr/>
              </p:nvSpPr>
              <p:spPr>
                <a:xfrm>
                  <a:off x="4659749" y="3477182"/>
                  <a:ext cx="7527" cy="7621"/>
                </a:xfrm>
                <a:custGeom>
                  <a:avLst/>
                  <a:gdLst/>
                  <a:ahLst/>
                  <a:cxnLst/>
                  <a:rect l="l" t="t" r="r" b="b"/>
                  <a:pathLst>
                    <a:path w="957" h="969" extrusionOk="0">
                      <a:moveTo>
                        <a:pt x="472" y="1"/>
                      </a:moveTo>
                      <a:cubicBezTo>
                        <a:pt x="206" y="1"/>
                        <a:pt x="1" y="219"/>
                        <a:pt x="1" y="485"/>
                      </a:cubicBezTo>
                      <a:cubicBezTo>
                        <a:pt x="1" y="751"/>
                        <a:pt x="206" y="969"/>
                        <a:pt x="472" y="969"/>
                      </a:cubicBezTo>
                      <a:cubicBezTo>
                        <a:pt x="751" y="969"/>
                        <a:pt x="956" y="751"/>
                        <a:pt x="956" y="485"/>
                      </a:cubicBezTo>
                      <a:cubicBezTo>
                        <a:pt x="956" y="219"/>
                        <a:pt x="751" y="1"/>
                        <a:pt x="472"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120" name="Google Shape;8294;p117">
                <a:extLst>
                  <a:ext uri="{FF2B5EF4-FFF2-40B4-BE49-F238E27FC236}">
                    <a16:creationId xmlns:a16="http://schemas.microsoft.com/office/drawing/2014/main" id="{BA8719D4-7C93-4B7E-8450-245C55C32092}"/>
                  </a:ext>
                </a:extLst>
              </p:cNvPr>
              <p:cNvGrpSpPr/>
              <p:nvPr/>
            </p:nvGrpSpPr>
            <p:grpSpPr>
              <a:xfrm>
                <a:off x="4687631" y="3583965"/>
                <a:ext cx="31499" cy="26898"/>
                <a:chOff x="4687631" y="3583965"/>
                <a:chExt cx="31499" cy="26898"/>
              </a:xfrm>
            </p:grpSpPr>
            <p:sp>
              <p:nvSpPr>
                <p:cNvPr id="1174" name="Google Shape;8295;p117">
                  <a:extLst>
                    <a:ext uri="{FF2B5EF4-FFF2-40B4-BE49-F238E27FC236}">
                      <a16:creationId xmlns:a16="http://schemas.microsoft.com/office/drawing/2014/main" id="{BEC88C5E-0893-4914-8989-BBAAB93F71A0}"/>
                    </a:ext>
                  </a:extLst>
                </p:cNvPr>
                <p:cNvSpPr/>
                <p:nvPr/>
              </p:nvSpPr>
              <p:spPr>
                <a:xfrm>
                  <a:off x="4687631" y="3583965"/>
                  <a:ext cx="31499" cy="26898"/>
                </a:xfrm>
                <a:custGeom>
                  <a:avLst/>
                  <a:gdLst/>
                  <a:ahLst/>
                  <a:cxnLst/>
                  <a:rect l="l" t="t" r="r" b="b"/>
                  <a:pathLst>
                    <a:path w="4005" h="3420" extrusionOk="0">
                      <a:moveTo>
                        <a:pt x="2284" y="0"/>
                      </a:moveTo>
                      <a:cubicBezTo>
                        <a:pt x="1865" y="0"/>
                        <a:pt x="1437" y="156"/>
                        <a:pt x="1089" y="504"/>
                      </a:cubicBezTo>
                      <a:cubicBezTo>
                        <a:pt x="0" y="1581"/>
                        <a:pt x="774" y="3420"/>
                        <a:pt x="2298" y="3420"/>
                      </a:cubicBezTo>
                      <a:cubicBezTo>
                        <a:pt x="3242" y="3420"/>
                        <a:pt x="4004" y="2658"/>
                        <a:pt x="4004" y="1714"/>
                      </a:cubicBezTo>
                      <a:cubicBezTo>
                        <a:pt x="4004" y="683"/>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75" name="Google Shape;8296;p117">
                  <a:extLst>
                    <a:ext uri="{FF2B5EF4-FFF2-40B4-BE49-F238E27FC236}">
                      <a16:creationId xmlns:a16="http://schemas.microsoft.com/office/drawing/2014/main" id="{3637AFCF-6324-44B3-9B9C-345D10A08A0E}"/>
                    </a:ext>
                  </a:extLst>
                </p:cNvPr>
                <p:cNvSpPr/>
                <p:nvPr/>
              </p:nvSpPr>
              <p:spPr>
                <a:xfrm>
                  <a:off x="4700568" y="3593639"/>
                  <a:ext cx="8950" cy="7582"/>
                </a:xfrm>
                <a:custGeom>
                  <a:avLst/>
                  <a:gdLst/>
                  <a:ahLst/>
                  <a:cxnLst/>
                  <a:rect l="l" t="t" r="r" b="b"/>
                  <a:pathLst>
                    <a:path w="1138" h="964" extrusionOk="0">
                      <a:moveTo>
                        <a:pt x="641" y="0"/>
                      </a:moveTo>
                      <a:cubicBezTo>
                        <a:pt x="218" y="0"/>
                        <a:pt x="0" y="520"/>
                        <a:pt x="303" y="823"/>
                      </a:cubicBezTo>
                      <a:cubicBezTo>
                        <a:pt x="404" y="920"/>
                        <a:pt x="525" y="964"/>
                        <a:pt x="644" y="964"/>
                      </a:cubicBezTo>
                      <a:cubicBezTo>
                        <a:pt x="893" y="964"/>
                        <a:pt x="1129" y="771"/>
                        <a:pt x="1137" y="484"/>
                      </a:cubicBezTo>
                      <a:cubicBezTo>
                        <a:pt x="1137" y="218"/>
                        <a:pt x="920"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121" name="Google Shape;8297;p117">
                <a:extLst>
                  <a:ext uri="{FF2B5EF4-FFF2-40B4-BE49-F238E27FC236}">
                    <a16:creationId xmlns:a16="http://schemas.microsoft.com/office/drawing/2014/main" id="{70997668-E29D-4486-96CE-10DB99AE5E2A}"/>
                  </a:ext>
                </a:extLst>
              </p:cNvPr>
              <p:cNvGrpSpPr/>
              <p:nvPr/>
            </p:nvGrpSpPr>
            <p:grpSpPr>
              <a:xfrm>
                <a:off x="4719311" y="3471314"/>
                <a:ext cx="31499" cy="27001"/>
                <a:chOff x="4719311" y="3471314"/>
                <a:chExt cx="31499" cy="27001"/>
              </a:xfrm>
            </p:grpSpPr>
            <p:sp>
              <p:nvSpPr>
                <p:cNvPr id="1172" name="Google Shape;8298;p117">
                  <a:extLst>
                    <a:ext uri="{FF2B5EF4-FFF2-40B4-BE49-F238E27FC236}">
                      <a16:creationId xmlns:a16="http://schemas.microsoft.com/office/drawing/2014/main" id="{BFBEB638-00B3-4801-84A5-4602FEABB2BB}"/>
                    </a:ext>
                  </a:extLst>
                </p:cNvPr>
                <p:cNvSpPr/>
                <p:nvPr/>
              </p:nvSpPr>
              <p:spPr>
                <a:xfrm>
                  <a:off x="4719311" y="3471314"/>
                  <a:ext cx="31499" cy="27001"/>
                </a:xfrm>
                <a:custGeom>
                  <a:avLst/>
                  <a:gdLst/>
                  <a:ahLst/>
                  <a:cxnLst/>
                  <a:rect l="l" t="t" r="r" b="b"/>
                  <a:pathLst>
                    <a:path w="4005" h="3433" extrusionOk="0">
                      <a:moveTo>
                        <a:pt x="2285" y="1"/>
                      </a:moveTo>
                      <a:cubicBezTo>
                        <a:pt x="1865" y="1"/>
                        <a:pt x="1437" y="157"/>
                        <a:pt x="1089" y="505"/>
                      </a:cubicBezTo>
                      <a:cubicBezTo>
                        <a:pt x="0" y="1581"/>
                        <a:pt x="774" y="3432"/>
                        <a:pt x="2299" y="3432"/>
                      </a:cubicBezTo>
                      <a:cubicBezTo>
                        <a:pt x="3242" y="3432"/>
                        <a:pt x="4004" y="2658"/>
                        <a:pt x="4004" y="1715"/>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73" name="Google Shape;8299;p117">
                  <a:extLst>
                    <a:ext uri="{FF2B5EF4-FFF2-40B4-BE49-F238E27FC236}">
                      <a16:creationId xmlns:a16="http://schemas.microsoft.com/office/drawing/2014/main" id="{F9CABA8F-761B-4F48-97D4-C9635BD692B7}"/>
                    </a:ext>
                  </a:extLst>
                </p:cNvPr>
                <p:cNvSpPr/>
                <p:nvPr/>
              </p:nvSpPr>
              <p:spPr>
                <a:xfrm>
                  <a:off x="4732249" y="3480988"/>
                  <a:ext cx="8856" cy="760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122" name="Google Shape;8300;p117">
                <a:extLst>
                  <a:ext uri="{FF2B5EF4-FFF2-40B4-BE49-F238E27FC236}">
                    <a16:creationId xmlns:a16="http://schemas.microsoft.com/office/drawing/2014/main" id="{4C2175DA-FE9E-46E4-BCB2-C700A8B03FFF}"/>
                  </a:ext>
                </a:extLst>
              </p:cNvPr>
              <p:cNvGrpSpPr/>
              <p:nvPr/>
            </p:nvGrpSpPr>
            <p:grpSpPr>
              <a:xfrm>
                <a:off x="4719311" y="3434404"/>
                <a:ext cx="31499" cy="26898"/>
                <a:chOff x="4719311" y="3434404"/>
                <a:chExt cx="31499" cy="26898"/>
              </a:xfrm>
            </p:grpSpPr>
            <p:sp>
              <p:nvSpPr>
                <p:cNvPr id="1170" name="Google Shape;8301;p117">
                  <a:extLst>
                    <a:ext uri="{FF2B5EF4-FFF2-40B4-BE49-F238E27FC236}">
                      <a16:creationId xmlns:a16="http://schemas.microsoft.com/office/drawing/2014/main" id="{210D43E7-5289-4073-A8B3-B04AC9348685}"/>
                    </a:ext>
                  </a:extLst>
                </p:cNvPr>
                <p:cNvSpPr/>
                <p:nvPr/>
              </p:nvSpPr>
              <p:spPr>
                <a:xfrm>
                  <a:off x="4719311" y="3434404"/>
                  <a:ext cx="31499" cy="26898"/>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71" name="Google Shape;8302;p117">
                  <a:extLst>
                    <a:ext uri="{FF2B5EF4-FFF2-40B4-BE49-F238E27FC236}">
                      <a16:creationId xmlns:a16="http://schemas.microsoft.com/office/drawing/2014/main" id="{CEAE024E-BCA2-42CB-B46D-F8C566316ED8}"/>
                    </a:ext>
                  </a:extLst>
                </p:cNvPr>
                <p:cNvSpPr/>
                <p:nvPr/>
              </p:nvSpPr>
              <p:spPr>
                <a:xfrm>
                  <a:off x="4732249" y="3444078"/>
                  <a:ext cx="8856" cy="7582"/>
                </a:xfrm>
                <a:custGeom>
                  <a:avLst/>
                  <a:gdLst/>
                  <a:ahLst/>
                  <a:cxnLst/>
                  <a:rect l="l" t="t" r="r" b="b"/>
                  <a:pathLst>
                    <a:path w="1126" h="964" extrusionOk="0">
                      <a:moveTo>
                        <a:pt x="642" y="0"/>
                      </a:moveTo>
                      <a:cubicBezTo>
                        <a:pt x="218" y="0"/>
                        <a:pt x="0" y="520"/>
                        <a:pt x="303" y="823"/>
                      </a:cubicBezTo>
                      <a:cubicBezTo>
                        <a:pt x="400" y="920"/>
                        <a:pt x="520" y="964"/>
                        <a:pt x="638" y="964"/>
                      </a:cubicBezTo>
                      <a:cubicBezTo>
                        <a:pt x="886" y="964"/>
                        <a:pt x="1125" y="771"/>
                        <a:pt x="1125" y="484"/>
                      </a:cubicBezTo>
                      <a:cubicBezTo>
                        <a:pt x="1125" y="218"/>
                        <a:pt x="920"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123" name="Google Shape;8303;p117">
                <a:extLst>
                  <a:ext uri="{FF2B5EF4-FFF2-40B4-BE49-F238E27FC236}">
                    <a16:creationId xmlns:a16="http://schemas.microsoft.com/office/drawing/2014/main" id="{46F7E093-6D30-483C-A7D0-CE908D0142B8}"/>
                  </a:ext>
                </a:extLst>
              </p:cNvPr>
              <p:cNvGrpSpPr/>
              <p:nvPr/>
            </p:nvGrpSpPr>
            <p:grpSpPr>
              <a:xfrm>
                <a:off x="4768876" y="3401772"/>
                <a:ext cx="31499" cy="26898"/>
                <a:chOff x="4768876" y="3401772"/>
                <a:chExt cx="31499" cy="26898"/>
              </a:xfrm>
            </p:grpSpPr>
            <p:sp>
              <p:nvSpPr>
                <p:cNvPr id="1168" name="Google Shape;8304;p117">
                  <a:extLst>
                    <a:ext uri="{FF2B5EF4-FFF2-40B4-BE49-F238E27FC236}">
                      <a16:creationId xmlns:a16="http://schemas.microsoft.com/office/drawing/2014/main" id="{C7FA1C40-71EE-471A-ABBE-7FC1D7336FF9}"/>
                    </a:ext>
                  </a:extLst>
                </p:cNvPr>
                <p:cNvSpPr/>
                <p:nvPr/>
              </p:nvSpPr>
              <p:spPr>
                <a:xfrm>
                  <a:off x="4768876" y="3401772"/>
                  <a:ext cx="31499" cy="26898"/>
                </a:xfrm>
                <a:custGeom>
                  <a:avLst/>
                  <a:gdLst/>
                  <a:ahLst/>
                  <a:cxnLst/>
                  <a:rect l="l" t="t" r="r" b="b"/>
                  <a:pathLst>
                    <a:path w="4005" h="3420" extrusionOk="0">
                      <a:moveTo>
                        <a:pt x="2276" y="0"/>
                      </a:moveTo>
                      <a:cubicBezTo>
                        <a:pt x="1855" y="0"/>
                        <a:pt x="1425" y="156"/>
                        <a:pt x="1077" y="504"/>
                      </a:cubicBezTo>
                      <a:cubicBezTo>
                        <a:pt x="1" y="1581"/>
                        <a:pt x="763" y="3419"/>
                        <a:pt x="2287" y="3419"/>
                      </a:cubicBezTo>
                      <a:cubicBezTo>
                        <a:pt x="3231" y="3419"/>
                        <a:pt x="4005" y="2657"/>
                        <a:pt x="4005" y="1714"/>
                      </a:cubicBezTo>
                      <a:cubicBezTo>
                        <a:pt x="4005" y="683"/>
                        <a:pt x="3157"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69" name="Google Shape;8305;p117">
                  <a:extLst>
                    <a:ext uri="{FF2B5EF4-FFF2-40B4-BE49-F238E27FC236}">
                      <a16:creationId xmlns:a16="http://schemas.microsoft.com/office/drawing/2014/main" id="{A6A62F39-23ED-4034-891C-7EDEA8CE0455}"/>
                    </a:ext>
                  </a:extLst>
                </p:cNvPr>
                <p:cNvSpPr/>
                <p:nvPr/>
              </p:nvSpPr>
              <p:spPr>
                <a:xfrm>
                  <a:off x="4783057" y="3411438"/>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124" name="Google Shape;8306;p117">
                <a:extLst>
                  <a:ext uri="{FF2B5EF4-FFF2-40B4-BE49-F238E27FC236}">
                    <a16:creationId xmlns:a16="http://schemas.microsoft.com/office/drawing/2014/main" id="{B014D020-A21E-4F0D-96FB-29FB4196F961}"/>
                  </a:ext>
                </a:extLst>
              </p:cNvPr>
              <p:cNvGrpSpPr/>
              <p:nvPr/>
            </p:nvGrpSpPr>
            <p:grpSpPr>
              <a:xfrm>
                <a:off x="4762214" y="3471377"/>
                <a:ext cx="26938" cy="26938"/>
                <a:chOff x="4762214" y="3471377"/>
                <a:chExt cx="26938" cy="26938"/>
              </a:xfrm>
            </p:grpSpPr>
            <p:sp>
              <p:nvSpPr>
                <p:cNvPr id="1166" name="Google Shape;8307;p117">
                  <a:extLst>
                    <a:ext uri="{FF2B5EF4-FFF2-40B4-BE49-F238E27FC236}">
                      <a16:creationId xmlns:a16="http://schemas.microsoft.com/office/drawing/2014/main" id="{5689AF3E-E38C-42A5-915F-60C4FAF19495}"/>
                    </a:ext>
                  </a:extLst>
                </p:cNvPr>
                <p:cNvSpPr/>
                <p:nvPr/>
              </p:nvSpPr>
              <p:spPr>
                <a:xfrm>
                  <a:off x="4762214" y="3471377"/>
                  <a:ext cx="26938" cy="26938"/>
                </a:xfrm>
                <a:custGeom>
                  <a:avLst/>
                  <a:gdLst/>
                  <a:ahLst/>
                  <a:cxnLst/>
                  <a:rect l="l" t="t" r="r" b="b"/>
                  <a:pathLst>
                    <a:path w="3425" h="3425" extrusionOk="0">
                      <a:moveTo>
                        <a:pt x="1707" y="1"/>
                      </a:moveTo>
                      <a:cubicBezTo>
                        <a:pt x="763" y="1"/>
                        <a:pt x="1" y="763"/>
                        <a:pt x="1" y="1707"/>
                      </a:cubicBezTo>
                      <a:cubicBezTo>
                        <a:pt x="1" y="2650"/>
                        <a:pt x="763" y="3424"/>
                        <a:pt x="1707" y="3424"/>
                      </a:cubicBezTo>
                      <a:cubicBezTo>
                        <a:pt x="2662" y="3424"/>
                        <a:pt x="3424" y="2650"/>
                        <a:pt x="3424" y="1707"/>
                      </a:cubicBezTo>
                      <a:cubicBezTo>
                        <a:pt x="3424" y="763"/>
                        <a:pt x="2662" y="1"/>
                        <a:pt x="1707"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67" name="Google Shape;8308;p117">
                  <a:extLst>
                    <a:ext uri="{FF2B5EF4-FFF2-40B4-BE49-F238E27FC236}">
                      <a16:creationId xmlns:a16="http://schemas.microsoft.com/office/drawing/2014/main" id="{3F34A11F-8C78-4BDB-A398-FD67471768D8}"/>
                    </a:ext>
                  </a:extLst>
                </p:cNvPr>
                <p:cNvSpPr/>
                <p:nvPr/>
              </p:nvSpPr>
              <p:spPr>
                <a:xfrm>
                  <a:off x="4770591" y="3480988"/>
                  <a:ext cx="8856" cy="760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125" name="Google Shape;8309;p117">
                <a:extLst>
                  <a:ext uri="{FF2B5EF4-FFF2-40B4-BE49-F238E27FC236}">
                    <a16:creationId xmlns:a16="http://schemas.microsoft.com/office/drawing/2014/main" id="{5A46C0B9-D322-48E3-8497-EC41BF8E93B5}"/>
                  </a:ext>
                </a:extLst>
              </p:cNvPr>
              <p:cNvGrpSpPr/>
              <p:nvPr/>
            </p:nvGrpSpPr>
            <p:grpSpPr>
              <a:xfrm>
                <a:off x="4790473" y="3344782"/>
                <a:ext cx="31405" cy="26898"/>
                <a:chOff x="4790473" y="3344782"/>
                <a:chExt cx="31405" cy="26898"/>
              </a:xfrm>
            </p:grpSpPr>
            <p:sp>
              <p:nvSpPr>
                <p:cNvPr id="1164" name="Google Shape;8310;p117">
                  <a:extLst>
                    <a:ext uri="{FF2B5EF4-FFF2-40B4-BE49-F238E27FC236}">
                      <a16:creationId xmlns:a16="http://schemas.microsoft.com/office/drawing/2014/main" id="{D585582F-A83D-4628-B931-87D7C64A3C13}"/>
                    </a:ext>
                  </a:extLst>
                </p:cNvPr>
                <p:cNvSpPr/>
                <p:nvPr/>
              </p:nvSpPr>
              <p:spPr>
                <a:xfrm>
                  <a:off x="4790473" y="3344782"/>
                  <a:ext cx="31405" cy="26898"/>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0" y="3420"/>
                        <a:pt x="3993" y="2657"/>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65" name="Google Shape;8311;p117">
                  <a:extLst>
                    <a:ext uri="{FF2B5EF4-FFF2-40B4-BE49-F238E27FC236}">
                      <a16:creationId xmlns:a16="http://schemas.microsoft.com/office/drawing/2014/main" id="{3C4872C2-0743-4358-8F72-404858F38751}"/>
                    </a:ext>
                  </a:extLst>
                </p:cNvPr>
                <p:cNvSpPr/>
                <p:nvPr/>
              </p:nvSpPr>
              <p:spPr>
                <a:xfrm>
                  <a:off x="4804654" y="3354456"/>
                  <a:ext cx="7613" cy="7613"/>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126" name="Google Shape;8312;p117">
                <a:extLst>
                  <a:ext uri="{FF2B5EF4-FFF2-40B4-BE49-F238E27FC236}">
                    <a16:creationId xmlns:a16="http://schemas.microsoft.com/office/drawing/2014/main" id="{BCA82568-69CD-4DE8-B9DE-6D938491A8CF}"/>
                  </a:ext>
                </a:extLst>
              </p:cNvPr>
              <p:cNvGrpSpPr/>
              <p:nvPr/>
            </p:nvGrpSpPr>
            <p:grpSpPr>
              <a:xfrm>
                <a:off x="4823774" y="3950733"/>
                <a:ext cx="37398" cy="32034"/>
                <a:chOff x="4823774" y="3950733"/>
                <a:chExt cx="37398" cy="32034"/>
              </a:xfrm>
            </p:grpSpPr>
            <p:sp>
              <p:nvSpPr>
                <p:cNvPr id="1162" name="Google Shape;8313;p117">
                  <a:extLst>
                    <a:ext uri="{FF2B5EF4-FFF2-40B4-BE49-F238E27FC236}">
                      <a16:creationId xmlns:a16="http://schemas.microsoft.com/office/drawing/2014/main" id="{86091C76-E665-480A-A167-6C392FEEB416}"/>
                    </a:ext>
                  </a:extLst>
                </p:cNvPr>
                <p:cNvSpPr/>
                <p:nvPr/>
              </p:nvSpPr>
              <p:spPr>
                <a:xfrm>
                  <a:off x="4823774" y="3950733"/>
                  <a:ext cx="37398" cy="32034"/>
                </a:xfrm>
                <a:custGeom>
                  <a:avLst/>
                  <a:gdLst/>
                  <a:ahLst/>
                  <a:cxnLst/>
                  <a:rect l="l" t="t" r="r" b="b"/>
                  <a:pathLst>
                    <a:path w="4755" h="4073" extrusionOk="0">
                      <a:moveTo>
                        <a:pt x="2707" y="1"/>
                      </a:moveTo>
                      <a:cubicBezTo>
                        <a:pt x="2207" y="1"/>
                        <a:pt x="1698" y="186"/>
                        <a:pt x="1283" y="601"/>
                      </a:cubicBezTo>
                      <a:cubicBezTo>
                        <a:pt x="1" y="1883"/>
                        <a:pt x="908" y="4073"/>
                        <a:pt x="2722" y="4073"/>
                      </a:cubicBezTo>
                      <a:cubicBezTo>
                        <a:pt x="3835" y="4073"/>
                        <a:pt x="4755" y="3166"/>
                        <a:pt x="4755" y="2041"/>
                      </a:cubicBezTo>
                      <a:cubicBezTo>
                        <a:pt x="4755" y="813"/>
                        <a:pt x="3752" y="1"/>
                        <a:pt x="2707"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63" name="Google Shape;8314;p117">
                  <a:extLst>
                    <a:ext uri="{FF2B5EF4-FFF2-40B4-BE49-F238E27FC236}">
                      <a16:creationId xmlns:a16="http://schemas.microsoft.com/office/drawing/2014/main" id="{1552B26F-BBB2-498F-88ED-AA87850C7EE3}"/>
                    </a:ext>
                  </a:extLst>
                </p:cNvPr>
                <p:cNvSpPr/>
                <p:nvPr/>
              </p:nvSpPr>
              <p:spPr>
                <a:xfrm>
                  <a:off x="4836617" y="3960407"/>
                  <a:ext cx="14849" cy="12718"/>
                </a:xfrm>
                <a:custGeom>
                  <a:avLst/>
                  <a:gdLst/>
                  <a:ahLst/>
                  <a:cxnLst/>
                  <a:rect l="l" t="t" r="r" b="b"/>
                  <a:pathLst>
                    <a:path w="1888" h="1617" extrusionOk="0">
                      <a:moveTo>
                        <a:pt x="1089" y="0"/>
                      </a:moveTo>
                      <a:cubicBezTo>
                        <a:pt x="363" y="0"/>
                        <a:pt x="1" y="871"/>
                        <a:pt x="509" y="1379"/>
                      </a:cubicBezTo>
                      <a:cubicBezTo>
                        <a:pt x="673" y="1543"/>
                        <a:pt x="874" y="1616"/>
                        <a:pt x="1073" y="1616"/>
                      </a:cubicBezTo>
                      <a:cubicBezTo>
                        <a:pt x="1488" y="1616"/>
                        <a:pt x="1888" y="1294"/>
                        <a:pt x="1888" y="811"/>
                      </a:cubicBezTo>
                      <a:cubicBezTo>
                        <a:pt x="1888" y="363"/>
                        <a:pt x="1537" y="0"/>
                        <a:pt x="1089"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127" name="Google Shape;8315;p117">
                <a:extLst>
                  <a:ext uri="{FF2B5EF4-FFF2-40B4-BE49-F238E27FC236}">
                    <a16:creationId xmlns:a16="http://schemas.microsoft.com/office/drawing/2014/main" id="{0D1C1941-AB3E-462A-89B8-46CCA0D5911F}"/>
                  </a:ext>
                </a:extLst>
              </p:cNvPr>
              <p:cNvGrpSpPr/>
              <p:nvPr/>
            </p:nvGrpSpPr>
            <p:grpSpPr>
              <a:xfrm>
                <a:off x="4823396" y="4110566"/>
                <a:ext cx="31405" cy="26906"/>
                <a:chOff x="4823396" y="4110566"/>
                <a:chExt cx="31405" cy="26906"/>
              </a:xfrm>
            </p:grpSpPr>
            <p:sp>
              <p:nvSpPr>
                <p:cNvPr id="1160" name="Google Shape;8316;p117">
                  <a:extLst>
                    <a:ext uri="{FF2B5EF4-FFF2-40B4-BE49-F238E27FC236}">
                      <a16:creationId xmlns:a16="http://schemas.microsoft.com/office/drawing/2014/main" id="{6D876A5E-AE9D-455F-BAEB-B4A83F73AFEB}"/>
                    </a:ext>
                  </a:extLst>
                </p:cNvPr>
                <p:cNvSpPr/>
                <p:nvPr/>
              </p:nvSpPr>
              <p:spPr>
                <a:xfrm>
                  <a:off x="4823396" y="4110566"/>
                  <a:ext cx="31405" cy="26906"/>
                </a:xfrm>
                <a:custGeom>
                  <a:avLst/>
                  <a:gdLst/>
                  <a:ahLst/>
                  <a:cxnLst/>
                  <a:rect l="l" t="t" r="r" b="b"/>
                  <a:pathLst>
                    <a:path w="3993" h="3421" extrusionOk="0">
                      <a:moveTo>
                        <a:pt x="2272" y="1"/>
                      </a:moveTo>
                      <a:cubicBezTo>
                        <a:pt x="1853" y="1"/>
                        <a:pt x="1425" y="157"/>
                        <a:pt x="1077" y="505"/>
                      </a:cubicBezTo>
                      <a:cubicBezTo>
                        <a:pt x="0" y="1582"/>
                        <a:pt x="762" y="3420"/>
                        <a:pt x="2286" y="3420"/>
                      </a:cubicBezTo>
                      <a:cubicBezTo>
                        <a:pt x="3230" y="3420"/>
                        <a:pt x="3992" y="2658"/>
                        <a:pt x="3992" y="1715"/>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61" name="Google Shape;8317;p117">
                  <a:extLst>
                    <a:ext uri="{FF2B5EF4-FFF2-40B4-BE49-F238E27FC236}">
                      <a16:creationId xmlns:a16="http://schemas.microsoft.com/office/drawing/2014/main" id="{94E2B0EE-D6BB-4762-9CA4-61C3315FCE21}"/>
                    </a:ext>
                  </a:extLst>
                </p:cNvPr>
                <p:cNvSpPr/>
                <p:nvPr/>
              </p:nvSpPr>
              <p:spPr>
                <a:xfrm>
                  <a:off x="4836240" y="4120145"/>
                  <a:ext cx="8950" cy="7684"/>
                </a:xfrm>
                <a:custGeom>
                  <a:avLst/>
                  <a:gdLst/>
                  <a:ahLst/>
                  <a:cxnLst/>
                  <a:rect l="l" t="t" r="r" b="b"/>
                  <a:pathLst>
                    <a:path w="1138" h="977" extrusionOk="0">
                      <a:moveTo>
                        <a:pt x="653" y="1"/>
                      </a:moveTo>
                      <a:cubicBezTo>
                        <a:pt x="218" y="1"/>
                        <a:pt x="0" y="533"/>
                        <a:pt x="303" y="835"/>
                      </a:cubicBezTo>
                      <a:cubicBezTo>
                        <a:pt x="404" y="933"/>
                        <a:pt x="527" y="976"/>
                        <a:pt x="646" y="976"/>
                      </a:cubicBezTo>
                      <a:cubicBezTo>
                        <a:pt x="898" y="976"/>
                        <a:pt x="1137" y="784"/>
                        <a:pt x="1137" y="497"/>
                      </a:cubicBezTo>
                      <a:cubicBezTo>
                        <a:pt x="1137" y="218"/>
                        <a:pt x="920"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128" name="Google Shape;8318;p117">
                <a:extLst>
                  <a:ext uri="{FF2B5EF4-FFF2-40B4-BE49-F238E27FC236}">
                    <a16:creationId xmlns:a16="http://schemas.microsoft.com/office/drawing/2014/main" id="{852D9187-6E47-484E-AB50-170DA33CE5C1}"/>
                  </a:ext>
                </a:extLst>
              </p:cNvPr>
              <p:cNvGrpSpPr/>
              <p:nvPr/>
            </p:nvGrpSpPr>
            <p:grpSpPr>
              <a:xfrm>
                <a:off x="4838332" y="3821150"/>
                <a:ext cx="31499" cy="26898"/>
                <a:chOff x="4838332" y="3821150"/>
                <a:chExt cx="31499" cy="26898"/>
              </a:xfrm>
            </p:grpSpPr>
            <p:sp>
              <p:nvSpPr>
                <p:cNvPr id="1158" name="Google Shape;8319;p117">
                  <a:extLst>
                    <a:ext uri="{FF2B5EF4-FFF2-40B4-BE49-F238E27FC236}">
                      <a16:creationId xmlns:a16="http://schemas.microsoft.com/office/drawing/2014/main" id="{7EEBA693-1E23-4A4E-A8B2-9AD8DB7A5854}"/>
                    </a:ext>
                  </a:extLst>
                </p:cNvPr>
                <p:cNvSpPr/>
                <p:nvPr/>
              </p:nvSpPr>
              <p:spPr>
                <a:xfrm>
                  <a:off x="4838332" y="3821150"/>
                  <a:ext cx="31499" cy="26898"/>
                </a:xfrm>
                <a:custGeom>
                  <a:avLst/>
                  <a:gdLst/>
                  <a:ahLst/>
                  <a:cxnLst/>
                  <a:rect l="l" t="t" r="r" b="b"/>
                  <a:pathLst>
                    <a:path w="4005" h="3420" extrusionOk="0">
                      <a:moveTo>
                        <a:pt x="2285" y="1"/>
                      </a:moveTo>
                      <a:cubicBezTo>
                        <a:pt x="1865" y="1"/>
                        <a:pt x="1437" y="156"/>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59" name="Google Shape;8320;p117">
                  <a:extLst>
                    <a:ext uri="{FF2B5EF4-FFF2-40B4-BE49-F238E27FC236}">
                      <a16:creationId xmlns:a16="http://schemas.microsoft.com/office/drawing/2014/main" id="{020F4E7B-E604-4BC4-B64E-DFE9D08D537C}"/>
                    </a:ext>
                  </a:extLst>
                </p:cNvPr>
                <p:cNvSpPr/>
                <p:nvPr/>
              </p:nvSpPr>
              <p:spPr>
                <a:xfrm>
                  <a:off x="4851270" y="3830824"/>
                  <a:ext cx="8950" cy="7582"/>
                </a:xfrm>
                <a:custGeom>
                  <a:avLst/>
                  <a:gdLst/>
                  <a:ahLst/>
                  <a:cxnLst/>
                  <a:rect l="l" t="t" r="r" b="b"/>
                  <a:pathLst>
                    <a:path w="1138" h="964" extrusionOk="0">
                      <a:moveTo>
                        <a:pt x="654" y="0"/>
                      </a:moveTo>
                      <a:cubicBezTo>
                        <a:pt x="218" y="0"/>
                        <a:pt x="0" y="521"/>
                        <a:pt x="303" y="823"/>
                      </a:cubicBezTo>
                      <a:cubicBezTo>
                        <a:pt x="404" y="920"/>
                        <a:pt x="526" y="964"/>
                        <a:pt x="644" y="964"/>
                      </a:cubicBezTo>
                      <a:cubicBezTo>
                        <a:pt x="893" y="964"/>
                        <a:pt x="1129" y="771"/>
                        <a:pt x="1138" y="484"/>
                      </a:cubicBezTo>
                      <a:cubicBezTo>
                        <a:pt x="1125"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129" name="Google Shape;8321;p117">
                <a:extLst>
                  <a:ext uri="{FF2B5EF4-FFF2-40B4-BE49-F238E27FC236}">
                    <a16:creationId xmlns:a16="http://schemas.microsoft.com/office/drawing/2014/main" id="{D8236725-6FBB-4CD0-BB62-F3469E2F5137}"/>
                  </a:ext>
                </a:extLst>
              </p:cNvPr>
              <p:cNvGrpSpPr/>
              <p:nvPr/>
            </p:nvGrpSpPr>
            <p:grpSpPr>
              <a:xfrm>
                <a:off x="4661275" y="3815007"/>
                <a:ext cx="36824" cy="31523"/>
                <a:chOff x="4661275" y="3815007"/>
                <a:chExt cx="36824" cy="31523"/>
              </a:xfrm>
            </p:grpSpPr>
            <p:sp>
              <p:nvSpPr>
                <p:cNvPr id="1156" name="Google Shape;8322;p117">
                  <a:extLst>
                    <a:ext uri="{FF2B5EF4-FFF2-40B4-BE49-F238E27FC236}">
                      <a16:creationId xmlns:a16="http://schemas.microsoft.com/office/drawing/2014/main" id="{F7A2F4A1-8F5C-4F90-AA7F-4B4DD0D7AB8D}"/>
                    </a:ext>
                  </a:extLst>
                </p:cNvPr>
                <p:cNvSpPr/>
                <p:nvPr/>
              </p:nvSpPr>
              <p:spPr>
                <a:xfrm>
                  <a:off x="4661275" y="3815007"/>
                  <a:ext cx="36824" cy="31523"/>
                </a:xfrm>
                <a:custGeom>
                  <a:avLst/>
                  <a:gdLst/>
                  <a:ahLst/>
                  <a:cxnLst/>
                  <a:rect l="l" t="t" r="r" b="b"/>
                  <a:pathLst>
                    <a:path w="4682" h="4008" extrusionOk="0">
                      <a:moveTo>
                        <a:pt x="2663" y="0"/>
                      </a:moveTo>
                      <a:cubicBezTo>
                        <a:pt x="2169" y="0"/>
                        <a:pt x="1666" y="184"/>
                        <a:pt x="1258" y="596"/>
                      </a:cubicBezTo>
                      <a:cubicBezTo>
                        <a:pt x="0" y="1854"/>
                        <a:pt x="895" y="4007"/>
                        <a:pt x="2674" y="4007"/>
                      </a:cubicBezTo>
                      <a:cubicBezTo>
                        <a:pt x="3774" y="4007"/>
                        <a:pt x="4682" y="3112"/>
                        <a:pt x="4682" y="2011"/>
                      </a:cubicBezTo>
                      <a:cubicBezTo>
                        <a:pt x="4682" y="801"/>
                        <a:pt x="3692" y="0"/>
                        <a:pt x="2663"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57" name="Google Shape;8323;p117">
                  <a:extLst>
                    <a:ext uri="{FF2B5EF4-FFF2-40B4-BE49-F238E27FC236}">
                      <a16:creationId xmlns:a16="http://schemas.microsoft.com/office/drawing/2014/main" id="{C00420D8-CACC-4760-97DE-204E8CBE5003}"/>
                    </a:ext>
                  </a:extLst>
                </p:cNvPr>
                <p:cNvSpPr/>
                <p:nvPr/>
              </p:nvSpPr>
              <p:spPr>
                <a:xfrm>
                  <a:off x="4676211" y="3824736"/>
                  <a:ext cx="12183" cy="12183"/>
                </a:xfrm>
                <a:custGeom>
                  <a:avLst/>
                  <a:gdLst/>
                  <a:ahLst/>
                  <a:cxnLst/>
                  <a:rect l="l" t="t" r="r" b="b"/>
                  <a:pathLst>
                    <a:path w="1549" h="1549" extrusionOk="0">
                      <a:moveTo>
                        <a:pt x="775" y="0"/>
                      </a:moveTo>
                      <a:cubicBezTo>
                        <a:pt x="351" y="0"/>
                        <a:pt x="0" y="339"/>
                        <a:pt x="0" y="774"/>
                      </a:cubicBezTo>
                      <a:cubicBezTo>
                        <a:pt x="0" y="1198"/>
                        <a:pt x="351" y="1549"/>
                        <a:pt x="775" y="1549"/>
                      </a:cubicBezTo>
                      <a:cubicBezTo>
                        <a:pt x="1210" y="1549"/>
                        <a:pt x="1549" y="1198"/>
                        <a:pt x="1549" y="774"/>
                      </a:cubicBezTo>
                      <a:cubicBezTo>
                        <a:pt x="1549" y="339"/>
                        <a:pt x="1210" y="0"/>
                        <a:pt x="775"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130" name="Google Shape;8324;p117">
                <a:extLst>
                  <a:ext uri="{FF2B5EF4-FFF2-40B4-BE49-F238E27FC236}">
                    <a16:creationId xmlns:a16="http://schemas.microsoft.com/office/drawing/2014/main" id="{503C5328-9FC4-4E9F-B59F-C63D911B7FE3}"/>
                  </a:ext>
                </a:extLst>
              </p:cNvPr>
              <p:cNvGrpSpPr/>
              <p:nvPr/>
            </p:nvGrpSpPr>
            <p:grpSpPr>
              <a:xfrm>
                <a:off x="4558998" y="3851037"/>
                <a:ext cx="33591" cy="28699"/>
                <a:chOff x="4558998" y="3851037"/>
                <a:chExt cx="33591" cy="28699"/>
              </a:xfrm>
            </p:grpSpPr>
            <p:sp>
              <p:nvSpPr>
                <p:cNvPr id="1154" name="Google Shape;8325;p117">
                  <a:extLst>
                    <a:ext uri="{FF2B5EF4-FFF2-40B4-BE49-F238E27FC236}">
                      <a16:creationId xmlns:a16="http://schemas.microsoft.com/office/drawing/2014/main" id="{CC1172B3-9EA6-40C8-980F-CA575C968820}"/>
                    </a:ext>
                  </a:extLst>
                </p:cNvPr>
                <p:cNvSpPr/>
                <p:nvPr/>
              </p:nvSpPr>
              <p:spPr>
                <a:xfrm>
                  <a:off x="4558998" y="3851037"/>
                  <a:ext cx="33591" cy="28699"/>
                </a:xfrm>
                <a:custGeom>
                  <a:avLst/>
                  <a:gdLst/>
                  <a:ahLst/>
                  <a:cxnLst/>
                  <a:rect l="l" t="t" r="r" b="b"/>
                  <a:pathLst>
                    <a:path w="4271" h="3649" extrusionOk="0">
                      <a:moveTo>
                        <a:pt x="2430" y="0"/>
                      </a:moveTo>
                      <a:cubicBezTo>
                        <a:pt x="1980" y="0"/>
                        <a:pt x="1522" y="167"/>
                        <a:pt x="1149" y="539"/>
                      </a:cubicBezTo>
                      <a:cubicBezTo>
                        <a:pt x="0" y="1688"/>
                        <a:pt x="823" y="3648"/>
                        <a:pt x="2444" y="3648"/>
                      </a:cubicBezTo>
                      <a:cubicBezTo>
                        <a:pt x="3448" y="3648"/>
                        <a:pt x="4270" y="2838"/>
                        <a:pt x="4270" y="1822"/>
                      </a:cubicBezTo>
                      <a:cubicBezTo>
                        <a:pt x="4270" y="726"/>
                        <a:pt x="3369" y="0"/>
                        <a:pt x="2430"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55" name="Google Shape;8326;p117">
                  <a:extLst>
                    <a:ext uri="{FF2B5EF4-FFF2-40B4-BE49-F238E27FC236}">
                      <a16:creationId xmlns:a16="http://schemas.microsoft.com/office/drawing/2014/main" id="{32497629-0F31-4433-9352-DB46764F02D9}"/>
                    </a:ext>
                  </a:extLst>
                </p:cNvPr>
                <p:cNvSpPr/>
                <p:nvPr/>
              </p:nvSpPr>
              <p:spPr>
                <a:xfrm>
                  <a:off x="4573557" y="3860695"/>
                  <a:ext cx="9328" cy="9430"/>
                </a:xfrm>
                <a:custGeom>
                  <a:avLst/>
                  <a:gdLst/>
                  <a:ahLst/>
                  <a:cxnLst/>
                  <a:rect l="l" t="t" r="r" b="b"/>
                  <a:pathLst>
                    <a:path w="1186" h="1199" extrusionOk="0">
                      <a:moveTo>
                        <a:pt x="593" y="1"/>
                      </a:moveTo>
                      <a:cubicBezTo>
                        <a:pt x="266" y="1"/>
                        <a:pt x="0" y="267"/>
                        <a:pt x="0" y="594"/>
                      </a:cubicBezTo>
                      <a:cubicBezTo>
                        <a:pt x="0" y="932"/>
                        <a:pt x="266" y="1198"/>
                        <a:pt x="593" y="1198"/>
                      </a:cubicBezTo>
                      <a:cubicBezTo>
                        <a:pt x="919" y="1198"/>
                        <a:pt x="1185" y="932"/>
                        <a:pt x="1185" y="594"/>
                      </a:cubicBezTo>
                      <a:cubicBezTo>
                        <a:pt x="1185" y="267"/>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131" name="Google Shape;8327;p117">
                <a:extLst>
                  <a:ext uri="{FF2B5EF4-FFF2-40B4-BE49-F238E27FC236}">
                    <a16:creationId xmlns:a16="http://schemas.microsoft.com/office/drawing/2014/main" id="{5C711AC1-D1DB-4F07-9A93-32C918289742}"/>
                  </a:ext>
                </a:extLst>
              </p:cNvPr>
              <p:cNvGrpSpPr/>
              <p:nvPr/>
            </p:nvGrpSpPr>
            <p:grpSpPr>
              <a:xfrm>
                <a:off x="4696762" y="3638587"/>
                <a:ext cx="33591" cy="28794"/>
                <a:chOff x="4696762" y="3638587"/>
                <a:chExt cx="33591" cy="28794"/>
              </a:xfrm>
            </p:grpSpPr>
            <p:sp>
              <p:nvSpPr>
                <p:cNvPr id="1152" name="Google Shape;8328;p117">
                  <a:extLst>
                    <a:ext uri="{FF2B5EF4-FFF2-40B4-BE49-F238E27FC236}">
                      <a16:creationId xmlns:a16="http://schemas.microsoft.com/office/drawing/2014/main" id="{E77F4A4B-E83E-45FF-9B40-1F3D63B846AF}"/>
                    </a:ext>
                  </a:extLst>
                </p:cNvPr>
                <p:cNvSpPr/>
                <p:nvPr/>
              </p:nvSpPr>
              <p:spPr>
                <a:xfrm>
                  <a:off x="4696762" y="3638587"/>
                  <a:ext cx="33591" cy="28794"/>
                </a:xfrm>
                <a:custGeom>
                  <a:avLst/>
                  <a:gdLst/>
                  <a:ahLst/>
                  <a:cxnLst/>
                  <a:rect l="l" t="t" r="r" b="b"/>
                  <a:pathLst>
                    <a:path w="4271" h="3661" extrusionOk="0">
                      <a:moveTo>
                        <a:pt x="2426" y="1"/>
                      </a:moveTo>
                      <a:cubicBezTo>
                        <a:pt x="1978" y="1"/>
                        <a:pt x="1521" y="167"/>
                        <a:pt x="1150" y="539"/>
                      </a:cubicBezTo>
                      <a:cubicBezTo>
                        <a:pt x="0" y="1688"/>
                        <a:pt x="823" y="3660"/>
                        <a:pt x="2444" y="3660"/>
                      </a:cubicBezTo>
                      <a:cubicBezTo>
                        <a:pt x="3448" y="3648"/>
                        <a:pt x="4258" y="2838"/>
                        <a:pt x="4270" y="1834"/>
                      </a:cubicBezTo>
                      <a:cubicBezTo>
                        <a:pt x="4262" y="729"/>
                        <a:pt x="3363" y="1"/>
                        <a:pt x="2426"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53" name="Google Shape;8329;p117">
                  <a:extLst>
                    <a:ext uri="{FF2B5EF4-FFF2-40B4-BE49-F238E27FC236}">
                      <a16:creationId xmlns:a16="http://schemas.microsoft.com/office/drawing/2014/main" id="{A9D16E9B-3E4B-4DFE-A92E-DC5014F278FA}"/>
                    </a:ext>
                  </a:extLst>
                </p:cNvPr>
                <p:cNvSpPr/>
                <p:nvPr/>
              </p:nvSpPr>
              <p:spPr>
                <a:xfrm>
                  <a:off x="4711320" y="3648245"/>
                  <a:ext cx="9328" cy="9430"/>
                </a:xfrm>
                <a:custGeom>
                  <a:avLst/>
                  <a:gdLst/>
                  <a:ahLst/>
                  <a:cxnLst/>
                  <a:rect l="l" t="t" r="r" b="b"/>
                  <a:pathLst>
                    <a:path w="1186" h="1199" extrusionOk="0">
                      <a:moveTo>
                        <a:pt x="593" y="1"/>
                      </a:moveTo>
                      <a:cubicBezTo>
                        <a:pt x="266" y="1"/>
                        <a:pt x="0" y="279"/>
                        <a:pt x="0" y="606"/>
                      </a:cubicBezTo>
                      <a:cubicBezTo>
                        <a:pt x="0" y="932"/>
                        <a:pt x="266" y="1198"/>
                        <a:pt x="593" y="1198"/>
                      </a:cubicBezTo>
                      <a:cubicBezTo>
                        <a:pt x="919" y="1198"/>
                        <a:pt x="1186" y="932"/>
                        <a:pt x="1186" y="606"/>
                      </a:cubicBezTo>
                      <a:cubicBezTo>
                        <a:pt x="1186" y="279"/>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132" name="Google Shape;8330;p117">
                <a:extLst>
                  <a:ext uri="{FF2B5EF4-FFF2-40B4-BE49-F238E27FC236}">
                    <a16:creationId xmlns:a16="http://schemas.microsoft.com/office/drawing/2014/main" id="{B1ABA080-39EA-4E57-A246-32EADA93D880}"/>
                  </a:ext>
                </a:extLst>
              </p:cNvPr>
              <p:cNvGrpSpPr/>
              <p:nvPr/>
            </p:nvGrpSpPr>
            <p:grpSpPr>
              <a:xfrm>
                <a:off x="4929479" y="3939140"/>
                <a:ext cx="33497" cy="28692"/>
                <a:chOff x="4929479" y="3939140"/>
                <a:chExt cx="33497" cy="28692"/>
              </a:xfrm>
            </p:grpSpPr>
            <p:sp>
              <p:nvSpPr>
                <p:cNvPr id="1150" name="Google Shape;8331;p117">
                  <a:extLst>
                    <a:ext uri="{FF2B5EF4-FFF2-40B4-BE49-F238E27FC236}">
                      <a16:creationId xmlns:a16="http://schemas.microsoft.com/office/drawing/2014/main" id="{9A8613CA-5CE2-4C6A-89BE-DF994BDD423C}"/>
                    </a:ext>
                  </a:extLst>
                </p:cNvPr>
                <p:cNvSpPr/>
                <p:nvPr/>
              </p:nvSpPr>
              <p:spPr>
                <a:xfrm>
                  <a:off x="4929479" y="3939140"/>
                  <a:ext cx="33497" cy="28692"/>
                </a:xfrm>
                <a:custGeom>
                  <a:avLst/>
                  <a:gdLst/>
                  <a:ahLst/>
                  <a:cxnLst/>
                  <a:rect l="l" t="t" r="r" b="b"/>
                  <a:pathLst>
                    <a:path w="4259" h="3648" extrusionOk="0">
                      <a:moveTo>
                        <a:pt x="2426" y="0"/>
                      </a:moveTo>
                      <a:cubicBezTo>
                        <a:pt x="1978" y="0"/>
                        <a:pt x="1521" y="167"/>
                        <a:pt x="1149" y="539"/>
                      </a:cubicBezTo>
                      <a:cubicBezTo>
                        <a:pt x="0" y="1688"/>
                        <a:pt x="811" y="3648"/>
                        <a:pt x="2431" y="3648"/>
                      </a:cubicBezTo>
                      <a:cubicBezTo>
                        <a:pt x="3448" y="3648"/>
                        <a:pt x="4258" y="2837"/>
                        <a:pt x="4258" y="1833"/>
                      </a:cubicBezTo>
                      <a:cubicBezTo>
                        <a:pt x="4258" y="729"/>
                        <a:pt x="3361" y="0"/>
                        <a:pt x="2426"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51" name="Google Shape;8332;p117">
                  <a:extLst>
                    <a:ext uri="{FF2B5EF4-FFF2-40B4-BE49-F238E27FC236}">
                      <a16:creationId xmlns:a16="http://schemas.microsoft.com/office/drawing/2014/main" id="{EF963C1E-7F34-4E88-AC8D-F3101A3DEEA0}"/>
                    </a:ext>
                  </a:extLst>
                </p:cNvPr>
                <p:cNvSpPr/>
                <p:nvPr/>
              </p:nvSpPr>
              <p:spPr>
                <a:xfrm>
                  <a:off x="4943935" y="3948893"/>
                  <a:ext cx="9430" cy="9328"/>
                </a:xfrm>
                <a:custGeom>
                  <a:avLst/>
                  <a:gdLst/>
                  <a:ahLst/>
                  <a:cxnLst/>
                  <a:rect l="l" t="t" r="r" b="b"/>
                  <a:pathLst>
                    <a:path w="1199" h="1186" extrusionOk="0">
                      <a:moveTo>
                        <a:pt x="593" y="0"/>
                      </a:moveTo>
                      <a:cubicBezTo>
                        <a:pt x="267" y="0"/>
                        <a:pt x="1" y="267"/>
                        <a:pt x="1" y="593"/>
                      </a:cubicBezTo>
                      <a:cubicBezTo>
                        <a:pt x="1" y="920"/>
                        <a:pt x="267" y="1186"/>
                        <a:pt x="593" y="1186"/>
                      </a:cubicBezTo>
                      <a:cubicBezTo>
                        <a:pt x="932" y="1186"/>
                        <a:pt x="1198" y="920"/>
                        <a:pt x="1198" y="593"/>
                      </a:cubicBezTo>
                      <a:cubicBezTo>
                        <a:pt x="1198" y="267"/>
                        <a:pt x="932" y="0"/>
                        <a:pt x="593"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133" name="Google Shape;8333;p117">
                <a:extLst>
                  <a:ext uri="{FF2B5EF4-FFF2-40B4-BE49-F238E27FC236}">
                    <a16:creationId xmlns:a16="http://schemas.microsoft.com/office/drawing/2014/main" id="{A5027AE3-3294-4CDB-8BBA-7C9F34DB04D2}"/>
                  </a:ext>
                </a:extLst>
              </p:cNvPr>
              <p:cNvGrpSpPr/>
              <p:nvPr/>
            </p:nvGrpSpPr>
            <p:grpSpPr>
              <a:xfrm>
                <a:off x="4907119" y="3986039"/>
                <a:ext cx="33497" cy="28699"/>
                <a:chOff x="4907119" y="3986039"/>
                <a:chExt cx="33497" cy="28699"/>
              </a:xfrm>
            </p:grpSpPr>
            <p:sp>
              <p:nvSpPr>
                <p:cNvPr id="1148" name="Google Shape;8334;p117">
                  <a:extLst>
                    <a:ext uri="{FF2B5EF4-FFF2-40B4-BE49-F238E27FC236}">
                      <a16:creationId xmlns:a16="http://schemas.microsoft.com/office/drawing/2014/main" id="{DFEA6452-80AD-4B5F-9CC7-A0EE0FBE11DC}"/>
                    </a:ext>
                  </a:extLst>
                </p:cNvPr>
                <p:cNvSpPr/>
                <p:nvPr/>
              </p:nvSpPr>
              <p:spPr>
                <a:xfrm>
                  <a:off x="4907119" y="3986039"/>
                  <a:ext cx="33497" cy="28699"/>
                </a:xfrm>
                <a:custGeom>
                  <a:avLst/>
                  <a:gdLst/>
                  <a:ahLst/>
                  <a:cxnLst/>
                  <a:rect l="l" t="t" r="r" b="b"/>
                  <a:pathLst>
                    <a:path w="4259" h="3649" extrusionOk="0">
                      <a:moveTo>
                        <a:pt x="2427" y="1"/>
                      </a:moveTo>
                      <a:cubicBezTo>
                        <a:pt x="1979" y="1"/>
                        <a:pt x="1522" y="167"/>
                        <a:pt x="1149" y="540"/>
                      </a:cubicBezTo>
                      <a:cubicBezTo>
                        <a:pt x="0" y="1689"/>
                        <a:pt x="811" y="3648"/>
                        <a:pt x="2444" y="3648"/>
                      </a:cubicBezTo>
                      <a:cubicBezTo>
                        <a:pt x="3448" y="3648"/>
                        <a:pt x="4258" y="2826"/>
                        <a:pt x="4258" y="1822"/>
                      </a:cubicBezTo>
                      <a:cubicBezTo>
                        <a:pt x="4258" y="726"/>
                        <a:pt x="3363"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49" name="Google Shape;8335;p117">
                  <a:extLst>
                    <a:ext uri="{FF2B5EF4-FFF2-40B4-BE49-F238E27FC236}">
                      <a16:creationId xmlns:a16="http://schemas.microsoft.com/office/drawing/2014/main" id="{6B5BDE6A-43B4-446E-8DB4-87ED6EA82FD0}"/>
                    </a:ext>
                  </a:extLst>
                </p:cNvPr>
                <p:cNvSpPr/>
                <p:nvPr/>
              </p:nvSpPr>
              <p:spPr>
                <a:xfrm>
                  <a:off x="4921583" y="3995705"/>
                  <a:ext cx="9422" cy="9328"/>
                </a:xfrm>
                <a:custGeom>
                  <a:avLst/>
                  <a:gdLst/>
                  <a:ahLst/>
                  <a:cxnLst/>
                  <a:rect l="l" t="t" r="r" b="b"/>
                  <a:pathLst>
                    <a:path w="1198" h="1186" extrusionOk="0">
                      <a:moveTo>
                        <a:pt x="605" y="0"/>
                      </a:moveTo>
                      <a:cubicBezTo>
                        <a:pt x="266" y="0"/>
                        <a:pt x="0" y="266"/>
                        <a:pt x="0" y="593"/>
                      </a:cubicBezTo>
                      <a:cubicBezTo>
                        <a:pt x="0" y="919"/>
                        <a:pt x="266" y="1186"/>
                        <a:pt x="605" y="1186"/>
                      </a:cubicBezTo>
                      <a:cubicBezTo>
                        <a:pt x="931" y="1186"/>
                        <a:pt x="1198" y="919"/>
                        <a:pt x="1198" y="593"/>
                      </a:cubicBezTo>
                      <a:cubicBezTo>
                        <a:pt x="1198" y="266"/>
                        <a:pt x="931" y="0"/>
                        <a:pt x="605"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134" name="Google Shape;8336;p117">
                <a:extLst>
                  <a:ext uri="{FF2B5EF4-FFF2-40B4-BE49-F238E27FC236}">
                    <a16:creationId xmlns:a16="http://schemas.microsoft.com/office/drawing/2014/main" id="{46F13534-F88C-403A-865D-8ED5011EE3F5}"/>
                  </a:ext>
                </a:extLst>
              </p:cNvPr>
              <p:cNvGrpSpPr/>
              <p:nvPr/>
            </p:nvGrpSpPr>
            <p:grpSpPr>
              <a:xfrm>
                <a:off x="4911783" y="4048102"/>
                <a:ext cx="33591" cy="28762"/>
                <a:chOff x="4911783" y="4048102"/>
                <a:chExt cx="33591" cy="28762"/>
              </a:xfrm>
            </p:grpSpPr>
            <p:sp>
              <p:nvSpPr>
                <p:cNvPr id="1146" name="Google Shape;8337;p117">
                  <a:extLst>
                    <a:ext uri="{FF2B5EF4-FFF2-40B4-BE49-F238E27FC236}">
                      <a16:creationId xmlns:a16="http://schemas.microsoft.com/office/drawing/2014/main" id="{6362FD2F-77C0-452E-B18B-BEC43B3CDE06}"/>
                    </a:ext>
                  </a:extLst>
                </p:cNvPr>
                <p:cNvSpPr/>
                <p:nvPr/>
              </p:nvSpPr>
              <p:spPr>
                <a:xfrm>
                  <a:off x="4911783" y="4048102"/>
                  <a:ext cx="33591" cy="28762"/>
                </a:xfrm>
                <a:custGeom>
                  <a:avLst/>
                  <a:gdLst/>
                  <a:ahLst/>
                  <a:cxnLst/>
                  <a:rect l="l" t="t" r="r" b="b"/>
                  <a:pathLst>
                    <a:path w="4271" h="3657" extrusionOk="0">
                      <a:moveTo>
                        <a:pt x="2422" y="0"/>
                      </a:moveTo>
                      <a:cubicBezTo>
                        <a:pt x="1974" y="0"/>
                        <a:pt x="1519" y="166"/>
                        <a:pt x="1149" y="536"/>
                      </a:cubicBezTo>
                      <a:cubicBezTo>
                        <a:pt x="0" y="1685"/>
                        <a:pt x="823" y="3657"/>
                        <a:pt x="2456" y="3657"/>
                      </a:cubicBezTo>
                      <a:cubicBezTo>
                        <a:pt x="3448" y="3645"/>
                        <a:pt x="4258" y="2834"/>
                        <a:pt x="4270" y="1842"/>
                      </a:cubicBezTo>
                      <a:cubicBezTo>
                        <a:pt x="4270" y="735"/>
                        <a:pt x="3364" y="0"/>
                        <a:pt x="2422"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47" name="Google Shape;8338;p117">
                  <a:extLst>
                    <a:ext uri="{FF2B5EF4-FFF2-40B4-BE49-F238E27FC236}">
                      <a16:creationId xmlns:a16="http://schemas.microsoft.com/office/drawing/2014/main" id="{99597E2F-A794-467F-AF75-09FA82986847}"/>
                    </a:ext>
                  </a:extLst>
                </p:cNvPr>
                <p:cNvSpPr/>
                <p:nvPr/>
              </p:nvSpPr>
              <p:spPr>
                <a:xfrm>
                  <a:off x="4926333" y="4057831"/>
                  <a:ext cx="9336" cy="9328"/>
                </a:xfrm>
                <a:custGeom>
                  <a:avLst/>
                  <a:gdLst/>
                  <a:ahLst/>
                  <a:cxnLst/>
                  <a:rect l="l" t="t" r="r" b="b"/>
                  <a:pathLst>
                    <a:path w="1187" h="1186" extrusionOk="0">
                      <a:moveTo>
                        <a:pt x="594" y="0"/>
                      </a:moveTo>
                      <a:cubicBezTo>
                        <a:pt x="267" y="0"/>
                        <a:pt x="1" y="266"/>
                        <a:pt x="1" y="593"/>
                      </a:cubicBezTo>
                      <a:cubicBezTo>
                        <a:pt x="1" y="920"/>
                        <a:pt x="267" y="1186"/>
                        <a:pt x="594" y="1186"/>
                      </a:cubicBezTo>
                      <a:cubicBezTo>
                        <a:pt x="920" y="1186"/>
                        <a:pt x="1186" y="920"/>
                        <a:pt x="1186" y="593"/>
                      </a:cubicBezTo>
                      <a:cubicBezTo>
                        <a:pt x="1186" y="266"/>
                        <a:pt x="920" y="0"/>
                        <a:pt x="594"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135" name="Google Shape;8339;p117">
                <a:extLst>
                  <a:ext uri="{FF2B5EF4-FFF2-40B4-BE49-F238E27FC236}">
                    <a16:creationId xmlns:a16="http://schemas.microsoft.com/office/drawing/2014/main" id="{98A2667E-C683-4F2F-A0C7-B9B6599DF779}"/>
                  </a:ext>
                </a:extLst>
              </p:cNvPr>
              <p:cNvSpPr/>
              <p:nvPr/>
            </p:nvSpPr>
            <p:spPr>
              <a:xfrm>
                <a:off x="4713506" y="3934476"/>
                <a:ext cx="33497" cy="28692"/>
              </a:xfrm>
              <a:custGeom>
                <a:avLst/>
                <a:gdLst/>
                <a:ahLst/>
                <a:cxnLst/>
                <a:rect l="l" t="t" r="r" b="b"/>
                <a:pathLst>
                  <a:path w="4259" h="3648" extrusionOk="0">
                    <a:moveTo>
                      <a:pt x="2422" y="0"/>
                    </a:moveTo>
                    <a:cubicBezTo>
                      <a:pt x="1974" y="0"/>
                      <a:pt x="1518" y="167"/>
                      <a:pt x="1150" y="539"/>
                    </a:cubicBezTo>
                    <a:cubicBezTo>
                      <a:pt x="0" y="1688"/>
                      <a:pt x="811" y="3648"/>
                      <a:pt x="2432" y="3648"/>
                    </a:cubicBezTo>
                    <a:cubicBezTo>
                      <a:pt x="3436" y="3648"/>
                      <a:pt x="4258" y="2838"/>
                      <a:pt x="4258" y="1821"/>
                    </a:cubicBezTo>
                    <a:cubicBezTo>
                      <a:pt x="4258" y="726"/>
                      <a:pt x="3357" y="0"/>
                      <a:pt x="2422"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36" name="Google Shape;8340;p117">
                <a:extLst>
                  <a:ext uri="{FF2B5EF4-FFF2-40B4-BE49-F238E27FC236}">
                    <a16:creationId xmlns:a16="http://schemas.microsoft.com/office/drawing/2014/main" id="{083DCB12-F61C-43E2-8F72-E018902EBA0D}"/>
                  </a:ext>
                </a:extLst>
              </p:cNvPr>
              <p:cNvSpPr/>
              <p:nvPr/>
            </p:nvSpPr>
            <p:spPr>
              <a:xfrm>
                <a:off x="4727970" y="3944135"/>
                <a:ext cx="9328" cy="9430"/>
              </a:xfrm>
              <a:custGeom>
                <a:avLst/>
                <a:gdLst/>
                <a:ahLst/>
                <a:cxnLst/>
                <a:rect l="l" t="t" r="r" b="b"/>
                <a:pathLst>
                  <a:path w="1186" h="1199" extrusionOk="0">
                    <a:moveTo>
                      <a:pt x="593" y="1"/>
                    </a:moveTo>
                    <a:cubicBezTo>
                      <a:pt x="266" y="1"/>
                      <a:pt x="0" y="267"/>
                      <a:pt x="0" y="593"/>
                    </a:cubicBezTo>
                    <a:cubicBezTo>
                      <a:pt x="0" y="932"/>
                      <a:pt x="266" y="1198"/>
                      <a:pt x="593" y="1198"/>
                    </a:cubicBezTo>
                    <a:cubicBezTo>
                      <a:pt x="919" y="1198"/>
                      <a:pt x="1186" y="932"/>
                      <a:pt x="1186" y="593"/>
                    </a:cubicBezTo>
                    <a:cubicBezTo>
                      <a:pt x="1186" y="267"/>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137" name="Google Shape;8341;p117">
                <a:extLst>
                  <a:ext uri="{FF2B5EF4-FFF2-40B4-BE49-F238E27FC236}">
                    <a16:creationId xmlns:a16="http://schemas.microsoft.com/office/drawing/2014/main" id="{D2F1CF8E-0F51-4767-A0BA-5B35A84A5268}"/>
                  </a:ext>
                </a:extLst>
              </p:cNvPr>
              <p:cNvGrpSpPr/>
              <p:nvPr/>
            </p:nvGrpSpPr>
            <p:grpSpPr>
              <a:xfrm>
                <a:off x="4762623" y="3837847"/>
                <a:ext cx="42416" cy="36273"/>
                <a:chOff x="4762623" y="3837847"/>
                <a:chExt cx="42416" cy="36273"/>
              </a:xfrm>
            </p:grpSpPr>
            <p:sp>
              <p:nvSpPr>
                <p:cNvPr id="1144" name="Google Shape;8342;p117">
                  <a:extLst>
                    <a:ext uri="{FF2B5EF4-FFF2-40B4-BE49-F238E27FC236}">
                      <a16:creationId xmlns:a16="http://schemas.microsoft.com/office/drawing/2014/main" id="{05E5FD62-A9C9-4688-B2BE-D00AF0D02510}"/>
                    </a:ext>
                  </a:extLst>
                </p:cNvPr>
                <p:cNvSpPr/>
                <p:nvPr/>
              </p:nvSpPr>
              <p:spPr>
                <a:xfrm>
                  <a:off x="4762623" y="3837847"/>
                  <a:ext cx="42416" cy="36273"/>
                </a:xfrm>
                <a:custGeom>
                  <a:avLst/>
                  <a:gdLst/>
                  <a:ahLst/>
                  <a:cxnLst/>
                  <a:rect l="l" t="t" r="r" b="b"/>
                  <a:pathLst>
                    <a:path w="5393" h="4612" extrusionOk="0">
                      <a:moveTo>
                        <a:pt x="3064" y="1"/>
                      </a:moveTo>
                      <a:cubicBezTo>
                        <a:pt x="2496" y="1"/>
                        <a:pt x="1918" y="211"/>
                        <a:pt x="1449" y="680"/>
                      </a:cubicBezTo>
                      <a:cubicBezTo>
                        <a:pt x="1" y="2128"/>
                        <a:pt x="1033" y="4611"/>
                        <a:pt x="3067" y="4611"/>
                      </a:cubicBezTo>
                      <a:cubicBezTo>
                        <a:pt x="3072" y="4611"/>
                        <a:pt x="3077" y="4611"/>
                        <a:pt x="3082" y="4611"/>
                      </a:cubicBezTo>
                      <a:cubicBezTo>
                        <a:pt x="4352" y="4611"/>
                        <a:pt x="5380" y="3583"/>
                        <a:pt x="5392" y="2313"/>
                      </a:cubicBezTo>
                      <a:cubicBezTo>
                        <a:pt x="5392" y="921"/>
                        <a:pt x="4251" y="1"/>
                        <a:pt x="3064"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45" name="Google Shape;8343;p117">
                  <a:extLst>
                    <a:ext uri="{FF2B5EF4-FFF2-40B4-BE49-F238E27FC236}">
                      <a16:creationId xmlns:a16="http://schemas.microsoft.com/office/drawing/2014/main" id="{A82F075E-F529-4DD3-885D-C07978518278}"/>
                    </a:ext>
                  </a:extLst>
                </p:cNvPr>
                <p:cNvSpPr/>
                <p:nvPr/>
              </p:nvSpPr>
              <p:spPr>
                <a:xfrm>
                  <a:off x="4775538" y="3847568"/>
                  <a:ext cx="19796" cy="16957"/>
                </a:xfrm>
                <a:custGeom>
                  <a:avLst/>
                  <a:gdLst/>
                  <a:ahLst/>
                  <a:cxnLst/>
                  <a:rect l="l" t="t" r="r" b="b"/>
                  <a:pathLst>
                    <a:path w="2517" h="2156" extrusionOk="0">
                      <a:moveTo>
                        <a:pt x="1440" y="0"/>
                      </a:moveTo>
                      <a:cubicBezTo>
                        <a:pt x="484" y="0"/>
                        <a:pt x="0" y="1162"/>
                        <a:pt x="678" y="1839"/>
                      </a:cubicBezTo>
                      <a:cubicBezTo>
                        <a:pt x="896" y="2058"/>
                        <a:pt x="1165" y="2155"/>
                        <a:pt x="1429" y="2155"/>
                      </a:cubicBezTo>
                      <a:cubicBezTo>
                        <a:pt x="1984" y="2155"/>
                        <a:pt x="2517" y="1724"/>
                        <a:pt x="2517" y="1077"/>
                      </a:cubicBezTo>
                      <a:cubicBezTo>
                        <a:pt x="2517" y="484"/>
                        <a:pt x="2045" y="0"/>
                        <a:pt x="1440"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138" name="Google Shape;8344;p117">
                <a:extLst>
                  <a:ext uri="{FF2B5EF4-FFF2-40B4-BE49-F238E27FC236}">
                    <a16:creationId xmlns:a16="http://schemas.microsoft.com/office/drawing/2014/main" id="{6CBF651C-6093-4775-8D04-03CF46CB2DC1}"/>
                  </a:ext>
                </a:extLst>
              </p:cNvPr>
              <p:cNvGrpSpPr/>
              <p:nvPr/>
            </p:nvGrpSpPr>
            <p:grpSpPr>
              <a:xfrm>
                <a:off x="4746044" y="4104966"/>
                <a:ext cx="33497" cy="28699"/>
                <a:chOff x="4746044" y="4104966"/>
                <a:chExt cx="33497" cy="28699"/>
              </a:xfrm>
            </p:grpSpPr>
            <p:sp>
              <p:nvSpPr>
                <p:cNvPr id="1142" name="Google Shape;8345;p117">
                  <a:extLst>
                    <a:ext uri="{FF2B5EF4-FFF2-40B4-BE49-F238E27FC236}">
                      <a16:creationId xmlns:a16="http://schemas.microsoft.com/office/drawing/2014/main" id="{3727B912-721D-4C25-B099-79E4A18035B7}"/>
                    </a:ext>
                  </a:extLst>
                </p:cNvPr>
                <p:cNvSpPr/>
                <p:nvPr/>
              </p:nvSpPr>
              <p:spPr>
                <a:xfrm>
                  <a:off x="4746044" y="4104966"/>
                  <a:ext cx="33497" cy="28699"/>
                </a:xfrm>
                <a:custGeom>
                  <a:avLst/>
                  <a:gdLst/>
                  <a:ahLst/>
                  <a:cxnLst/>
                  <a:rect l="l" t="t" r="r" b="b"/>
                  <a:pathLst>
                    <a:path w="4259" h="3649" extrusionOk="0">
                      <a:moveTo>
                        <a:pt x="2428" y="1"/>
                      </a:moveTo>
                      <a:cubicBezTo>
                        <a:pt x="1979" y="1"/>
                        <a:pt x="1522" y="167"/>
                        <a:pt x="1150" y="540"/>
                      </a:cubicBezTo>
                      <a:cubicBezTo>
                        <a:pt x="0" y="1677"/>
                        <a:pt x="811" y="3648"/>
                        <a:pt x="2432" y="3648"/>
                      </a:cubicBezTo>
                      <a:cubicBezTo>
                        <a:pt x="3436" y="3648"/>
                        <a:pt x="4259" y="2826"/>
                        <a:pt x="4259" y="1822"/>
                      </a:cubicBezTo>
                      <a:cubicBezTo>
                        <a:pt x="4259" y="726"/>
                        <a:pt x="3363" y="1"/>
                        <a:pt x="2428"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43" name="Google Shape;8346;p117">
                  <a:extLst>
                    <a:ext uri="{FF2B5EF4-FFF2-40B4-BE49-F238E27FC236}">
                      <a16:creationId xmlns:a16="http://schemas.microsoft.com/office/drawing/2014/main" id="{21F97C3C-E512-4799-AEA4-0329EAFB6CC9}"/>
                    </a:ext>
                  </a:extLst>
                </p:cNvPr>
                <p:cNvSpPr/>
                <p:nvPr/>
              </p:nvSpPr>
              <p:spPr>
                <a:xfrm>
                  <a:off x="4758887" y="4114632"/>
                  <a:ext cx="11042" cy="9375"/>
                </a:xfrm>
                <a:custGeom>
                  <a:avLst/>
                  <a:gdLst/>
                  <a:ahLst/>
                  <a:cxnLst/>
                  <a:rect l="l" t="t" r="r" b="b"/>
                  <a:pathLst>
                    <a:path w="1404" h="1192" extrusionOk="0">
                      <a:moveTo>
                        <a:pt x="799" y="0"/>
                      </a:moveTo>
                      <a:cubicBezTo>
                        <a:pt x="267" y="0"/>
                        <a:pt x="1" y="641"/>
                        <a:pt x="376" y="1016"/>
                      </a:cubicBezTo>
                      <a:cubicBezTo>
                        <a:pt x="497" y="1137"/>
                        <a:pt x="645" y="1191"/>
                        <a:pt x="792" y="1191"/>
                      </a:cubicBezTo>
                      <a:cubicBezTo>
                        <a:pt x="1099" y="1191"/>
                        <a:pt x="1396" y="953"/>
                        <a:pt x="1404" y="593"/>
                      </a:cubicBezTo>
                      <a:cubicBezTo>
                        <a:pt x="1404" y="266"/>
                        <a:pt x="1126"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139" name="Google Shape;8347;p117">
                <a:extLst>
                  <a:ext uri="{FF2B5EF4-FFF2-40B4-BE49-F238E27FC236}">
                    <a16:creationId xmlns:a16="http://schemas.microsoft.com/office/drawing/2014/main" id="{58A34831-F360-47B0-8BEF-F61700617A3A}"/>
                  </a:ext>
                </a:extLst>
              </p:cNvPr>
              <p:cNvGrpSpPr/>
              <p:nvPr/>
            </p:nvGrpSpPr>
            <p:grpSpPr>
              <a:xfrm>
                <a:off x="4859646" y="4162554"/>
                <a:ext cx="33591" cy="28762"/>
                <a:chOff x="4859646" y="4162554"/>
                <a:chExt cx="33591" cy="28762"/>
              </a:xfrm>
            </p:grpSpPr>
            <p:sp>
              <p:nvSpPr>
                <p:cNvPr id="1140" name="Google Shape;8348;p117">
                  <a:extLst>
                    <a:ext uri="{FF2B5EF4-FFF2-40B4-BE49-F238E27FC236}">
                      <a16:creationId xmlns:a16="http://schemas.microsoft.com/office/drawing/2014/main" id="{87EBDAE4-5589-49AA-83AB-C93F68DC4BFA}"/>
                    </a:ext>
                  </a:extLst>
                </p:cNvPr>
                <p:cNvSpPr/>
                <p:nvPr/>
              </p:nvSpPr>
              <p:spPr>
                <a:xfrm>
                  <a:off x="4859646" y="4162554"/>
                  <a:ext cx="33591" cy="28762"/>
                </a:xfrm>
                <a:custGeom>
                  <a:avLst/>
                  <a:gdLst/>
                  <a:ahLst/>
                  <a:cxnLst/>
                  <a:rect l="l" t="t" r="r" b="b"/>
                  <a:pathLst>
                    <a:path w="4271" h="3657" extrusionOk="0">
                      <a:moveTo>
                        <a:pt x="2423" y="0"/>
                      </a:moveTo>
                      <a:cubicBezTo>
                        <a:pt x="1975" y="0"/>
                        <a:pt x="1520" y="166"/>
                        <a:pt x="1149" y="536"/>
                      </a:cubicBezTo>
                      <a:cubicBezTo>
                        <a:pt x="0" y="1685"/>
                        <a:pt x="823" y="3657"/>
                        <a:pt x="2444" y="3657"/>
                      </a:cubicBezTo>
                      <a:cubicBezTo>
                        <a:pt x="3448" y="3657"/>
                        <a:pt x="4258" y="2834"/>
                        <a:pt x="4270" y="1830"/>
                      </a:cubicBezTo>
                      <a:cubicBezTo>
                        <a:pt x="4270" y="732"/>
                        <a:pt x="3365" y="0"/>
                        <a:pt x="2423"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41" name="Google Shape;8349;p117">
                  <a:extLst>
                    <a:ext uri="{FF2B5EF4-FFF2-40B4-BE49-F238E27FC236}">
                      <a16:creationId xmlns:a16="http://schemas.microsoft.com/office/drawing/2014/main" id="{5CEE694E-5F60-4D61-85DB-AAD5E5ACE8FA}"/>
                    </a:ext>
                  </a:extLst>
                </p:cNvPr>
                <p:cNvSpPr/>
                <p:nvPr/>
              </p:nvSpPr>
              <p:spPr>
                <a:xfrm>
                  <a:off x="4874196" y="4172283"/>
                  <a:ext cx="9336" cy="9336"/>
                </a:xfrm>
                <a:custGeom>
                  <a:avLst/>
                  <a:gdLst/>
                  <a:ahLst/>
                  <a:cxnLst/>
                  <a:rect l="l" t="t" r="r" b="b"/>
                  <a:pathLst>
                    <a:path w="1187" h="1187" extrusionOk="0">
                      <a:moveTo>
                        <a:pt x="594" y="1"/>
                      </a:moveTo>
                      <a:cubicBezTo>
                        <a:pt x="267" y="1"/>
                        <a:pt x="1" y="267"/>
                        <a:pt x="1" y="593"/>
                      </a:cubicBezTo>
                      <a:cubicBezTo>
                        <a:pt x="1" y="920"/>
                        <a:pt x="267" y="1186"/>
                        <a:pt x="594" y="1186"/>
                      </a:cubicBezTo>
                      <a:cubicBezTo>
                        <a:pt x="920" y="1186"/>
                        <a:pt x="1186" y="920"/>
                        <a:pt x="1186" y="593"/>
                      </a:cubicBezTo>
                      <a:cubicBezTo>
                        <a:pt x="1186" y="267"/>
                        <a:pt x="920" y="1"/>
                        <a:pt x="594"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grpSp>
          <p:nvGrpSpPr>
            <p:cNvPr id="832" name="Google Shape;8350;p117">
              <a:extLst>
                <a:ext uri="{FF2B5EF4-FFF2-40B4-BE49-F238E27FC236}">
                  <a16:creationId xmlns:a16="http://schemas.microsoft.com/office/drawing/2014/main" id="{5519EF7A-96D9-4FB7-B37E-49B6E29FEBD4}"/>
                </a:ext>
              </a:extLst>
            </p:cNvPr>
            <p:cNvGrpSpPr/>
            <p:nvPr/>
          </p:nvGrpSpPr>
          <p:grpSpPr>
            <a:xfrm>
              <a:off x="3597785" y="3274438"/>
              <a:ext cx="855610" cy="1122100"/>
              <a:chOff x="3597785" y="3274438"/>
              <a:chExt cx="855610" cy="1122100"/>
            </a:xfrm>
          </p:grpSpPr>
          <p:grpSp>
            <p:nvGrpSpPr>
              <p:cNvPr id="833" name="Google Shape;8351;p117">
                <a:extLst>
                  <a:ext uri="{FF2B5EF4-FFF2-40B4-BE49-F238E27FC236}">
                    <a16:creationId xmlns:a16="http://schemas.microsoft.com/office/drawing/2014/main" id="{C2B14136-12C0-4F40-978D-0B8E5C623479}"/>
                  </a:ext>
                </a:extLst>
              </p:cNvPr>
              <p:cNvGrpSpPr/>
              <p:nvPr/>
            </p:nvGrpSpPr>
            <p:grpSpPr>
              <a:xfrm>
                <a:off x="3617857" y="3284717"/>
                <a:ext cx="826785" cy="1099165"/>
                <a:chOff x="3617857" y="3284717"/>
                <a:chExt cx="826785" cy="1099165"/>
              </a:xfrm>
            </p:grpSpPr>
            <p:sp>
              <p:nvSpPr>
                <p:cNvPr id="971" name="Google Shape;8352;p117">
                  <a:extLst>
                    <a:ext uri="{FF2B5EF4-FFF2-40B4-BE49-F238E27FC236}">
                      <a16:creationId xmlns:a16="http://schemas.microsoft.com/office/drawing/2014/main" id="{2F9E7D62-6387-4B3D-BFAE-BE8DF14A9F6F}"/>
                    </a:ext>
                  </a:extLst>
                </p:cNvPr>
                <p:cNvSpPr/>
                <p:nvPr/>
              </p:nvSpPr>
              <p:spPr>
                <a:xfrm>
                  <a:off x="4155028" y="3869354"/>
                  <a:ext cx="289613" cy="514528"/>
                </a:xfrm>
                <a:custGeom>
                  <a:avLst/>
                  <a:gdLst/>
                  <a:ahLst/>
                  <a:cxnLst/>
                  <a:rect l="l" t="t" r="r" b="b"/>
                  <a:pathLst>
                    <a:path w="36823" h="65420" fill="none" extrusionOk="0">
                      <a:moveTo>
                        <a:pt x="5928" y="64827"/>
                      </a:moveTo>
                      <a:lnTo>
                        <a:pt x="6158" y="49755"/>
                      </a:lnTo>
                      <a:lnTo>
                        <a:pt x="8202" y="42327"/>
                      </a:lnTo>
                      <a:lnTo>
                        <a:pt x="8795" y="36351"/>
                      </a:lnTo>
                      <a:lnTo>
                        <a:pt x="8795" y="28912"/>
                      </a:lnTo>
                      <a:lnTo>
                        <a:pt x="3049" y="23347"/>
                      </a:lnTo>
                      <a:lnTo>
                        <a:pt x="0" y="12291"/>
                      </a:lnTo>
                      <a:lnTo>
                        <a:pt x="11601" y="1"/>
                      </a:lnTo>
                      <a:lnTo>
                        <a:pt x="19319" y="4259"/>
                      </a:lnTo>
                      <a:lnTo>
                        <a:pt x="27266" y="11747"/>
                      </a:lnTo>
                      <a:lnTo>
                        <a:pt x="36823" y="15472"/>
                      </a:lnTo>
                      <a:lnTo>
                        <a:pt x="34827" y="25803"/>
                      </a:lnTo>
                      <a:lnTo>
                        <a:pt x="26722" y="36944"/>
                      </a:lnTo>
                      <a:lnTo>
                        <a:pt x="19924" y="49198"/>
                      </a:lnTo>
                      <a:lnTo>
                        <a:pt x="11008" y="60690"/>
                      </a:lnTo>
                      <a:lnTo>
                        <a:pt x="5335" y="6542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72" name="Google Shape;8353;p117">
                  <a:extLst>
                    <a:ext uri="{FF2B5EF4-FFF2-40B4-BE49-F238E27FC236}">
                      <a16:creationId xmlns:a16="http://schemas.microsoft.com/office/drawing/2014/main" id="{E9F0C87D-9E4D-4F06-9D2B-4B27151866C0}"/>
                    </a:ext>
                  </a:extLst>
                </p:cNvPr>
                <p:cNvSpPr/>
                <p:nvPr/>
              </p:nvSpPr>
              <p:spPr>
                <a:xfrm>
                  <a:off x="3617857" y="3284717"/>
                  <a:ext cx="662957" cy="685970"/>
                </a:xfrm>
                <a:custGeom>
                  <a:avLst/>
                  <a:gdLst/>
                  <a:ahLst/>
                  <a:cxnLst/>
                  <a:rect l="l" t="t" r="r" b="b"/>
                  <a:pathLst>
                    <a:path w="84292" h="87218" fill="none" extrusionOk="0">
                      <a:moveTo>
                        <a:pt x="79900" y="75157"/>
                      </a:moveTo>
                      <a:lnTo>
                        <a:pt x="77916" y="83262"/>
                      </a:lnTo>
                      <a:lnTo>
                        <a:pt x="68299" y="87218"/>
                      </a:lnTo>
                      <a:lnTo>
                        <a:pt x="61610" y="72314"/>
                      </a:lnTo>
                      <a:lnTo>
                        <a:pt x="48376" y="64524"/>
                      </a:lnTo>
                      <a:lnTo>
                        <a:pt x="37489" y="50685"/>
                      </a:lnTo>
                      <a:lnTo>
                        <a:pt x="32771" y="39181"/>
                      </a:lnTo>
                      <a:lnTo>
                        <a:pt x="28525" y="27000"/>
                      </a:lnTo>
                      <a:lnTo>
                        <a:pt x="19779" y="19379"/>
                      </a:lnTo>
                      <a:lnTo>
                        <a:pt x="1" y="14057"/>
                      </a:lnTo>
                      <a:lnTo>
                        <a:pt x="5227" y="0"/>
                      </a:lnTo>
                      <a:lnTo>
                        <a:pt x="40380" y="3605"/>
                      </a:lnTo>
                      <a:lnTo>
                        <a:pt x="53662" y="9254"/>
                      </a:lnTo>
                      <a:lnTo>
                        <a:pt x="56711" y="17734"/>
                      </a:lnTo>
                      <a:lnTo>
                        <a:pt x="69727" y="26177"/>
                      </a:lnTo>
                      <a:lnTo>
                        <a:pt x="84291" y="20649"/>
                      </a:lnTo>
                      <a:lnTo>
                        <a:pt x="79465" y="38165"/>
                      </a:lnTo>
                      <a:lnTo>
                        <a:pt x="72207" y="46960"/>
                      </a:lnTo>
                      <a:lnTo>
                        <a:pt x="64791" y="54677"/>
                      </a:lnTo>
                      <a:lnTo>
                        <a:pt x="54497" y="63206"/>
                      </a:lnTo>
                      <a:lnTo>
                        <a:pt x="62094" y="63556"/>
                      </a:lnTo>
                      <a:lnTo>
                        <a:pt x="66098" y="74335"/>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73" name="Google Shape;8354;p117">
                  <a:extLst>
                    <a:ext uri="{FF2B5EF4-FFF2-40B4-BE49-F238E27FC236}">
                      <a16:creationId xmlns:a16="http://schemas.microsoft.com/office/drawing/2014/main" id="{AB325AA0-F41D-42A7-AFE2-4383CB68B511}"/>
                    </a:ext>
                  </a:extLst>
                </p:cNvPr>
                <p:cNvSpPr/>
                <p:nvPr/>
              </p:nvSpPr>
              <p:spPr>
                <a:xfrm>
                  <a:off x="4230666" y="3943372"/>
                  <a:ext cx="15612" cy="77934"/>
                </a:xfrm>
                <a:custGeom>
                  <a:avLst/>
                  <a:gdLst/>
                  <a:ahLst/>
                  <a:cxnLst/>
                  <a:rect l="l" t="t" r="r" b="b"/>
                  <a:pathLst>
                    <a:path w="1985" h="9909" fill="none" extrusionOk="0">
                      <a:moveTo>
                        <a:pt x="1984" y="9908"/>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74" name="Google Shape;8355;p117">
                  <a:extLst>
                    <a:ext uri="{FF2B5EF4-FFF2-40B4-BE49-F238E27FC236}">
                      <a16:creationId xmlns:a16="http://schemas.microsoft.com/office/drawing/2014/main" id="{6536C16F-EE2E-4C0B-B990-3A8324E2A6D9}"/>
                    </a:ext>
                  </a:extLst>
                </p:cNvPr>
                <p:cNvSpPr/>
                <p:nvPr/>
              </p:nvSpPr>
              <p:spPr>
                <a:xfrm>
                  <a:off x="4230666" y="3902843"/>
                  <a:ext cx="138817" cy="116937"/>
                </a:xfrm>
                <a:custGeom>
                  <a:avLst/>
                  <a:gdLst/>
                  <a:ahLst/>
                  <a:cxnLst/>
                  <a:rect l="l" t="t" r="r" b="b"/>
                  <a:pathLst>
                    <a:path w="17650" h="14868" fill="none" extrusionOk="0">
                      <a:moveTo>
                        <a:pt x="11952" y="14868"/>
                      </a:moveTo>
                      <a:lnTo>
                        <a:pt x="0" y="4670"/>
                      </a:lnTo>
                      <a:lnTo>
                        <a:pt x="9702" y="1"/>
                      </a:lnTo>
                      <a:lnTo>
                        <a:pt x="17649" y="7489"/>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75" name="Google Shape;8356;p117">
                  <a:extLst>
                    <a:ext uri="{FF2B5EF4-FFF2-40B4-BE49-F238E27FC236}">
                      <a16:creationId xmlns:a16="http://schemas.microsoft.com/office/drawing/2014/main" id="{B422D89E-3E6C-4C63-8A34-305EBB5ABC2B}"/>
                    </a:ext>
                  </a:extLst>
                </p:cNvPr>
                <p:cNvSpPr/>
                <p:nvPr/>
              </p:nvSpPr>
              <p:spPr>
                <a:xfrm>
                  <a:off x="4234473" y="3939573"/>
                  <a:ext cx="143953" cy="22171"/>
                </a:xfrm>
                <a:custGeom>
                  <a:avLst/>
                  <a:gdLst/>
                  <a:ahLst/>
                  <a:cxnLst/>
                  <a:rect l="l" t="t" r="r" b="b"/>
                  <a:pathLst>
                    <a:path w="18303" h="2819" fill="none" extrusionOk="0">
                      <a:moveTo>
                        <a:pt x="0" y="0"/>
                      </a:moveTo>
                      <a:lnTo>
                        <a:pt x="18303" y="28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76" name="Google Shape;8357;p117">
                  <a:extLst>
                    <a:ext uri="{FF2B5EF4-FFF2-40B4-BE49-F238E27FC236}">
                      <a16:creationId xmlns:a16="http://schemas.microsoft.com/office/drawing/2014/main" id="{E4947488-4160-4730-A09F-BFC65518989A}"/>
                    </a:ext>
                  </a:extLst>
                </p:cNvPr>
                <p:cNvSpPr/>
                <p:nvPr/>
              </p:nvSpPr>
              <p:spPr>
                <a:xfrm>
                  <a:off x="4300405" y="4023579"/>
                  <a:ext cx="24264" cy="112650"/>
                </a:xfrm>
                <a:custGeom>
                  <a:avLst/>
                  <a:gdLst/>
                  <a:ahLst/>
                  <a:cxnLst/>
                  <a:rect l="l" t="t" r="r" b="b"/>
                  <a:pathLst>
                    <a:path w="3085" h="14323" fill="none" extrusionOk="0">
                      <a:moveTo>
                        <a:pt x="0" y="14323"/>
                      </a:moveTo>
                      <a:lnTo>
                        <a:pt x="3085"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77" name="Google Shape;8358;p117">
                  <a:extLst>
                    <a:ext uri="{FF2B5EF4-FFF2-40B4-BE49-F238E27FC236}">
                      <a16:creationId xmlns:a16="http://schemas.microsoft.com/office/drawing/2014/main" id="{8CD5BAD3-8768-4641-9EA7-5DE39E6BD790}"/>
                    </a:ext>
                  </a:extLst>
                </p:cNvPr>
                <p:cNvSpPr/>
                <p:nvPr/>
              </p:nvSpPr>
              <p:spPr>
                <a:xfrm>
                  <a:off x="4324661" y="4019772"/>
                  <a:ext cx="40544" cy="140154"/>
                </a:xfrm>
                <a:custGeom>
                  <a:avLst/>
                  <a:gdLst/>
                  <a:ahLst/>
                  <a:cxnLst/>
                  <a:rect l="l" t="t" r="r" b="b"/>
                  <a:pathLst>
                    <a:path w="5155" h="17820" fill="none" extrusionOk="0">
                      <a:moveTo>
                        <a:pt x="1" y="1"/>
                      </a:moveTo>
                      <a:lnTo>
                        <a:pt x="5154" y="178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78" name="Google Shape;8359;p117">
                  <a:extLst>
                    <a:ext uri="{FF2B5EF4-FFF2-40B4-BE49-F238E27FC236}">
                      <a16:creationId xmlns:a16="http://schemas.microsoft.com/office/drawing/2014/main" id="{61D1F9E9-0616-41C5-B66F-2AE252A43E15}"/>
                    </a:ext>
                  </a:extLst>
                </p:cNvPr>
                <p:cNvSpPr/>
                <p:nvPr/>
              </p:nvSpPr>
              <p:spPr>
                <a:xfrm>
                  <a:off x="4324661" y="4019772"/>
                  <a:ext cx="104282" cy="52522"/>
                </a:xfrm>
                <a:custGeom>
                  <a:avLst/>
                  <a:gdLst/>
                  <a:ahLst/>
                  <a:cxnLst/>
                  <a:rect l="l" t="t" r="r" b="b"/>
                  <a:pathLst>
                    <a:path w="13259" h="6678" fill="none" extrusionOk="0">
                      <a:moveTo>
                        <a:pt x="1" y="1"/>
                      </a:moveTo>
                      <a:lnTo>
                        <a:pt x="13259" y="667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79" name="Google Shape;8360;p117">
                  <a:extLst>
                    <a:ext uri="{FF2B5EF4-FFF2-40B4-BE49-F238E27FC236}">
                      <a16:creationId xmlns:a16="http://schemas.microsoft.com/office/drawing/2014/main" id="{8E28D8D9-7C74-40C1-B675-2F990D2EE3FA}"/>
                    </a:ext>
                  </a:extLst>
                </p:cNvPr>
                <p:cNvSpPr/>
                <p:nvPr/>
              </p:nvSpPr>
              <p:spPr>
                <a:xfrm>
                  <a:off x="4328467" y="3989901"/>
                  <a:ext cx="113421" cy="29879"/>
                </a:xfrm>
                <a:custGeom>
                  <a:avLst/>
                  <a:gdLst/>
                  <a:ahLst/>
                  <a:cxnLst/>
                  <a:rect l="l" t="t" r="r" b="b"/>
                  <a:pathLst>
                    <a:path w="14421" h="3799" fill="none" extrusionOk="0">
                      <a:moveTo>
                        <a:pt x="14420" y="0"/>
                      </a:moveTo>
                      <a:lnTo>
                        <a:pt x="1" y="379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80" name="Google Shape;8361;p117">
                  <a:extLst>
                    <a:ext uri="{FF2B5EF4-FFF2-40B4-BE49-F238E27FC236}">
                      <a16:creationId xmlns:a16="http://schemas.microsoft.com/office/drawing/2014/main" id="{2A892EF4-9E8C-4F8D-A1ED-4A3827AF8707}"/>
                    </a:ext>
                  </a:extLst>
                </p:cNvPr>
                <p:cNvSpPr/>
                <p:nvPr/>
              </p:nvSpPr>
              <p:spPr>
                <a:xfrm>
                  <a:off x="4224193" y="4019772"/>
                  <a:ext cx="23886" cy="76975"/>
                </a:xfrm>
                <a:custGeom>
                  <a:avLst/>
                  <a:gdLst/>
                  <a:ahLst/>
                  <a:cxnLst/>
                  <a:rect l="l" t="t" r="r" b="b"/>
                  <a:pathLst>
                    <a:path w="3037" h="9787" fill="none" extrusionOk="0">
                      <a:moveTo>
                        <a:pt x="1" y="9787"/>
                      </a:moveTo>
                      <a:lnTo>
                        <a:pt x="3037"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81" name="Google Shape;8362;p117">
                  <a:extLst>
                    <a:ext uri="{FF2B5EF4-FFF2-40B4-BE49-F238E27FC236}">
                      <a16:creationId xmlns:a16="http://schemas.microsoft.com/office/drawing/2014/main" id="{B42DBDCB-E765-47EC-8FF3-1544FEB5F3C6}"/>
                    </a:ext>
                  </a:extLst>
                </p:cNvPr>
                <p:cNvSpPr/>
                <p:nvPr/>
              </p:nvSpPr>
              <p:spPr>
                <a:xfrm>
                  <a:off x="4248071" y="4019772"/>
                  <a:ext cx="52342" cy="116457"/>
                </a:xfrm>
                <a:custGeom>
                  <a:avLst/>
                  <a:gdLst/>
                  <a:ahLst/>
                  <a:cxnLst/>
                  <a:rect l="l" t="t" r="r" b="b"/>
                  <a:pathLst>
                    <a:path w="6655" h="14807" fill="none" extrusionOk="0">
                      <a:moveTo>
                        <a:pt x="1" y="1"/>
                      </a:moveTo>
                      <a:lnTo>
                        <a:pt x="6654" y="1480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82" name="Google Shape;8363;p117">
                  <a:extLst>
                    <a:ext uri="{FF2B5EF4-FFF2-40B4-BE49-F238E27FC236}">
                      <a16:creationId xmlns:a16="http://schemas.microsoft.com/office/drawing/2014/main" id="{BF9C2F8D-84D9-472C-9C65-1267FE49DB39}"/>
                    </a:ext>
                  </a:extLst>
                </p:cNvPr>
                <p:cNvSpPr/>
                <p:nvPr/>
              </p:nvSpPr>
              <p:spPr>
                <a:xfrm>
                  <a:off x="4300405" y="4138982"/>
                  <a:ext cx="6567" cy="119029"/>
                </a:xfrm>
                <a:custGeom>
                  <a:avLst/>
                  <a:gdLst/>
                  <a:ahLst/>
                  <a:cxnLst/>
                  <a:rect l="l" t="t" r="r" b="b"/>
                  <a:pathLst>
                    <a:path w="835" h="15134" fill="none" extrusionOk="0">
                      <a:moveTo>
                        <a:pt x="0" y="1"/>
                      </a:moveTo>
                      <a:lnTo>
                        <a:pt x="835" y="1513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83" name="Google Shape;8364;p117">
                  <a:extLst>
                    <a:ext uri="{FF2B5EF4-FFF2-40B4-BE49-F238E27FC236}">
                      <a16:creationId xmlns:a16="http://schemas.microsoft.com/office/drawing/2014/main" id="{3E4FE653-221C-470B-8158-B5A51C8EB5FB}"/>
                    </a:ext>
                  </a:extLst>
                </p:cNvPr>
                <p:cNvSpPr/>
                <p:nvPr/>
              </p:nvSpPr>
              <p:spPr>
                <a:xfrm>
                  <a:off x="4219726" y="4200164"/>
                  <a:ext cx="85343" cy="60513"/>
                </a:xfrm>
                <a:custGeom>
                  <a:avLst/>
                  <a:gdLst/>
                  <a:ahLst/>
                  <a:cxnLst/>
                  <a:rect l="l" t="t" r="r" b="b"/>
                  <a:pathLst>
                    <a:path w="10851" h="7694" fill="none" extrusionOk="0">
                      <a:moveTo>
                        <a:pt x="0" y="0"/>
                      </a:moveTo>
                      <a:lnTo>
                        <a:pt x="10851" y="769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84" name="Google Shape;8365;p117">
                  <a:extLst>
                    <a:ext uri="{FF2B5EF4-FFF2-40B4-BE49-F238E27FC236}">
                      <a16:creationId xmlns:a16="http://schemas.microsoft.com/office/drawing/2014/main" id="{691A01BC-0BC1-4B84-885C-237787CF8742}"/>
                    </a:ext>
                  </a:extLst>
                </p:cNvPr>
                <p:cNvSpPr/>
                <p:nvPr/>
              </p:nvSpPr>
              <p:spPr>
                <a:xfrm>
                  <a:off x="4223430" y="4137275"/>
                  <a:ext cx="81930" cy="15132"/>
                </a:xfrm>
                <a:custGeom>
                  <a:avLst/>
                  <a:gdLst/>
                  <a:ahLst/>
                  <a:cxnLst/>
                  <a:rect l="l" t="t" r="r" b="b"/>
                  <a:pathLst>
                    <a:path w="10417" h="1924" fill="none" extrusionOk="0">
                      <a:moveTo>
                        <a:pt x="1" y="1923"/>
                      </a:moveTo>
                      <a:lnTo>
                        <a:pt x="1041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85" name="Google Shape;8366;p117">
                  <a:extLst>
                    <a:ext uri="{FF2B5EF4-FFF2-40B4-BE49-F238E27FC236}">
                      <a16:creationId xmlns:a16="http://schemas.microsoft.com/office/drawing/2014/main" id="{44C4B113-8553-48AE-8F45-1603EC8F5AA9}"/>
                    </a:ext>
                  </a:extLst>
                </p:cNvPr>
                <p:cNvSpPr/>
                <p:nvPr/>
              </p:nvSpPr>
              <p:spPr>
                <a:xfrm>
                  <a:off x="4303638" y="4138982"/>
                  <a:ext cx="59947" cy="23894"/>
                </a:xfrm>
                <a:custGeom>
                  <a:avLst/>
                  <a:gdLst/>
                  <a:ahLst/>
                  <a:cxnLst/>
                  <a:rect l="l" t="t" r="r" b="b"/>
                  <a:pathLst>
                    <a:path w="7622" h="3038" fill="none" extrusionOk="0">
                      <a:moveTo>
                        <a:pt x="7621" y="3037"/>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86" name="Google Shape;8367;p117">
                  <a:extLst>
                    <a:ext uri="{FF2B5EF4-FFF2-40B4-BE49-F238E27FC236}">
                      <a16:creationId xmlns:a16="http://schemas.microsoft.com/office/drawing/2014/main" id="{316FC181-5193-4CDB-9CF9-5021782D792F}"/>
                    </a:ext>
                  </a:extLst>
                </p:cNvPr>
                <p:cNvSpPr/>
                <p:nvPr/>
              </p:nvSpPr>
              <p:spPr>
                <a:xfrm>
                  <a:off x="4201644" y="4267237"/>
                  <a:ext cx="39970" cy="77164"/>
                </a:xfrm>
                <a:custGeom>
                  <a:avLst/>
                  <a:gdLst/>
                  <a:ahLst/>
                  <a:cxnLst/>
                  <a:rect l="l" t="t" r="r" b="b"/>
                  <a:pathLst>
                    <a:path w="5082" h="9811" fill="none" extrusionOk="0">
                      <a:moveTo>
                        <a:pt x="1" y="0"/>
                      </a:moveTo>
                      <a:lnTo>
                        <a:pt x="5081" y="981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87" name="Google Shape;8368;p117">
                  <a:extLst>
                    <a:ext uri="{FF2B5EF4-FFF2-40B4-BE49-F238E27FC236}">
                      <a16:creationId xmlns:a16="http://schemas.microsoft.com/office/drawing/2014/main" id="{191C3BAD-1DC8-4215-B5C0-4DBDBBBC9860}"/>
                    </a:ext>
                  </a:extLst>
                </p:cNvPr>
                <p:cNvSpPr/>
                <p:nvPr/>
              </p:nvSpPr>
              <p:spPr>
                <a:xfrm>
                  <a:off x="4203831" y="4258003"/>
                  <a:ext cx="103142" cy="9241"/>
                </a:xfrm>
                <a:custGeom>
                  <a:avLst/>
                  <a:gdLst/>
                  <a:ahLst/>
                  <a:cxnLst/>
                  <a:rect l="l" t="t" r="r" b="b"/>
                  <a:pathLst>
                    <a:path w="13114" h="1175" fill="none" extrusionOk="0">
                      <a:moveTo>
                        <a:pt x="1" y="1174"/>
                      </a:moveTo>
                      <a:lnTo>
                        <a:pt x="1311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88" name="Google Shape;8369;p117">
                  <a:extLst>
                    <a:ext uri="{FF2B5EF4-FFF2-40B4-BE49-F238E27FC236}">
                      <a16:creationId xmlns:a16="http://schemas.microsoft.com/office/drawing/2014/main" id="{C6AF46EF-B23E-4050-9B4E-CBB6FB84A4C6}"/>
                    </a:ext>
                  </a:extLst>
                </p:cNvPr>
                <p:cNvSpPr/>
                <p:nvPr/>
              </p:nvSpPr>
              <p:spPr>
                <a:xfrm>
                  <a:off x="4179001" y="3943372"/>
                  <a:ext cx="51673" cy="104951"/>
                </a:xfrm>
                <a:custGeom>
                  <a:avLst/>
                  <a:gdLst/>
                  <a:ahLst/>
                  <a:cxnLst/>
                  <a:rect l="l" t="t" r="r" b="b"/>
                  <a:pathLst>
                    <a:path w="6570" h="13344" fill="none" extrusionOk="0">
                      <a:moveTo>
                        <a:pt x="1" y="13344"/>
                      </a:moveTo>
                      <a:lnTo>
                        <a:pt x="656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89" name="Google Shape;8370;p117">
                  <a:extLst>
                    <a:ext uri="{FF2B5EF4-FFF2-40B4-BE49-F238E27FC236}">
                      <a16:creationId xmlns:a16="http://schemas.microsoft.com/office/drawing/2014/main" id="{DC0BED12-7CD2-438E-9840-47884B4FB708}"/>
                    </a:ext>
                  </a:extLst>
                </p:cNvPr>
                <p:cNvSpPr/>
                <p:nvPr/>
              </p:nvSpPr>
              <p:spPr>
                <a:xfrm>
                  <a:off x="4248071" y="4019772"/>
                  <a:ext cx="76597" cy="8"/>
                </a:xfrm>
                <a:custGeom>
                  <a:avLst/>
                  <a:gdLst/>
                  <a:ahLst/>
                  <a:cxnLst/>
                  <a:rect l="l" t="t" r="r" b="b"/>
                  <a:pathLst>
                    <a:path w="9739" h="1" fill="none" extrusionOk="0">
                      <a:moveTo>
                        <a:pt x="1" y="1"/>
                      </a:moveTo>
                      <a:lnTo>
                        <a:pt x="973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90" name="Google Shape;8371;p117">
                  <a:extLst>
                    <a:ext uri="{FF2B5EF4-FFF2-40B4-BE49-F238E27FC236}">
                      <a16:creationId xmlns:a16="http://schemas.microsoft.com/office/drawing/2014/main" id="{2B178133-95C6-4B4C-9DF5-366129413622}"/>
                    </a:ext>
                  </a:extLst>
                </p:cNvPr>
                <p:cNvSpPr/>
                <p:nvPr/>
              </p:nvSpPr>
              <p:spPr>
                <a:xfrm>
                  <a:off x="4219529" y="4138982"/>
                  <a:ext cx="84116" cy="63282"/>
                </a:xfrm>
                <a:custGeom>
                  <a:avLst/>
                  <a:gdLst/>
                  <a:ahLst/>
                  <a:cxnLst/>
                  <a:rect l="l" t="t" r="r" b="b"/>
                  <a:pathLst>
                    <a:path w="10695" h="8046" fill="none" extrusionOk="0">
                      <a:moveTo>
                        <a:pt x="1" y="8045"/>
                      </a:moveTo>
                      <a:lnTo>
                        <a:pt x="1069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91" name="Google Shape;8372;p117">
                  <a:extLst>
                    <a:ext uri="{FF2B5EF4-FFF2-40B4-BE49-F238E27FC236}">
                      <a16:creationId xmlns:a16="http://schemas.microsoft.com/office/drawing/2014/main" id="{CCF689BC-A493-4BA4-9A99-DD9BEDC009CF}"/>
                    </a:ext>
                  </a:extLst>
                </p:cNvPr>
                <p:cNvSpPr/>
                <p:nvPr/>
              </p:nvSpPr>
              <p:spPr>
                <a:xfrm>
                  <a:off x="3654964" y="3289853"/>
                  <a:ext cx="46820" cy="63848"/>
                </a:xfrm>
                <a:custGeom>
                  <a:avLst/>
                  <a:gdLst/>
                  <a:ahLst/>
                  <a:cxnLst/>
                  <a:rect l="l" t="t" r="r" b="b"/>
                  <a:pathLst>
                    <a:path w="5953" h="8118" fill="none" extrusionOk="0">
                      <a:moveTo>
                        <a:pt x="1" y="0"/>
                      </a:moveTo>
                      <a:lnTo>
                        <a:pt x="5952" y="811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92" name="Google Shape;8373;p117">
                  <a:extLst>
                    <a:ext uri="{FF2B5EF4-FFF2-40B4-BE49-F238E27FC236}">
                      <a16:creationId xmlns:a16="http://schemas.microsoft.com/office/drawing/2014/main" id="{081E834E-36D7-486E-9B99-1B6129C5A6BB}"/>
                    </a:ext>
                  </a:extLst>
                </p:cNvPr>
                <p:cNvSpPr/>
                <p:nvPr/>
              </p:nvSpPr>
              <p:spPr>
                <a:xfrm>
                  <a:off x="3619760" y="3353693"/>
                  <a:ext cx="85736" cy="36730"/>
                </a:xfrm>
                <a:custGeom>
                  <a:avLst/>
                  <a:gdLst/>
                  <a:ahLst/>
                  <a:cxnLst/>
                  <a:rect l="l" t="t" r="r" b="b"/>
                  <a:pathLst>
                    <a:path w="10901" h="4670" fill="none" extrusionOk="0">
                      <a:moveTo>
                        <a:pt x="1" y="4670"/>
                      </a:moveTo>
                      <a:lnTo>
                        <a:pt x="1090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93" name="Google Shape;8374;p117">
                  <a:extLst>
                    <a:ext uri="{FF2B5EF4-FFF2-40B4-BE49-F238E27FC236}">
                      <a16:creationId xmlns:a16="http://schemas.microsoft.com/office/drawing/2014/main" id="{DE2D4015-387D-401F-B1BF-5209B90AE174}"/>
                    </a:ext>
                  </a:extLst>
                </p:cNvPr>
                <p:cNvSpPr/>
                <p:nvPr/>
              </p:nvSpPr>
              <p:spPr>
                <a:xfrm>
                  <a:off x="3703011" y="3354739"/>
                  <a:ext cx="70415" cy="79350"/>
                </a:xfrm>
                <a:custGeom>
                  <a:avLst/>
                  <a:gdLst/>
                  <a:ahLst/>
                  <a:cxnLst/>
                  <a:rect l="l" t="t" r="r" b="b"/>
                  <a:pathLst>
                    <a:path w="8953" h="10089" fill="none" extrusionOk="0">
                      <a:moveTo>
                        <a:pt x="1" y="0"/>
                      </a:moveTo>
                      <a:lnTo>
                        <a:pt x="8952" y="1008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94" name="Google Shape;8375;p117">
                  <a:extLst>
                    <a:ext uri="{FF2B5EF4-FFF2-40B4-BE49-F238E27FC236}">
                      <a16:creationId xmlns:a16="http://schemas.microsoft.com/office/drawing/2014/main" id="{8D30B813-7234-425A-83D5-3E5F63FBD2E9}"/>
                    </a:ext>
                  </a:extLst>
                </p:cNvPr>
                <p:cNvSpPr/>
                <p:nvPr/>
              </p:nvSpPr>
              <p:spPr>
                <a:xfrm>
                  <a:off x="3779884" y="3366443"/>
                  <a:ext cx="34449" cy="67647"/>
                </a:xfrm>
                <a:custGeom>
                  <a:avLst/>
                  <a:gdLst/>
                  <a:ahLst/>
                  <a:cxnLst/>
                  <a:rect l="l" t="t" r="r" b="b"/>
                  <a:pathLst>
                    <a:path w="4380" h="8601" fill="none" extrusionOk="0">
                      <a:moveTo>
                        <a:pt x="1" y="8601"/>
                      </a:moveTo>
                      <a:lnTo>
                        <a:pt x="438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95" name="Google Shape;8376;p117">
                  <a:extLst>
                    <a:ext uri="{FF2B5EF4-FFF2-40B4-BE49-F238E27FC236}">
                      <a16:creationId xmlns:a16="http://schemas.microsoft.com/office/drawing/2014/main" id="{1F8727BF-1C18-43B0-BBA0-A5606AD4F8B3}"/>
                    </a:ext>
                  </a:extLst>
                </p:cNvPr>
                <p:cNvSpPr/>
                <p:nvPr/>
              </p:nvSpPr>
              <p:spPr>
                <a:xfrm>
                  <a:off x="3701776" y="3353693"/>
                  <a:ext cx="116363" cy="12757"/>
                </a:xfrm>
                <a:custGeom>
                  <a:avLst/>
                  <a:gdLst/>
                  <a:ahLst/>
                  <a:cxnLst/>
                  <a:rect l="l" t="t" r="r" b="b"/>
                  <a:pathLst>
                    <a:path w="14795" h="1622" fill="none" extrusionOk="0">
                      <a:moveTo>
                        <a:pt x="14795" y="1621"/>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96" name="Google Shape;8377;p117">
                  <a:extLst>
                    <a:ext uri="{FF2B5EF4-FFF2-40B4-BE49-F238E27FC236}">
                      <a16:creationId xmlns:a16="http://schemas.microsoft.com/office/drawing/2014/main" id="{34388AEF-B84B-49D7-8DA0-8E8722A355A8}"/>
                    </a:ext>
                  </a:extLst>
                </p:cNvPr>
                <p:cNvSpPr/>
                <p:nvPr/>
              </p:nvSpPr>
              <p:spPr>
                <a:xfrm>
                  <a:off x="3701776" y="3313063"/>
                  <a:ext cx="227204" cy="40638"/>
                </a:xfrm>
                <a:custGeom>
                  <a:avLst/>
                  <a:gdLst/>
                  <a:ahLst/>
                  <a:cxnLst/>
                  <a:rect l="l" t="t" r="r" b="b"/>
                  <a:pathLst>
                    <a:path w="28888" h="5167" fill="none" extrusionOk="0">
                      <a:moveTo>
                        <a:pt x="28887" y="1"/>
                      </a:moveTo>
                      <a:lnTo>
                        <a:pt x="0" y="51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97" name="Google Shape;8378;p117">
                  <a:extLst>
                    <a:ext uri="{FF2B5EF4-FFF2-40B4-BE49-F238E27FC236}">
                      <a16:creationId xmlns:a16="http://schemas.microsoft.com/office/drawing/2014/main" id="{3BAD91A4-0CED-4A2A-80D7-7D90BDEE851E}"/>
                    </a:ext>
                  </a:extLst>
                </p:cNvPr>
                <p:cNvSpPr/>
                <p:nvPr/>
              </p:nvSpPr>
              <p:spPr>
                <a:xfrm>
                  <a:off x="3888633" y="3313063"/>
                  <a:ext cx="40347" cy="114467"/>
                </a:xfrm>
                <a:custGeom>
                  <a:avLst/>
                  <a:gdLst/>
                  <a:ahLst/>
                  <a:cxnLst/>
                  <a:rect l="l" t="t" r="r" b="b"/>
                  <a:pathLst>
                    <a:path w="5130" h="14554" fill="none" extrusionOk="0">
                      <a:moveTo>
                        <a:pt x="5129" y="1"/>
                      </a:moveTo>
                      <a:lnTo>
                        <a:pt x="0" y="1455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98" name="Google Shape;8379;p117">
                  <a:extLst>
                    <a:ext uri="{FF2B5EF4-FFF2-40B4-BE49-F238E27FC236}">
                      <a16:creationId xmlns:a16="http://schemas.microsoft.com/office/drawing/2014/main" id="{9568E32C-1931-498D-B98B-C36D3769373C}"/>
                    </a:ext>
                  </a:extLst>
                </p:cNvPr>
                <p:cNvSpPr/>
                <p:nvPr/>
              </p:nvSpPr>
              <p:spPr>
                <a:xfrm>
                  <a:off x="3814325" y="3366443"/>
                  <a:ext cx="74316" cy="61087"/>
                </a:xfrm>
                <a:custGeom>
                  <a:avLst/>
                  <a:gdLst/>
                  <a:ahLst/>
                  <a:cxnLst/>
                  <a:rect l="l" t="t" r="r" b="b"/>
                  <a:pathLst>
                    <a:path w="9449" h="7767" fill="none" extrusionOk="0">
                      <a:moveTo>
                        <a:pt x="1" y="0"/>
                      </a:moveTo>
                      <a:lnTo>
                        <a:pt x="9448" y="77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99" name="Google Shape;8380;p117">
                  <a:extLst>
                    <a:ext uri="{FF2B5EF4-FFF2-40B4-BE49-F238E27FC236}">
                      <a16:creationId xmlns:a16="http://schemas.microsoft.com/office/drawing/2014/main" id="{A82BEAB2-2C7E-4CDD-8F99-050E2A3DC860}"/>
                    </a:ext>
                  </a:extLst>
                </p:cNvPr>
                <p:cNvSpPr/>
                <p:nvPr/>
              </p:nvSpPr>
              <p:spPr>
                <a:xfrm>
                  <a:off x="3838399" y="3427522"/>
                  <a:ext cx="50242" cy="67749"/>
                </a:xfrm>
                <a:custGeom>
                  <a:avLst/>
                  <a:gdLst/>
                  <a:ahLst/>
                  <a:cxnLst/>
                  <a:rect l="l" t="t" r="r" b="b"/>
                  <a:pathLst>
                    <a:path w="6388" h="8614" fill="none" extrusionOk="0">
                      <a:moveTo>
                        <a:pt x="0" y="8613"/>
                      </a:moveTo>
                      <a:lnTo>
                        <a:pt x="638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00" name="Google Shape;8381;p117">
                  <a:extLst>
                    <a:ext uri="{FF2B5EF4-FFF2-40B4-BE49-F238E27FC236}">
                      <a16:creationId xmlns:a16="http://schemas.microsoft.com/office/drawing/2014/main" id="{BB11098E-FF83-4515-ABE4-91F8A6DC4022}"/>
                    </a:ext>
                  </a:extLst>
                </p:cNvPr>
                <p:cNvSpPr/>
                <p:nvPr/>
              </p:nvSpPr>
              <p:spPr>
                <a:xfrm>
                  <a:off x="3814325" y="3313063"/>
                  <a:ext cx="114656" cy="53388"/>
                </a:xfrm>
                <a:custGeom>
                  <a:avLst/>
                  <a:gdLst/>
                  <a:ahLst/>
                  <a:cxnLst/>
                  <a:rect l="l" t="t" r="r" b="b"/>
                  <a:pathLst>
                    <a:path w="14578" h="6788" fill="none" extrusionOk="0">
                      <a:moveTo>
                        <a:pt x="1" y="6787"/>
                      </a:moveTo>
                      <a:lnTo>
                        <a:pt x="14577"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01" name="Google Shape;8382;p117">
                  <a:extLst>
                    <a:ext uri="{FF2B5EF4-FFF2-40B4-BE49-F238E27FC236}">
                      <a16:creationId xmlns:a16="http://schemas.microsoft.com/office/drawing/2014/main" id="{CD4A42AE-269D-4D0D-9896-2308D59B5AED}"/>
                    </a:ext>
                  </a:extLst>
                </p:cNvPr>
                <p:cNvSpPr/>
                <p:nvPr/>
              </p:nvSpPr>
              <p:spPr>
                <a:xfrm>
                  <a:off x="3888633" y="3427522"/>
                  <a:ext cx="55377" cy="76212"/>
                </a:xfrm>
                <a:custGeom>
                  <a:avLst/>
                  <a:gdLst/>
                  <a:ahLst/>
                  <a:cxnLst/>
                  <a:rect l="l" t="t" r="r" b="b"/>
                  <a:pathLst>
                    <a:path w="7041" h="9690" fill="none" extrusionOk="0">
                      <a:moveTo>
                        <a:pt x="0" y="0"/>
                      </a:moveTo>
                      <a:lnTo>
                        <a:pt x="7041" y="969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02" name="Google Shape;8383;p117">
                  <a:extLst>
                    <a:ext uri="{FF2B5EF4-FFF2-40B4-BE49-F238E27FC236}">
                      <a16:creationId xmlns:a16="http://schemas.microsoft.com/office/drawing/2014/main" id="{A5CB1D32-8985-4BAE-A4ED-3820EB7A23D2}"/>
                    </a:ext>
                  </a:extLst>
                </p:cNvPr>
                <p:cNvSpPr/>
                <p:nvPr/>
              </p:nvSpPr>
              <p:spPr>
                <a:xfrm>
                  <a:off x="3944003" y="3406208"/>
                  <a:ext cx="40631" cy="97526"/>
                </a:xfrm>
                <a:custGeom>
                  <a:avLst/>
                  <a:gdLst/>
                  <a:ahLst/>
                  <a:cxnLst/>
                  <a:rect l="l" t="t" r="r" b="b"/>
                  <a:pathLst>
                    <a:path w="5166" h="12400" fill="none" extrusionOk="0">
                      <a:moveTo>
                        <a:pt x="1" y="12400"/>
                      </a:moveTo>
                      <a:lnTo>
                        <a:pt x="516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03" name="Google Shape;8384;p117">
                  <a:extLst>
                    <a:ext uri="{FF2B5EF4-FFF2-40B4-BE49-F238E27FC236}">
                      <a16:creationId xmlns:a16="http://schemas.microsoft.com/office/drawing/2014/main" id="{42BFAD1F-C493-430D-BB37-DB614BD841C1}"/>
                    </a:ext>
                  </a:extLst>
                </p:cNvPr>
                <p:cNvSpPr/>
                <p:nvPr/>
              </p:nvSpPr>
              <p:spPr>
                <a:xfrm>
                  <a:off x="3984625" y="3357500"/>
                  <a:ext cx="55291" cy="48716"/>
                </a:xfrm>
                <a:custGeom>
                  <a:avLst/>
                  <a:gdLst/>
                  <a:ahLst/>
                  <a:cxnLst/>
                  <a:rect l="l" t="t" r="r" b="b"/>
                  <a:pathLst>
                    <a:path w="7030" h="6194" fill="none" extrusionOk="0">
                      <a:moveTo>
                        <a:pt x="1" y="6194"/>
                      </a:moveTo>
                      <a:lnTo>
                        <a:pt x="702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04" name="Google Shape;8385;p117">
                  <a:extLst>
                    <a:ext uri="{FF2B5EF4-FFF2-40B4-BE49-F238E27FC236}">
                      <a16:creationId xmlns:a16="http://schemas.microsoft.com/office/drawing/2014/main" id="{00451D21-9184-4E52-9AB3-3EC3A8CB6F94}"/>
                    </a:ext>
                  </a:extLst>
                </p:cNvPr>
                <p:cNvSpPr/>
                <p:nvPr/>
              </p:nvSpPr>
              <p:spPr>
                <a:xfrm>
                  <a:off x="3888633" y="3406208"/>
                  <a:ext cx="96000" cy="21322"/>
                </a:xfrm>
                <a:custGeom>
                  <a:avLst/>
                  <a:gdLst/>
                  <a:ahLst/>
                  <a:cxnLst/>
                  <a:rect l="l" t="t" r="r" b="b"/>
                  <a:pathLst>
                    <a:path w="12206" h="2711" fill="none" extrusionOk="0">
                      <a:moveTo>
                        <a:pt x="0" y="2710"/>
                      </a:moveTo>
                      <a:lnTo>
                        <a:pt x="1220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05" name="Google Shape;8386;p117">
                  <a:extLst>
                    <a:ext uri="{FF2B5EF4-FFF2-40B4-BE49-F238E27FC236}">
                      <a16:creationId xmlns:a16="http://schemas.microsoft.com/office/drawing/2014/main" id="{FD953039-5B2C-4546-9B7A-E3ABB8FC6830}"/>
                    </a:ext>
                  </a:extLst>
                </p:cNvPr>
                <p:cNvSpPr/>
                <p:nvPr/>
              </p:nvSpPr>
              <p:spPr>
                <a:xfrm>
                  <a:off x="3984625" y="3406208"/>
                  <a:ext cx="42251" cy="136348"/>
                </a:xfrm>
                <a:custGeom>
                  <a:avLst/>
                  <a:gdLst/>
                  <a:ahLst/>
                  <a:cxnLst/>
                  <a:rect l="l" t="t" r="r" b="b"/>
                  <a:pathLst>
                    <a:path w="5372" h="17336" fill="none" extrusionOk="0">
                      <a:moveTo>
                        <a:pt x="1" y="1"/>
                      </a:moveTo>
                      <a:lnTo>
                        <a:pt x="5372" y="173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06" name="Google Shape;8387;p117">
                  <a:extLst>
                    <a:ext uri="{FF2B5EF4-FFF2-40B4-BE49-F238E27FC236}">
                      <a16:creationId xmlns:a16="http://schemas.microsoft.com/office/drawing/2014/main" id="{7E7743A7-28A9-4EAE-A31C-F1FA355643E0}"/>
                    </a:ext>
                  </a:extLst>
                </p:cNvPr>
                <p:cNvSpPr/>
                <p:nvPr/>
              </p:nvSpPr>
              <p:spPr>
                <a:xfrm>
                  <a:off x="4026868" y="3427522"/>
                  <a:ext cx="35597" cy="115033"/>
                </a:xfrm>
                <a:custGeom>
                  <a:avLst/>
                  <a:gdLst/>
                  <a:ahLst/>
                  <a:cxnLst/>
                  <a:rect l="l" t="t" r="r" b="b"/>
                  <a:pathLst>
                    <a:path w="4526" h="14626" fill="none" extrusionOk="0">
                      <a:moveTo>
                        <a:pt x="1" y="14625"/>
                      </a:moveTo>
                      <a:lnTo>
                        <a:pt x="4525"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07" name="Google Shape;8388;p117">
                  <a:extLst>
                    <a:ext uri="{FF2B5EF4-FFF2-40B4-BE49-F238E27FC236}">
                      <a16:creationId xmlns:a16="http://schemas.microsoft.com/office/drawing/2014/main" id="{6C7CC0A3-4523-490D-BC6E-29339E707AC1}"/>
                    </a:ext>
                  </a:extLst>
                </p:cNvPr>
                <p:cNvSpPr/>
                <p:nvPr/>
              </p:nvSpPr>
              <p:spPr>
                <a:xfrm>
                  <a:off x="3876261" y="3542548"/>
                  <a:ext cx="150615" cy="52051"/>
                </a:xfrm>
                <a:custGeom>
                  <a:avLst/>
                  <a:gdLst/>
                  <a:ahLst/>
                  <a:cxnLst/>
                  <a:rect l="l" t="t" r="r" b="b"/>
                  <a:pathLst>
                    <a:path w="19150" h="6618" fill="none" extrusionOk="0">
                      <a:moveTo>
                        <a:pt x="1" y="6617"/>
                      </a:moveTo>
                      <a:lnTo>
                        <a:pt x="1915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08" name="Google Shape;8389;p117">
                  <a:extLst>
                    <a:ext uri="{FF2B5EF4-FFF2-40B4-BE49-F238E27FC236}">
                      <a16:creationId xmlns:a16="http://schemas.microsoft.com/office/drawing/2014/main" id="{5EA32A36-879F-40DF-91D7-20AB852C3E9F}"/>
                    </a:ext>
                  </a:extLst>
                </p:cNvPr>
                <p:cNvSpPr/>
                <p:nvPr/>
              </p:nvSpPr>
              <p:spPr>
                <a:xfrm>
                  <a:off x="4006702" y="3542548"/>
                  <a:ext cx="20174" cy="99044"/>
                </a:xfrm>
                <a:custGeom>
                  <a:avLst/>
                  <a:gdLst/>
                  <a:ahLst/>
                  <a:cxnLst/>
                  <a:rect l="l" t="t" r="r" b="b"/>
                  <a:pathLst>
                    <a:path w="2565" h="12593" fill="none" extrusionOk="0">
                      <a:moveTo>
                        <a:pt x="2565" y="0"/>
                      </a:moveTo>
                      <a:lnTo>
                        <a:pt x="0" y="1259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09" name="Google Shape;8390;p117">
                  <a:extLst>
                    <a:ext uri="{FF2B5EF4-FFF2-40B4-BE49-F238E27FC236}">
                      <a16:creationId xmlns:a16="http://schemas.microsoft.com/office/drawing/2014/main" id="{01DFF1DC-FDBB-40EE-B89F-D2B83E1D4926}"/>
                    </a:ext>
                  </a:extLst>
                </p:cNvPr>
                <p:cNvSpPr/>
                <p:nvPr/>
              </p:nvSpPr>
              <p:spPr>
                <a:xfrm>
                  <a:off x="3912700" y="3641584"/>
                  <a:ext cx="97817" cy="41779"/>
                </a:xfrm>
                <a:custGeom>
                  <a:avLst/>
                  <a:gdLst/>
                  <a:ahLst/>
                  <a:cxnLst/>
                  <a:rect l="l" t="t" r="r" b="b"/>
                  <a:pathLst>
                    <a:path w="12437" h="5312" fill="none" extrusionOk="0">
                      <a:moveTo>
                        <a:pt x="1" y="5311"/>
                      </a:moveTo>
                      <a:lnTo>
                        <a:pt x="1243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10" name="Google Shape;8391;p117">
                  <a:extLst>
                    <a:ext uri="{FF2B5EF4-FFF2-40B4-BE49-F238E27FC236}">
                      <a16:creationId xmlns:a16="http://schemas.microsoft.com/office/drawing/2014/main" id="{82F87045-52AB-4B9F-8DF2-3C9709F6627E}"/>
                    </a:ext>
                  </a:extLst>
                </p:cNvPr>
                <p:cNvSpPr/>
                <p:nvPr/>
              </p:nvSpPr>
              <p:spPr>
                <a:xfrm>
                  <a:off x="3875601" y="3503726"/>
                  <a:ext cx="68410" cy="89158"/>
                </a:xfrm>
                <a:custGeom>
                  <a:avLst/>
                  <a:gdLst/>
                  <a:ahLst/>
                  <a:cxnLst/>
                  <a:rect l="l" t="t" r="r" b="b"/>
                  <a:pathLst>
                    <a:path w="8698" h="11336" fill="none" extrusionOk="0">
                      <a:moveTo>
                        <a:pt x="8698" y="1"/>
                      </a:moveTo>
                      <a:lnTo>
                        <a:pt x="0" y="113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11" name="Google Shape;8392;p117">
                  <a:extLst>
                    <a:ext uri="{FF2B5EF4-FFF2-40B4-BE49-F238E27FC236}">
                      <a16:creationId xmlns:a16="http://schemas.microsoft.com/office/drawing/2014/main" id="{F8858B3A-F514-4B42-B631-B69A493211BF}"/>
                    </a:ext>
                  </a:extLst>
                </p:cNvPr>
                <p:cNvSpPr/>
                <p:nvPr/>
              </p:nvSpPr>
              <p:spPr>
                <a:xfrm>
                  <a:off x="3944003" y="3503726"/>
                  <a:ext cx="89441" cy="36163"/>
                </a:xfrm>
                <a:custGeom>
                  <a:avLst/>
                  <a:gdLst/>
                  <a:ahLst/>
                  <a:cxnLst/>
                  <a:rect l="l" t="t" r="r" b="b"/>
                  <a:pathLst>
                    <a:path w="11372" h="4598" fill="none" extrusionOk="0">
                      <a:moveTo>
                        <a:pt x="1" y="1"/>
                      </a:moveTo>
                      <a:lnTo>
                        <a:pt x="11372" y="459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12" name="Google Shape;8393;p117">
                  <a:extLst>
                    <a:ext uri="{FF2B5EF4-FFF2-40B4-BE49-F238E27FC236}">
                      <a16:creationId xmlns:a16="http://schemas.microsoft.com/office/drawing/2014/main" id="{F7A10594-B703-4FCE-A809-DBF6194356EC}"/>
                    </a:ext>
                  </a:extLst>
                </p:cNvPr>
                <p:cNvSpPr/>
                <p:nvPr/>
              </p:nvSpPr>
              <p:spPr>
                <a:xfrm>
                  <a:off x="4033436" y="3490599"/>
                  <a:ext cx="132824" cy="49290"/>
                </a:xfrm>
                <a:custGeom>
                  <a:avLst/>
                  <a:gdLst/>
                  <a:ahLst/>
                  <a:cxnLst/>
                  <a:rect l="l" t="t" r="r" b="b"/>
                  <a:pathLst>
                    <a:path w="16888" h="6267" fill="none" extrusionOk="0">
                      <a:moveTo>
                        <a:pt x="1" y="6267"/>
                      </a:moveTo>
                      <a:lnTo>
                        <a:pt x="1688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13" name="Google Shape;8394;p117">
                  <a:extLst>
                    <a:ext uri="{FF2B5EF4-FFF2-40B4-BE49-F238E27FC236}">
                      <a16:creationId xmlns:a16="http://schemas.microsoft.com/office/drawing/2014/main" id="{36280D8B-F974-45F7-B479-5588BF715ECA}"/>
                    </a:ext>
                  </a:extLst>
                </p:cNvPr>
                <p:cNvSpPr/>
                <p:nvPr/>
              </p:nvSpPr>
              <p:spPr>
                <a:xfrm>
                  <a:off x="4166252" y="3490599"/>
                  <a:ext cx="73459" cy="95528"/>
                </a:xfrm>
                <a:custGeom>
                  <a:avLst/>
                  <a:gdLst/>
                  <a:ahLst/>
                  <a:cxnLst/>
                  <a:rect l="l" t="t" r="r" b="b"/>
                  <a:pathLst>
                    <a:path w="9340" h="12146" fill="none" extrusionOk="0">
                      <a:moveTo>
                        <a:pt x="1" y="0"/>
                      </a:moveTo>
                      <a:lnTo>
                        <a:pt x="9339" y="121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14" name="Google Shape;8395;p117">
                  <a:extLst>
                    <a:ext uri="{FF2B5EF4-FFF2-40B4-BE49-F238E27FC236}">
                      <a16:creationId xmlns:a16="http://schemas.microsoft.com/office/drawing/2014/main" id="{77C666B3-8BF0-4735-94EE-A6B1FF2A6002}"/>
                    </a:ext>
                  </a:extLst>
                </p:cNvPr>
                <p:cNvSpPr/>
                <p:nvPr/>
              </p:nvSpPr>
              <p:spPr>
                <a:xfrm>
                  <a:off x="4027726" y="3539882"/>
                  <a:ext cx="211985" cy="39970"/>
                </a:xfrm>
                <a:custGeom>
                  <a:avLst/>
                  <a:gdLst/>
                  <a:ahLst/>
                  <a:cxnLst/>
                  <a:rect l="l" t="t" r="r" b="b"/>
                  <a:pathLst>
                    <a:path w="26953" h="5082" fill="none" extrusionOk="0">
                      <a:moveTo>
                        <a:pt x="26952" y="5081"/>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15" name="Google Shape;8396;p117">
                  <a:extLst>
                    <a:ext uri="{FF2B5EF4-FFF2-40B4-BE49-F238E27FC236}">
                      <a16:creationId xmlns:a16="http://schemas.microsoft.com/office/drawing/2014/main" id="{9C5B1CE4-5A1B-4868-A61E-C2C4C9E88777}"/>
                    </a:ext>
                  </a:extLst>
                </p:cNvPr>
                <p:cNvSpPr/>
                <p:nvPr/>
              </p:nvSpPr>
              <p:spPr>
                <a:xfrm>
                  <a:off x="4027726" y="3539882"/>
                  <a:ext cx="99720" cy="174878"/>
                </a:xfrm>
                <a:custGeom>
                  <a:avLst/>
                  <a:gdLst/>
                  <a:ahLst/>
                  <a:cxnLst/>
                  <a:rect l="l" t="t" r="r" b="b"/>
                  <a:pathLst>
                    <a:path w="12679" h="22235" fill="none" extrusionOk="0">
                      <a:moveTo>
                        <a:pt x="1" y="1"/>
                      </a:moveTo>
                      <a:lnTo>
                        <a:pt x="12678" y="2223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16" name="Google Shape;8397;p117">
                  <a:extLst>
                    <a:ext uri="{FF2B5EF4-FFF2-40B4-BE49-F238E27FC236}">
                      <a16:creationId xmlns:a16="http://schemas.microsoft.com/office/drawing/2014/main" id="{8C1068D0-434E-4ACA-971A-5419BB5059A4}"/>
                    </a:ext>
                  </a:extLst>
                </p:cNvPr>
                <p:cNvSpPr/>
                <p:nvPr/>
              </p:nvSpPr>
              <p:spPr>
                <a:xfrm>
                  <a:off x="4027726" y="3539882"/>
                  <a:ext cx="159754" cy="111707"/>
                </a:xfrm>
                <a:custGeom>
                  <a:avLst/>
                  <a:gdLst/>
                  <a:ahLst/>
                  <a:cxnLst/>
                  <a:rect l="l" t="t" r="r" b="b"/>
                  <a:pathLst>
                    <a:path w="20312" h="14203" fill="none" extrusionOk="0">
                      <a:moveTo>
                        <a:pt x="1" y="1"/>
                      </a:moveTo>
                      <a:lnTo>
                        <a:pt x="20311" y="142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17" name="Google Shape;8398;p117">
                  <a:extLst>
                    <a:ext uri="{FF2B5EF4-FFF2-40B4-BE49-F238E27FC236}">
                      <a16:creationId xmlns:a16="http://schemas.microsoft.com/office/drawing/2014/main" id="{C8DFF039-3E12-4447-AB2C-F7451E80C67B}"/>
                    </a:ext>
                  </a:extLst>
                </p:cNvPr>
                <p:cNvSpPr/>
                <p:nvPr/>
              </p:nvSpPr>
              <p:spPr>
                <a:xfrm>
                  <a:off x="4006702" y="3641584"/>
                  <a:ext cx="120743" cy="73176"/>
                </a:xfrm>
                <a:custGeom>
                  <a:avLst/>
                  <a:gdLst/>
                  <a:ahLst/>
                  <a:cxnLst/>
                  <a:rect l="l" t="t" r="r" b="b"/>
                  <a:pathLst>
                    <a:path w="15352" h="9304" fill="none" extrusionOk="0">
                      <a:moveTo>
                        <a:pt x="0" y="1"/>
                      </a:moveTo>
                      <a:lnTo>
                        <a:pt x="15351" y="930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18" name="Google Shape;8399;p117">
                  <a:extLst>
                    <a:ext uri="{FF2B5EF4-FFF2-40B4-BE49-F238E27FC236}">
                      <a16:creationId xmlns:a16="http://schemas.microsoft.com/office/drawing/2014/main" id="{9BB59EF2-4CAC-4199-B619-F1D2E4140D0F}"/>
                    </a:ext>
                  </a:extLst>
                </p:cNvPr>
                <p:cNvSpPr/>
                <p:nvPr/>
              </p:nvSpPr>
              <p:spPr>
                <a:xfrm>
                  <a:off x="4006702" y="3641584"/>
                  <a:ext cx="39773" cy="140249"/>
                </a:xfrm>
                <a:custGeom>
                  <a:avLst/>
                  <a:gdLst/>
                  <a:ahLst/>
                  <a:cxnLst/>
                  <a:rect l="l" t="t" r="r" b="b"/>
                  <a:pathLst>
                    <a:path w="5057" h="17832" fill="none" extrusionOk="0">
                      <a:moveTo>
                        <a:pt x="5057" y="17832"/>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19" name="Google Shape;8400;p117">
                  <a:extLst>
                    <a:ext uri="{FF2B5EF4-FFF2-40B4-BE49-F238E27FC236}">
                      <a16:creationId xmlns:a16="http://schemas.microsoft.com/office/drawing/2014/main" id="{036FF32D-D033-49F1-BED7-38A1BD5FC372}"/>
                    </a:ext>
                  </a:extLst>
                </p:cNvPr>
                <p:cNvSpPr/>
                <p:nvPr/>
              </p:nvSpPr>
              <p:spPr>
                <a:xfrm>
                  <a:off x="3996423" y="3784585"/>
                  <a:ext cx="51862" cy="10280"/>
                </a:xfrm>
                <a:custGeom>
                  <a:avLst/>
                  <a:gdLst/>
                  <a:ahLst/>
                  <a:cxnLst/>
                  <a:rect l="l" t="t" r="r" b="b"/>
                  <a:pathLst>
                    <a:path w="6594" h="1307" fill="none" extrusionOk="0">
                      <a:moveTo>
                        <a:pt x="1" y="1307"/>
                      </a:moveTo>
                      <a:lnTo>
                        <a:pt x="659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20" name="Google Shape;8401;p117">
                  <a:extLst>
                    <a:ext uri="{FF2B5EF4-FFF2-40B4-BE49-F238E27FC236}">
                      <a16:creationId xmlns:a16="http://schemas.microsoft.com/office/drawing/2014/main" id="{1D780767-8291-4440-B6C1-BE169FAC5136}"/>
                    </a:ext>
                  </a:extLst>
                </p:cNvPr>
                <p:cNvSpPr/>
                <p:nvPr/>
              </p:nvSpPr>
              <p:spPr>
                <a:xfrm>
                  <a:off x="4048277" y="3784585"/>
                  <a:ext cx="47583" cy="68890"/>
                </a:xfrm>
                <a:custGeom>
                  <a:avLst/>
                  <a:gdLst/>
                  <a:ahLst/>
                  <a:cxnLst/>
                  <a:rect l="l" t="t" r="r" b="b"/>
                  <a:pathLst>
                    <a:path w="6050" h="8759" fill="none" extrusionOk="0">
                      <a:moveTo>
                        <a:pt x="1" y="0"/>
                      </a:moveTo>
                      <a:lnTo>
                        <a:pt x="6049" y="875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21" name="Google Shape;8402;p117">
                  <a:extLst>
                    <a:ext uri="{FF2B5EF4-FFF2-40B4-BE49-F238E27FC236}">
                      <a16:creationId xmlns:a16="http://schemas.microsoft.com/office/drawing/2014/main" id="{99BC044C-8D9D-477C-B114-E927AF6D681E}"/>
                    </a:ext>
                  </a:extLst>
                </p:cNvPr>
                <p:cNvSpPr/>
                <p:nvPr/>
              </p:nvSpPr>
              <p:spPr>
                <a:xfrm>
                  <a:off x="4095947" y="3788392"/>
                  <a:ext cx="10280" cy="64894"/>
                </a:xfrm>
                <a:custGeom>
                  <a:avLst/>
                  <a:gdLst/>
                  <a:ahLst/>
                  <a:cxnLst/>
                  <a:rect l="l" t="t" r="r" b="b"/>
                  <a:pathLst>
                    <a:path w="1307" h="8251" fill="none" extrusionOk="0">
                      <a:moveTo>
                        <a:pt x="0" y="8250"/>
                      </a:moveTo>
                      <a:lnTo>
                        <a:pt x="130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22" name="Google Shape;8403;p117">
                  <a:extLst>
                    <a:ext uri="{FF2B5EF4-FFF2-40B4-BE49-F238E27FC236}">
                      <a16:creationId xmlns:a16="http://schemas.microsoft.com/office/drawing/2014/main" id="{45B8C05B-7909-4CA0-BFA8-620087B3C429}"/>
                    </a:ext>
                  </a:extLst>
                </p:cNvPr>
                <p:cNvSpPr/>
                <p:nvPr/>
              </p:nvSpPr>
              <p:spPr>
                <a:xfrm>
                  <a:off x="4095852" y="3853467"/>
                  <a:ext cx="45672" cy="15895"/>
                </a:xfrm>
                <a:custGeom>
                  <a:avLst/>
                  <a:gdLst/>
                  <a:ahLst/>
                  <a:cxnLst/>
                  <a:rect l="l" t="t" r="r" b="b"/>
                  <a:pathLst>
                    <a:path w="5807" h="2021" fill="none" extrusionOk="0">
                      <a:moveTo>
                        <a:pt x="0" y="0"/>
                      </a:moveTo>
                      <a:lnTo>
                        <a:pt x="5807" y="20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23" name="Google Shape;8404;p117">
                  <a:extLst>
                    <a:ext uri="{FF2B5EF4-FFF2-40B4-BE49-F238E27FC236}">
                      <a16:creationId xmlns:a16="http://schemas.microsoft.com/office/drawing/2014/main" id="{B98A588D-D953-4692-B57E-96CE41A9A95C}"/>
                    </a:ext>
                  </a:extLst>
                </p:cNvPr>
                <p:cNvSpPr/>
                <p:nvPr/>
              </p:nvSpPr>
              <p:spPr>
                <a:xfrm>
                  <a:off x="4138567" y="3868308"/>
                  <a:ext cx="16469" cy="101710"/>
                </a:xfrm>
                <a:custGeom>
                  <a:avLst/>
                  <a:gdLst/>
                  <a:ahLst/>
                  <a:cxnLst/>
                  <a:rect l="l" t="t" r="r" b="b"/>
                  <a:pathLst>
                    <a:path w="2094" h="12932" fill="none" extrusionOk="0">
                      <a:moveTo>
                        <a:pt x="1" y="1"/>
                      </a:moveTo>
                      <a:lnTo>
                        <a:pt x="2093" y="1293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24" name="Google Shape;8405;p117">
                  <a:extLst>
                    <a:ext uri="{FF2B5EF4-FFF2-40B4-BE49-F238E27FC236}">
                      <a16:creationId xmlns:a16="http://schemas.microsoft.com/office/drawing/2014/main" id="{D70B460D-1AA6-476E-ADC8-8E115BB374AA}"/>
                    </a:ext>
                  </a:extLst>
                </p:cNvPr>
                <p:cNvSpPr/>
                <p:nvPr/>
              </p:nvSpPr>
              <p:spPr>
                <a:xfrm>
                  <a:off x="3875601" y="3592876"/>
                  <a:ext cx="131110" cy="48716"/>
                </a:xfrm>
                <a:custGeom>
                  <a:avLst/>
                  <a:gdLst/>
                  <a:ahLst/>
                  <a:cxnLst/>
                  <a:rect l="l" t="t" r="r" b="b"/>
                  <a:pathLst>
                    <a:path w="16670" h="6194" fill="none" extrusionOk="0">
                      <a:moveTo>
                        <a:pt x="0" y="0"/>
                      </a:moveTo>
                      <a:lnTo>
                        <a:pt x="16669" y="619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25" name="Google Shape;8406;p117">
                  <a:extLst>
                    <a:ext uri="{FF2B5EF4-FFF2-40B4-BE49-F238E27FC236}">
                      <a16:creationId xmlns:a16="http://schemas.microsoft.com/office/drawing/2014/main" id="{9099C6DD-25F7-4BC6-B2A1-6AF6CEFC9BA2}"/>
                    </a:ext>
                  </a:extLst>
                </p:cNvPr>
                <p:cNvSpPr/>
                <p:nvPr/>
              </p:nvSpPr>
              <p:spPr>
                <a:xfrm>
                  <a:off x="4164828" y="3394410"/>
                  <a:ext cx="26458" cy="93153"/>
                </a:xfrm>
                <a:custGeom>
                  <a:avLst/>
                  <a:gdLst/>
                  <a:ahLst/>
                  <a:cxnLst/>
                  <a:rect l="l" t="t" r="r" b="b"/>
                  <a:pathLst>
                    <a:path w="3364" h="11844" fill="none" extrusionOk="0">
                      <a:moveTo>
                        <a:pt x="0" y="11843"/>
                      </a:moveTo>
                      <a:lnTo>
                        <a:pt x="336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26" name="Google Shape;8407;p117">
                  <a:extLst>
                    <a:ext uri="{FF2B5EF4-FFF2-40B4-BE49-F238E27FC236}">
                      <a16:creationId xmlns:a16="http://schemas.microsoft.com/office/drawing/2014/main" id="{F742A525-F060-487F-8AEF-E2D7A9EBD456}"/>
                    </a:ext>
                  </a:extLst>
                </p:cNvPr>
                <p:cNvSpPr/>
                <p:nvPr/>
              </p:nvSpPr>
              <p:spPr>
                <a:xfrm>
                  <a:off x="4191278" y="3394410"/>
                  <a:ext cx="86586" cy="52719"/>
                </a:xfrm>
                <a:custGeom>
                  <a:avLst/>
                  <a:gdLst/>
                  <a:ahLst/>
                  <a:cxnLst/>
                  <a:rect l="l" t="t" r="r" b="b"/>
                  <a:pathLst>
                    <a:path w="11009" h="6703" fill="none" extrusionOk="0">
                      <a:moveTo>
                        <a:pt x="0" y="1"/>
                      </a:moveTo>
                      <a:lnTo>
                        <a:pt x="11008" y="67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834" name="Google Shape;8408;p117">
                <a:extLst>
                  <a:ext uri="{FF2B5EF4-FFF2-40B4-BE49-F238E27FC236}">
                    <a16:creationId xmlns:a16="http://schemas.microsoft.com/office/drawing/2014/main" id="{4B832FE1-2E05-4994-A3E2-F274877FEA0E}"/>
                  </a:ext>
                </a:extLst>
              </p:cNvPr>
              <p:cNvGrpSpPr/>
              <p:nvPr/>
            </p:nvGrpSpPr>
            <p:grpSpPr>
              <a:xfrm>
                <a:off x="4180904" y="4251758"/>
                <a:ext cx="37783" cy="32420"/>
                <a:chOff x="4180904" y="4251758"/>
                <a:chExt cx="37783" cy="32420"/>
              </a:xfrm>
            </p:grpSpPr>
            <p:sp>
              <p:nvSpPr>
                <p:cNvPr id="969" name="Google Shape;8409;p117">
                  <a:extLst>
                    <a:ext uri="{FF2B5EF4-FFF2-40B4-BE49-F238E27FC236}">
                      <a16:creationId xmlns:a16="http://schemas.microsoft.com/office/drawing/2014/main" id="{237209BD-E417-4049-B532-A732AA5730E2}"/>
                    </a:ext>
                  </a:extLst>
                </p:cNvPr>
                <p:cNvSpPr/>
                <p:nvPr/>
              </p:nvSpPr>
              <p:spPr>
                <a:xfrm>
                  <a:off x="4180904" y="4251758"/>
                  <a:ext cx="37783" cy="32420"/>
                </a:xfrm>
                <a:custGeom>
                  <a:avLst/>
                  <a:gdLst/>
                  <a:ahLst/>
                  <a:cxnLst/>
                  <a:rect l="l" t="t" r="r" b="b"/>
                  <a:pathLst>
                    <a:path w="4804" h="4122" extrusionOk="0">
                      <a:moveTo>
                        <a:pt x="2738" y="0"/>
                      </a:moveTo>
                      <a:cubicBezTo>
                        <a:pt x="2231" y="0"/>
                        <a:pt x="1715" y="190"/>
                        <a:pt x="1295" y="613"/>
                      </a:cubicBezTo>
                      <a:cubicBezTo>
                        <a:pt x="1" y="1908"/>
                        <a:pt x="920" y="4121"/>
                        <a:pt x="2759" y="4121"/>
                      </a:cubicBezTo>
                      <a:cubicBezTo>
                        <a:pt x="3884" y="4109"/>
                        <a:pt x="4803" y="3190"/>
                        <a:pt x="4803" y="2065"/>
                      </a:cubicBezTo>
                      <a:cubicBezTo>
                        <a:pt x="4803" y="823"/>
                        <a:pt x="3792"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70" name="Google Shape;8410;p117">
                  <a:extLst>
                    <a:ext uri="{FF2B5EF4-FFF2-40B4-BE49-F238E27FC236}">
                      <a16:creationId xmlns:a16="http://schemas.microsoft.com/office/drawing/2014/main" id="{50A334D7-905C-4093-9FD4-B6F85F52F004}"/>
                    </a:ext>
                  </a:extLst>
                </p:cNvPr>
                <p:cNvSpPr/>
                <p:nvPr/>
              </p:nvSpPr>
              <p:spPr>
                <a:xfrm>
                  <a:off x="4196037" y="4261432"/>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835" name="Google Shape;8411;p117">
                <a:extLst>
                  <a:ext uri="{FF2B5EF4-FFF2-40B4-BE49-F238E27FC236}">
                    <a16:creationId xmlns:a16="http://schemas.microsoft.com/office/drawing/2014/main" id="{1C43301F-8FBD-4251-B6DA-B8AA6A657631}"/>
                  </a:ext>
                </a:extLst>
              </p:cNvPr>
              <p:cNvGrpSpPr/>
              <p:nvPr/>
            </p:nvGrpSpPr>
            <p:grpSpPr>
              <a:xfrm>
                <a:off x="4201644" y="4081324"/>
                <a:ext cx="37783" cy="32364"/>
                <a:chOff x="4201644" y="4081324"/>
                <a:chExt cx="37783" cy="32364"/>
              </a:xfrm>
            </p:grpSpPr>
            <p:sp>
              <p:nvSpPr>
                <p:cNvPr id="967" name="Google Shape;8412;p117">
                  <a:extLst>
                    <a:ext uri="{FF2B5EF4-FFF2-40B4-BE49-F238E27FC236}">
                      <a16:creationId xmlns:a16="http://schemas.microsoft.com/office/drawing/2014/main" id="{B362E7F2-7EA0-43F6-BD57-04D9CD011B6F}"/>
                    </a:ext>
                  </a:extLst>
                </p:cNvPr>
                <p:cNvSpPr/>
                <p:nvPr/>
              </p:nvSpPr>
              <p:spPr>
                <a:xfrm>
                  <a:off x="4201644" y="4081324"/>
                  <a:ext cx="37783" cy="32364"/>
                </a:xfrm>
                <a:custGeom>
                  <a:avLst/>
                  <a:gdLst/>
                  <a:ahLst/>
                  <a:cxnLst/>
                  <a:rect l="l" t="t" r="r" b="b"/>
                  <a:pathLst>
                    <a:path w="4804" h="4115" extrusionOk="0">
                      <a:moveTo>
                        <a:pt x="2732" y="1"/>
                      </a:moveTo>
                      <a:cubicBezTo>
                        <a:pt x="2228" y="1"/>
                        <a:pt x="1713"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68" name="Google Shape;8413;p117">
                  <a:extLst>
                    <a:ext uri="{FF2B5EF4-FFF2-40B4-BE49-F238E27FC236}">
                      <a16:creationId xmlns:a16="http://schemas.microsoft.com/office/drawing/2014/main" id="{D40DD7A3-3C36-4F7C-8EB5-678D20F90276}"/>
                    </a:ext>
                  </a:extLst>
                </p:cNvPr>
                <p:cNvSpPr/>
                <p:nvPr/>
              </p:nvSpPr>
              <p:spPr>
                <a:xfrm>
                  <a:off x="4214582" y="4091037"/>
                  <a:ext cx="15235" cy="13040"/>
                </a:xfrm>
                <a:custGeom>
                  <a:avLst/>
                  <a:gdLst/>
                  <a:ahLst/>
                  <a:cxnLst/>
                  <a:rect l="l" t="t" r="r" b="b"/>
                  <a:pathLst>
                    <a:path w="1937" h="1658" extrusionOk="0">
                      <a:moveTo>
                        <a:pt x="1102" y="0"/>
                      </a:moveTo>
                      <a:cubicBezTo>
                        <a:pt x="364" y="0"/>
                        <a:pt x="1" y="883"/>
                        <a:pt x="521" y="1415"/>
                      </a:cubicBezTo>
                      <a:cubicBezTo>
                        <a:pt x="688" y="1582"/>
                        <a:pt x="894" y="1657"/>
                        <a:pt x="1096" y="1657"/>
                      </a:cubicBezTo>
                      <a:cubicBezTo>
                        <a:pt x="1524" y="1657"/>
                        <a:pt x="1936" y="1323"/>
                        <a:pt x="1936" y="823"/>
                      </a:cubicBezTo>
                      <a:cubicBezTo>
                        <a:pt x="1936" y="363"/>
                        <a:pt x="1561" y="0"/>
                        <a:pt x="1102"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836" name="Google Shape;8414;p117">
                <a:extLst>
                  <a:ext uri="{FF2B5EF4-FFF2-40B4-BE49-F238E27FC236}">
                    <a16:creationId xmlns:a16="http://schemas.microsoft.com/office/drawing/2014/main" id="{91F17844-1D8D-4CD6-9E09-41E5E5BB35B8}"/>
                  </a:ext>
                </a:extLst>
              </p:cNvPr>
              <p:cNvGrpSpPr/>
              <p:nvPr/>
            </p:nvGrpSpPr>
            <p:grpSpPr>
              <a:xfrm>
                <a:off x="4284416" y="3887428"/>
                <a:ext cx="37783" cy="32451"/>
                <a:chOff x="4284416" y="3887428"/>
                <a:chExt cx="37783" cy="32451"/>
              </a:xfrm>
            </p:grpSpPr>
            <p:sp>
              <p:nvSpPr>
                <p:cNvPr id="965" name="Google Shape;8415;p117">
                  <a:extLst>
                    <a:ext uri="{FF2B5EF4-FFF2-40B4-BE49-F238E27FC236}">
                      <a16:creationId xmlns:a16="http://schemas.microsoft.com/office/drawing/2014/main" id="{7EF4A8DD-B60C-4719-81A6-942A3D7DCAD7}"/>
                    </a:ext>
                  </a:extLst>
                </p:cNvPr>
                <p:cNvSpPr/>
                <p:nvPr/>
              </p:nvSpPr>
              <p:spPr>
                <a:xfrm>
                  <a:off x="4284416" y="3887428"/>
                  <a:ext cx="37783" cy="32451"/>
                </a:xfrm>
                <a:custGeom>
                  <a:avLst/>
                  <a:gdLst/>
                  <a:ahLst/>
                  <a:cxnLst/>
                  <a:rect l="l" t="t" r="r" b="b"/>
                  <a:pathLst>
                    <a:path w="4804" h="4126" extrusionOk="0">
                      <a:moveTo>
                        <a:pt x="2731" y="1"/>
                      </a:moveTo>
                      <a:cubicBezTo>
                        <a:pt x="2227" y="1"/>
                        <a:pt x="1713" y="188"/>
                        <a:pt x="1295" y="606"/>
                      </a:cubicBezTo>
                      <a:cubicBezTo>
                        <a:pt x="1" y="1900"/>
                        <a:pt x="920" y="4126"/>
                        <a:pt x="2747" y="4126"/>
                      </a:cubicBezTo>
                      <a:cubicBezTo>
                        <a:pt x="3884" y="4114"/>
                        <a:pt x="4803" y="3195"/>
                        <a:pt x="4803" y="2070"/>
                      </a:cubicBezTo>
                      <a:cubicBezTo>
                        <a:pt x="4803" y="824"/>
                        <a:pt x="3788" y="1"/>
                        <a:pt x="2731"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66" name="Google Shape;8416;p117">
                  <a:extLst>
                    <a:ext uri="{FF2B5EF4-FFF2-40B4-BE49-F238E27FC236}">
                      <a16:creationId xmlns:a16="http://schemas.microsoft.com/office/drawing/2014/main" id="{993BCAC2-28A4-4CD0-89D9-795D8C8744D4}"/>
                    </a:ext>
                  </a:extLst>
                </p:cNvPr>
                <p:cNvSpPr/>
                <p:nvPr/>
              </p:nvSpPr>
              <p:spPr>
                <a:xfrm>
                  <a:off x="4299548" y="3897039"/>
                  <a:ext cx="13040" cy="13048"/>
                </a:xfrm>
                <a:custGeom>
                  <a:avLst/>
                  <a:gdLst/>
                  <a:ahLst/>
                  <a:cxnLst/>
                  <a:rect l="l" t="t" r="r" b="b"/>
                  <a:pathLst>
                    <a:path w="1658" h="1659" extrusionOk="0">
                      <a:moveTo>
                        <a:pt x="823" y="1"/>
                      </a:moveTo>
                      <a:cubicBezTo>
                        <a:pt x="363" y="1"/>
                        <a:pt x="0" y="376"/>
                        <a:pt x="0" y="835"/>
                      </a:cubicBezTo>
                      <a:cubicBezTo>
                        <a:pt x="0" y="1295"/>
                        <a:pt x="363"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837" name="Google Shape;8417;p117">
                <a:extLst>
                  <a:ext uri="{FF2B5EF4-FFF2-40B4-BE49-F238E27FC236}">
                    <a16:creationId xmlns:a16="http://schemas.microsoft.com/office/drawing/2014/main" id="{0325F608-C336-439E-B03E-C81E2D3313CD}"/>
                  </a:ext>
                </a:extLst>
              </p:cNvPr>
              <p:cNvGrpSpPr/>
              <p:nvPr/>
            </p:nvGrpSpPr>
            <p:grpSpPr>
              <a:xfrm>
                <a:off x="4223721" y="3860404"/>
                <a:ext cx="37870" cy="32364"/>
                <a:chOff x="4223721" y="3860404"/>
                <a:chExt cx="37870" cy="32364"/>
              </a:xfrm>
            </p:grpSpPr>
            <p:sp>
              <p:nvSpPr>
                <p:cNvPr id="963" name="Google Shape;8418;p117">
                  <a:extLst>
                    <a:ext uri="{FF2B5EF4-FFF2-40B4-BE49-F238E27FC236}">
                      <a16:creationId xmlns:a16="http://schemas.microsoft.com/office/drawing/2014/main" id="{827B616A-CFFD-43C9-9C09-4665D3B1940F}"/>
                    </a:ext>
                  </a:extLst>
                </p:cNvPr>
                <p:cNvSpPr/>
                <p:nvPr/>
              </p:nvSpPr>
              <p:spPr>
                <a:xfrm>
                  <a:off x="4223721" y="3860404"/>
                  <a:ext cx="37870" cy="32364"/>
                </a:xfrm>
                <a:custGeom>
                  <a:avLst/>
                  <a:gdLst/>
                  <a:ahLst/>
                  <a:cxnLst/>
                  <a:rect l="l" t="t" r="r" b="b"/>
                  <a:pathLst>
                    <a:path w="4815" h="4115" extrusionOk="0">
                      <a:moveTo>
                        <a:pt x="2735" y="1"/>
                      </a:moveTo>
                      <a:cubicBezTo>
                        <a:pt x="2228" y="1"/>
                        <a:pt x="1713" y="188"/>
                        <a:pt x="1295" y="606"/>
                      </a:cubicBezTo>
                      <a:cubicBezTo>
                        <a:pt x="0" y="1901"/>
                        <a:pt x="920" y="4114"/>
                        <a:pt x="2758" y="4114"/>
                      </a:cubicBezTo>
                      <a:cubicBezTo>
                        <a:pt x="3883" y="4114"/>
                        <a:pt x="4803" y="3195"/>
                        <a:pt x="4815" y="2058"/>
                      </a:cubicBezTo>
                      <a:cubicBezTo>
                        <a:pt x="4815" y="822"/>
                        <a:pt x="3795" y="1"/>
                        <a:pt x="2735"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64" name="Google Shape;8419;p117">
                  <a:extLst>
                    <a:ext uri="{FF2B5EF4-FFF2-40B4-BE49-F238E27FC236}">
                      <a16:creationId xmlns:a16="http://schemas.microsoft.com/office/drawing/2014/main" id="{2CA6FCD2-8553-47CC-AE0D-AF132E7E884C}"/>
                    </a:ext>
                  </a:extLst>
                </p:cNvPr>
                <p:cNvSpPr/>
                <p:nvPr/>
              </p:nvSpPr>
              <p:spPr>
                <a:xfrm>
                  <a:off x="4238846" y="3870117"/>
                  <a:ext cx="13040" cy="13040"/>
                </a:xfrm>
                <a:custGeom>
                  <a:avLst/>
                  <a:gdLst/>
                  <a:ahLst/>
                  <a:cxnLst/>
                  <a:rect l="l" t="t" r="r" b="b"/>
                  <a:pathLst>
                    <a:path w="1658" h="1658" extrusionOk="0">
                      <a:moveTo>
                        <a:pt x="835" y="0"/>
                      </a:moveTo>
                      <a:cubicBezTo>
                        <a:pt x="376" y="0"/>
                        <a:pt x="1" y="363"/>
                        <a:pt x="1" y="823"/>
                      </a:cubicBezTo>
                      <a:cubicBezTo>
                        <a:pt x="1" y="1283"/>
                        <a:pt x="376" y="1658"/>
                        <a:pt x="835" y="1658"/>
                      </a:cubicBezTo>
                      <a:cubicBezTo>
                        <a:pt x="1283" y="1658"/>
                        <a:pt x="1658" y="1283"/>
                        <a:pt x="1658" y="823"/>
                      </a:cubicBezTo>
                      <a:cubicBezTo>
                        <a:pt x="1658" y="363"/>
                        <a:pt x="1283"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838" name="Google Shape;8420;p117">
                <a:extLst>
                  <a:ext uri="{FF2B5EF4-FFF2-40B4-BE49-F238E27FC236}">
                    <a16:creationId xmlns:a16="http://schemas.microsoft.com/office/drawing/2014/main" id="{C25D90CB-2E07-4410-8707-1E22FA29E517}"/>
                  </a:ext>
                </a:extLst>
              </p:cNvPr>
              <p:cNvGrpSpPr/>
              <p:nvPr/>
            </p:nvGrpSpPr>
            <p:grpSpPr>
              <a:xfrm>
                <a:off x="4104889" y="3699242"/>
                <a:ext cx="37776" cy="32357"/>
                <a:chOff x="4104889" y="3699242"/>
                <a:chExt cx="37776" cy="32357"/>
              </a:xfrm>
            </p:grpSpPr>
            <p:sp>
              <p:nvSpPr>
                <p:cNvPr id="961" name="Google Shape;8421;p117">
                  <a:extLst>
                    <a:ext uri="{FF2B5EF4-FFF2-40B4-BE49-F238E27FC236}">
                      <a16:creationId xmlns:a16="http://schemas.microsoft.com/office/drawing/2014/main" id="{AB9A21B7-2FCD-4C97-BCB0-2926B32C9B96}"/>
                    </a:ext>
                  </a:extLst>
                </p:cNvPr>
                <p:cNvSpPr/>
                <p:nvPr/>
              </p:nvSpPr>
              <p:spPr>
                <a:xfrm>
                  <a:off x="4104889" y="3699242"/>
                  <a:ext cx="37776" cy="32357"/>
                </a:xfrm>
                <a:custGeom>
                  <a:avLst/>
                  <a:gdLst/>
                  <a:ahLst/>
                  <a:cxnLst/>
                  <a:rect l="l" t="t" r="r" b="b"/>
                  <a:pathLst>
                    <a:path w="4803" h="4114" extrusionOk="0">
                      <a:moveTo>
                        <a:pt x="2730" y="0"/>
                      </a:moveTo>
                      <a:cubicBezTo>
                        <a:pt x="2226" y="0"/>
                        <a:pt x="1712" y="188"/>
                        <a:pt x="1295" y="605"/>
                      </a:cubicBezTo>
                      <a:cubicBezTo>
                        <a:pt x="0" y="1900"/>
                        <a:pt x="920" y="4114"/>
                        <a:pt x="2746" y="4114"/>
                      </a:cubicBezTo>
                      <a:cubicBezTo>
                        <a:pt x="3883" y="4114"/>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62" name="Google Shape;8422;p117">
                  <a:extLst>
                    <a:ext uri="{FF2B5EF4-FFF2-40B4-BE49-F238E27FC236}">
                      <a16:creationId xmlns:a16="http://schemas.microsoft.com/office/drawing/2014/main" id="{7D1E3AAC-ABFC-47F5-A260-28D4E9F0AB0A}"/>
                    </a:ext>
                  </a:extLst>
                </p:cNvPr>
                <p:cNvSpPr/>
                <p:nvPr/>
              </p:nvSpPr>
              <p:spPr>
                <a:xfrm>
                  <a:off x="4120013" y="3708948"/>
                  <a:ext cx="13040" cy="13040"/>
                </a:xfrm>
                <a:custGeom>
                  <a:avLst/>
                  <a:gdLst/>
                  <a:ahLst/>
                  <a:cxnLst/>
                  <a:rect l="l" t="t" r="r" b="b"/>
                  <a:pathLst>
                    <a:path w="1658" h="1658" extrusionOk="0">
                      <a:moveTo>
                        <a:pt x="823" y="0"/>
                      </a:moveTo>
                      <a:cubicBezTo>
                        <a:pt x="376" y="0"/>
                        <a:pt x="1" y="375"/>
                        <a:pt x="1" y="823"/>
                      </a:cubicBezTo>
                      <a:cubicBezTo>
                        <a:pt x="1" y="1283"/>
                        <a:pt x="376" y="1658"/>
                        <a:pt x="823" y="1658"/>
                      </a:cubicBezTo>
                      <a:cubicBezTo>
                        <a:pt x="1283" y="1658"/>
                        <a:pt x="1658" y="1283"/>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839" name="Google Shape;8423;p117">
                <a:extLst>
                  <a:ext uri="{FF2B5EF4-FFF2-40B4-BE49-F238E27FC236}">
                    <a16:creationId xmlns:a16="http://schemas.microsoft.com/office/drawing/2014/main" id="{AA706241-CDEA-45AC-BDA0-71AF585817EB}"/>
                  </a:ext>
                </a:extLst>
              </p:cNvPr>
              <p:cNvGrpSpPr/>
              <p:nvPr/>
            </p:nvGrpSpPr>
            <p:grpSpPr>
              <a:xfrm>
                <a:off x="4143608" y="3475121"/>
                <a:ext cx="37878" cy="32420"/>
                <a:chOff x="4143608" y="3475121"/>
                <a:chExt cx="37878" cy="32420"/>
              </a:xfrm>
            </p:grpSpPr>
            <p:sp>
              <p:nvSpPr>
                <p:cNvPr id="959" name="Google Shape;8424;p117">
                  <a:extLst>
                    <a:ext uri="{FF2B5EF4-FFF2-40B4-BE49-F238E27FC236}">
                      <a16:creationId xmlns:a16="http://schemas.microsoft.com/office/drawing/2014/main" id="{5E8C1368-2603-487D-873D-878F0ACF6E02}"/>
                    </a:ext>
                  </a:extLst>
                </p:cNvPr>
                <p:cNvSpPr/>
                <p:nvPr/>
              </p:nvSpPr>
              <p:spPr>
                <a:xfrm>
                  <a:off x="4143608" y="3475121"/>
                  <a:ext cx="37878" cy="32420"/>
                </a:xfrm>
                <a:custGeom>
                  <a:avLst/>
                  <a:gdLst/>
                  <a:ahLst/>
                  <a:cxnLst/>
                  <a:rect l="l" t="t" r="r" b="b"/>
                  <a:pathLst>
                    <a:path w="4816" h="4122" extrusionOk="0">
                      <a:moveTo>
                        <a:pt x="2750" y="0"/>
                      </a:moveTo>
                      <a:cubicBezTo>
                        <a:pt x="2244" y="0"/>
                        <a:pt x="1727" y="190"/>
                        <a:pt x="1307" y="614"/>
                      </a:cubicBezTo>
                      <a:cubicBezTo>
                        <a:pt x="1" y="1908"/>
                        <a:pt x="920" y="4122"/>
                        <a:pt x="2759" y="4122"/>
                      </a:cubicBezTo>
                      <a:cubicBezTo>
                        <a:pt x="3896" y="4122"/>
                        <a:pt x="4815" y="3202"/>
                        <a:pt x="4815" y="2065"/>
                      </a:cubicBezTo>
                      <a:cubicBezTo>
                        <a:pt x="4815" y="823"/>
                        <a:pt x="3805" y="0"/>
                        <a:pt x="2750"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60" name="Google Shape;8425;p117">
                  <a:extLst>
                    <a:ext uri="{FF2B5EF4-FFF2-40B4-BE49-F238E27FC236}">
                      <a16:creationId xmlns:a16="http://schemas.microsoft.com/office/drawing/2014/main" id="{B851E2D8-9906-4428-8FD0-6C87D8D6985C}"/>
                    </a:ext>
                  </a:extLst>
                </p:cNvPr>
                <p:cNvSpPr/>
                <p:nvPr/>
              </p:nvSpPr>
              <p:spPr>
                <a:xfrm>
                  <a:off x="4158741" y="3484795"/>
                  <a:ext cx="13040" cy="13040"/>
                </a:xfrm>
                <a:custGeom>
                  <a:avLst/>
                  <a:gdLst/>
                  <a:ahLst/>
                  <a:cxnLst/>
                  <a:rect l="l" t="t" r="r" b="b"/>
                  <a:pathLst>
                    <a:path w="1658" h="1658" extrusionOk="0">
                      <a:moveTo>
                        <a:pt x="835" y="1"/>
                      </a:moveTo>
                      <a:cubicBezTo>
                        <a:pt x="375" y="1"/>
                        <a:pt x="0" y="376"/>
                        <a:pt x="0" y="835"/>
                      </a:cubicBezTo>
                      <a:cubicBezTo>
                        <a:pt x="0" y="1295"/>
                        <a:pt x="375" y="1658"/>
                        <a:pt x="835" y="1658"/>
                      </a:cubicBezTo>
                      <a:cubicBezTo>
                        <a:pt x="1294" y="1658"/>
                        <a:pt x="1657" y="1295"/>
                        <a:pt x="1657" y="835"/>
                      </a:cubicBezTo>
                      <a:cubicBezTo>
                        <a:pt x="1657" y="376"/>
                        <a:pt x="1294"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840" name="Google Shape;8426;p117">
                <a:extLst>
                  <a:ext uri="{FF2B5EF4-FFF2-40B4-BE49-F238E27FC236}">
                    <a16:creationId xmlns:a16="http://schemas.microsoft.com/office/drawing/2014/main" id="{7CC9A85A-B4FB-4FCF-A6E8-0F1E3D483D8E}"/>
                  </a:ext>
                </a:extLst>
              </p:cNvPr>
              <p:cNvGrpSpPr/>
              <p:nvPr/>
            </p:nvGrpSpPr>
            <p:grpSpPr>
              <a:xfrm>
                <a:off x="4217248" y="3570893"/>
                <a:ext cx="37776" cy="32364"/>
                <a:chOff x="4217248" y="3570893"/>
                <a:chExt cx="37776" cy="32364"/>
              </a:xfrm>
            </p:grpSpPr>
            <p:sp>
              <p:nvSpPr>
                <p:cNvPr id="957" name="Google Shape;8427;p117">
                  <a:extLst>
                    <a:ext uri="{FF2B5EF4-FFF2-40B4-BE49-F238E27FC236}">
                      <a16:creationId xmlns:a16="http://schemas.microsoft.com/office/drawing/2014/main" id="{C2FB6258-434F-4C00-8744-508E0FC9C9EE}"/>
                    </a:ext>
                  </a:extLst>
                </p:cNvPr>
                <p:cNvSpPr/>
                <p:nvPr/>
              </p:nvSpPr>
              <p:spPr>
                <a:xfrm>
                  <a:off x="4217248" y="3570893"/>
                  <a:ext cx="37776" cy="32364"/>
                </a:xfrm>
                <a:custGeom>
                  <a:avLst/>
                  <a:gdLst/>
                  <a:ahLst/>
                  <a:cxnLst/>
                  <a:rect l="l" t="t" r="r" b="b"/>
                  <a:pathLst>
                    <a:path w="4803" h="4115" extrusionOk="0">
                      <a:moveTo>
                        <a:pt x="2732" y="1"/>
                      </a:moveTo>
                      <a:cubicBezTo>
                        <a:pt x="2228" y="1"/>
                        <a:pt x="1713" y="188"/>
                        <a:pt x="1295" y="606"/>
                      </a:cubicBezTo>
                      <a:cubicBezTo>
                        <a:pt x="1" y="1900"/>
                        <a:pt x="920" y="4114"/>
                        <a:pt x="2759"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58" name="Google Shape;8428;p117">
                  <a:extLst>
                    <a:ext uri="{FF2B5EF4-FFF2-40B4-BE49-F238E27FC236}">
                      <a16:creationId xmlns:a16="http://schemas.microsoft.com/office/drawing/2014/main" id="{52D9D639-9862-4455-AFE0-DC5EC831D9D8}"/>
                    </a:ext>
                  </a:extLst>
                </p:cNvPr>
                <p:cNvSpPr/>
                <p:nvPr/>
              </p:nvSpPr>
              <p:spPr>
                <a:xfrm>
                  <a:off x="4232373" y="3580599"/>
                  <a:ext cx="13048" cy="13048"/>
                </a:xfrm>
                <a:custGeom>
                  <a:avLst/>
                  <a:gdLst/>
                  <a:ahLst/>
                  <a:cxnLst/>
                  <a:rect l="l" t="t" r="r" b="b"/>
                  <a:pathLst>
                    <a:path w="1659" h="1659" extrusionOk="0">
                      <a:moveTo>
                        <a:pt x="824" y="1"/>
                      </a:moveTo>
                      <a:cubicBezTo>
                        <a:pt x="364" y="1"/>
                        <a:pt x="1" y="376"/>
                        <a:pt x="1" y="824"/>
                      </a:cubicBezTo>
                      <a:cubicBezTo>
                        <a:pt x="1" y="1283"/>
                        <a:pt x="364" y="1658"/>
                        <a:pt x="824" y="1658"/>
                      </a:cubicBezTo>
                      <a:cubicBezTo>
                        <a:pt x="1283" y="1658"/>
                        <a:pt x="1658" y="1283"/>
                        <a:pt x="1658" y="824"/>
                      </a:cubicBezTo>
                      <a:cubicBezTo>
                        <a:pt x="1658" y="376"/>
                        <a:pt x="1283" y="1"/>
                        <a:pt x="824"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841" name="Google Shape;8429;p117">
                <a:extLst>
                  <a:ext uri="{FF2B5EF4-FFF2-40B4-BE49-F238E27FC236}">
                    <a16:creationId xmlns:a16="http://schemas.microsoft.com/office/drawing/2014/main" id="{E29DF698-D8EB-4775-8ACF-C79D78FD583D}"/>
                  </a:ext>
                </a:extLst>
              </p:cNvPr>
              <p:cNvGrpSpPr/>
              <p:nvPr/>
            </p:nvGrpSpPr>
            <p:grpSpPr>
              <a:xfrm>
                <a:off x="4255307" y="3431612"/>
                <a:ext cx="37776" cy="32451"/>
                <a:chOff x="4255307" y="3431612"/>
                <a:chExt cx="37776" cy="32451"/>
              </a:xfrm>
            </p:grpSpPr>
            <p:sp>
              <p:nvSpPr>
                <p:cNvPr id="955" name="Google Shape;8430;p117">
                  <a:extLst>
                    <a:ext uri="{FF2B5EF4-FFF2-40B4-BE49-F238E27FC236}">
                      <a16:creationId xmlns:a16="http://schemas.microsoft.com/office/drawing/2014/main" id="{2E519E7A-A28A-42BD-9FB2-3575EB7FCDB0}"/>
                    </a:ext>
                  </a:extLst>
                </p:cNvPr>
                <p:cNvSpPr/>
                <p:nvPr/>
              </p:nvSpPr>
              <p:spPr>
                <a:xfrm>
                  <a:off x="4255307" y="3431612"/>
                  <a:ext cx="37776" cy="32451"/>
                </a:xfrm>
                <a:custGeom>
                  <a:avLst/>
                  <a:gdLst/>
                  <a:ahLst/>
                  <a:cxnLst/>
                  <a:rect l="l" t="t" r="r" b="b"/>
                  <a:pathLst>
                    <a:path w="4803" h="4126" extrusionOk="0">
                      <a:moveTo>
                        <a:pt x="2730" y="0"/>
                      </a:moveTo>
                      <a:cubicBezTo>
                        <a:pt x="2226" y="0"/>
                        <a:pt x="1712" y="187"/>
                        <a:pt x="1295" y="605"/>
                      </a:cubicBezTo>
                      <a:cubicBezTo>
                        <a:pt x="0" y="1912"/>
                        <a:pt x="920" y="4125"/>
                        <a:pt x="2758"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56" name="Google Shape;8431;p117">
                  <a:extLst>
                    <a:ext uri="{FF2B5EF4-FFF2-40B4-BE49-F238E27FC236}">
                      <a16:creationId xmlns:a16="http://schemas.microsoft.com/office/drawing/2014/main" id="{E2117028-984F-442E-A1D0-FEBA3DB21BFD}"/>
                    </a:ext>
                  </a:extLst>
                </p:cNvPr>
                <p:cNvSpPr/>
                <p:nvPr/>
              </p:nvSpPr>
              <p:spPr>
                <a:xfrm>
                  <a:off x="4270432" y="3441317"/>
                  <a:ext cx="13040" cy="13040"/>
                </a:xfrm>
                <a:custGeom>
                  <a:avLst/>
                  <a:gdLst/>
                  <a:ahLst/>
                  <a:cxnLst/>
                  <a:rect l="l" t="t" r="r" b="b"/>
                  <a:pathLst>
                    <a:path w="1658" h="1658" extrusionOk="0">
                      <a:moveTo>
                        <a:pt x="835" y="0"/>
                      </a:moveTo>
                      <a:cubicBezTo>
                        <a:pt x="376" y="0"/>
                        <a:pt x="1" y="375"/>
                        <a:pt x="1" y="835"/>
                      </a:cubicBezTo>
                      <a:cubicBezTo>
                        <a:pt x="1" y="1295"/>
                        <a:pt x="376" y="1658"/>
                        <a:pt x="835" y="1658"/>
                      </a:cubicBezTo>
                      <a:cubicBezTo>
                        <a:pt x="1295" y="1658"/>
                        <a:pt x="1658" y="1295"/>
                        <a:pt x="1658" y="835"/>
                      </a:cubicBezTo>
                      <a:cubicBezTo>
                        <a:pt x="1658"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842" name="Google Shape;8432;p117">
                <a:extLst>
                  <a:ext uri="{FF2B5EF4-FFF2-40B4-BE49-F238E27FC236}">
                    <a16:creationId xmlns:a16="http://schemas.microsoft.com/office/drawing/2014/main" id="{A895189D-A37E-4333-88EE-3407D4CC7F20}"/>
                  </a:ext>
                </a:extLst>
              </p:cNvPr>
              <p:cNvGrpSpPr/>
              <p:nvPr/>
            </p:nvGrpSpPr>
            <p:grpSpPr>
              <a:xfrm>
                <a:off x="3853052" y="3577398"/>
                <a:ext cx="37776" cy="32420"/>
                <a:chOff x="3853052" y="3577398"/>
                <a:chExt cx="37776" cy="32420"/>
              </a:xfrm>
            </p:grpSpPr>
            <p:sp>
              <p:nvSpPr>
                <p:cNvPr id="953" name="Google Shape;8433;p117">
                  <a:extLst>
                    <a:ext uri="{FF2B5EF4-FFF2-40B4-BE49-F238E27FC236}">
                      <a16:creationId xmlns:a16="http://schemas.microsoft.com/office/drawing/2014/main" id="{AF8CF037-E97B-474C-B748-604DEC5DA2DA}"/>
                    </a:ext>
                  </a:extLst>
                </p:cNvPr>
                <p:cNvSpPr/>
                <p:nvPr/>
              </p:nvSpPr>
              <p:spPr>
                <a:xfrm>
                  <a:off x="3853052" y="3577398"/>
                  <a:ext cx="37776" cy="32420"/>
                </a:xfrm>
                <a:custGeom>
                  <a:avLst/>
                  <a:gdLst/>
                  <a:ahLst/>
                  <a:cxnLst/>
                  <a:rect l="l" t="t" r="r" b="b"/>
                  <a:pathLst>
                    <a:path w="4803" h="4122" extrusionOk="0">
                      <a:moveTo>
                        <a:pt x="2737" y="0"/>
                      </a:moveTo>
                      <a:cubicBezTo>
                        <a:pt x="2231" y="0"/>
                        <a:pt x="1714" y="190"/>
                        <a:pt x="1294" y="614"/>
                      </a:cubicBezTo>
                      <a:cubicBezTo>
                        <a:pt x="0" y="1908"/>
                        <a:pt x="919" y="4122"/>
                        <a:pt x="2746" y="4122"/>
                      </a:cubicBezTo>
                      <a:cubicBezTo>
                        <a:pt x="3883" y="4122"/>
                        <a:pt x="4803" y="3202"/>
                        <a:pt x="4803" y="2065"/>
                      </a:cubicBezTo>
                      <a:cubicBezTo>
                        <a:pt x="4803" y="823"/>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54" name="Google Shape;8434;p117">
                  <a:extLst>
                    <a:ext uri="{FF2B5EF4-FFF2-40B4-BE49-F238E27FC236}">
                      <a16:creationId xmlns:a16="http://schemas.microsoft.com/office/drawing/2014/main" id="{FFD8CC56-CC93-40DA-941A-348A5F4DBFC5}"/>
                    </a:ext>
                  </a:extLst>
                </p:cNvPr>
                <p:cNvSpPr/>
                <p:nvPr/>
              </p:nvSpPr>
              <p:spPr>
                <a:xfrm>
                  <a:off x="3868176" y="3587072"/>
                  <a:ext cx="13040" cy="13040"/>
                </a:xfrm>
                <a:custGeom>
                  <a:avLst/>
                  <a:gdLst/>
                  <a:ahLst/>
                  <a:cxnLst/>
                  <a:rect l="l" t="t" r="r" b="b"/>
                  <a:pathLst>
                    <a:path w="1658" h="1658" extrusionOk="0">
                      <a:moveTo>
                        <a:pt x="823" y="1"/>
                      </a:moveTo>
                      <a:cubicBezTo>
                        <a:pt x="363" y="1"/>
                        <a:pt x="1" y="376"/>
                        <a:pt x="1" y="835"/>
                      </a:cubicBezTo>
                      <a:cubicBezTo>
                        <a:pt x="1" y="1295"/>
                        <a:pt x="363"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843" name="Google Shape;8435;p117">
                <a:extLst>
                  <a:ext uri="{FF2B5EF4-FFF2-40B4-BE49-F238E27FC236}">
                    <a16:creationId xmlns:a16="http://schemas.microsoft.com/office/drawing/2014/main" id="{9C8A859D-8249-47F9-9C8F-E3831C5C2544}"/>
                  </a:ext>
                </a:extLst>
              </p:cNvPr>
              <p:cNvGrpSpPr/>
              <p:nvPr/>
            </p:nvGrpSpPr>
            <p:grpSpPr>
              <a:xfrm>
                <a:off x="4039908" y="3412107"/>
                <a:ext cx="37776" cy="32357"/>
                <a:chOff x="4039908" y="3412107"/>
                <a:chExt cx="37776" cy="32357"/>
              </a:xfrm>
            </p:grpSpPr>
            <p:sp>
              <p:nvSpPr>
                <p:cNvPr id="951" name="Google Shape;8436;p117">
                  <a:extLst>
                    <a:ext uri="{FF2B5EF4-FFF2-40B4-BE49-F238E27FC236}">
                      <a16:creationId xmlns:a16="http://schemas.microsoft.com/office/drawing/2014/main" id="{29270AE4-1EEE-483C-B987-761925FDBBE4}"/>
                    </a:ext>
                  </a:extLst>
                </p:cNvPr>
                <p:cNvSpPr/>
                <p:nvPr/>
              </p:nvSpPr>
              <p:spPr>
                <a:xfrm>
                  <a:off x="4039908" y="3412107"/>
                  <a:ext cx="37776" cy="32357"/>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52" name="Google Shape;8437;p117">
                  <a:extLst>
                    <a:ext uri="{FF2B5EF4-FFF2-40B4-BE49-F238E27FC236}">
                      <a16:creationId xmlns:a16="http://schemas.microsoft.com/office/drawing/2014/main" id="{3066C5AF-5F36-4CFC-875A-35634D047A87}"/>
                    </a:ext>
                  </a:extLst>
                </p:cNvPr>
                <p:cNvSpPr/>
                <p:nvPr/>
              </p:nvSpPr>
              <p:spPr>
                <a:xfrm>
                  <a:off x="4055033" y="3421812"/>
                  <a:ext cx="13040" cy="13040"/>
                </a:xfrm>
                <a:custGeom>
                  <a:avLst/>
                  <a:gdLst/>
                  <a:ahLst/>
                  <a:cxnLst/>
                  <a:rect l="l" t="t" r="r" b="b"/>
                  <a:pathLst>
                    <a:path w="1658" h="1658" extrusionOk="0">
                      <a:moveTo>
                        <a:pt x="823" y="1"/>
                      </a:moveTo>
                      <a:cubicBezTo>
                        <a:pt x="363" y="1"/>
                        <a:pt x="1" y="363"/>
                        <a:pt x="1" y="823"/>
                      </a:cubicBezTo>
                      <a:cubicBezTo>
                        <a:pt x="1" y="1283"/>
                        <a:pt x="363"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844" name="Google Shape;8438;p117">
                <a:extLst>
                  <a:ext uri="{FF2B5EF4-FFF2-40B4-BE49-F238E27FC236}">
                    <a16:creationId xmlns:a16="http://schemas.microsoft.com/office/drawing/2014/main" id="{1690F387-F923-46A7-976A-E3B2DA66E99A}"/>
                  </a:ext>
                </a:extLst>
              </p:cNvPr>
              <p:cNvGrpSpPr/>
              <p:nvPr/>
            </p:nvGrpSpPr>
            <p:grpSpPr>
              <a:xfrm>
                <a:off x="4017360" y="3342061"/>
                <a:ext cx="37870" cy="32380"/>
                <a:chOff x="4017360" y="3342061"/>
                <a:chExt cx="37870" cy="32380"/>
              </a:xfrm>
            </p:grpSpPr>
            <p:sp>
              <p:nvSpPr>
                <p:cNvPr id="949" name="Google Shape;8439;p117">
                  <a:extLst>
                    <a:ext uri="{FF2B5EF4-FFF2-40B4-BE49-F238E27FC236}">
                      <a16:creationId xmlns:a16="http://schemas.microsoft.com/office/drawing/2014/main" id="{E80E87D5-4500-4AD9-95B9-AFE67F66A21B}"/>
                    </a:ext>
                  </a:extLst>
                </p:cNvPr>
                <p:cNvSpPr/>
                <p:nvPr/>
              </p:nvSpPr>
              <p:spPr>
                <a:xfrm>
                  <a:off x="4017360" y="3342061"/>
                  <a:ext cx="37870" cy="32380"/>
                </a:xfrm>
                <a:custGeom>
                  <a:avLst/>
                  <a:gdLst/>
                  <a:ahLst/>
                  <a:cxnLst/>
                  <a:rect l="l" t="t" r="r" b="b"/>
                  <a:pathLst>
                    <a:path w="4815" h="4117" extrusionOk="0">
                      <a:moveTo>
                        <a:pt x="2749" y="0"/>
                      </a:moveTo>
                      <a:cubicBezTo>
                        <a:pt x="2243" y="0"/>
                        <a:pt x="1726" y="189"/>
                        <a:pt x="1307" y="608"/>
                      </a:cubicBezTo>
                      <a:cubicBezTo>
                        <a:pt x="0" y="1903"/>
                        <a:pt x="920" y="4116"/>
                        <a:pt x="2758" y="4116"/>
                      </a:cubicBezTo>
                      <a:cubicBezTo>
                        <a:pt x="3895" y="4116"/>
                        <a:pt x="4815" y="3197"/>
                        <a:pt x="4815" y="2060"/>
                      </a:cubicBezTo>
                      <a:cubicBezTo>
                        <a:pt x="4815" y="817"/>
                        <a:pt x="3804" y="0"/>
                        <a:pt x="2749"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50" name="Google Shape;8440;p117">
                  <a:extLst>
                    <a:ext uri="{FF2B5EF4-FFF2-40B4-BE49-F238E27FC236}">
                      <a16:creationId xmlns:a16="http://schemas.microsoft.com/office/drawing/2014/main" id="{B767A186-DC78-449D-B493-08B71E3FF3B0}"/>
                    </a:ext>
                  </a:extLst>
                </p:cNvPr>
                <p:cNvSpPr/>
                <p:nvPr/>
              </p:nvSpPr>
              <p:spPr>
                <a:xfrm>
                  <a:off x="4032484" y="3351790"/>
                  <a:ext cx="13040" cy="13040"/>
                </a:xfrm>
                <a:custGeom>
                  <a:avLst/>
                  <a:gdLst/>
                  <a:ahLst/>
                  <a:cxnLst/>
                  <a:rect l="l" t="t" r="r" b="b"/>
                  <a:pathLst>
                    <a:path w="1658"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845" name="Google Shape;8441;p117">
                <a:extLst>
                  <a:ext uri="{FF2B5EF4-FFF2-40B4-BE49-F238E27FC236}">
                    <a16:creationId xmlns:a16="http://schemas.microsoft.com/office/drawing/2014/main" id="{75058B4E-0910-41EF-90CA-B39FB4AB1B34}"/>
                  </a:ext>
                </a:extLst>
              </p:cNvPr>
              <p:cNvSpPr/>
              <p:nvPr/>
            </p:nvSpPr>
            <p:spPr>
              <a:xfrm>
                <a:off x="3998712" y="3520180"/>
                <a:ext cx="47764" cy="40929"/>
              </a:xfrm>
              <a:custGeom>
                <a:avLst/>
                <a:gdLst/>
                <a:ahLst/>
                <a:cxnLst/>
                <a:rect l="l" t="t" r="r" b="b"/>
                <a:pathLst>
                  <a:path w="6073" h="5204" extrusionOk="0">
                    <a:moveTo>
                      <a:pt x="3457" y="0"/>
                    </a:moveTo>
                    <a:cubicBezTo>
                      <a:pt x="2821" y="0"/>
                      <a:pt x="2173" y="236"/>
                      <a:pt x="1645" y="764"/>
                    </a:cubicBezTo>
                    <a:cubicBezTo>
                      <a:pt x="0" y="2397"/>
                      <a:pt x="1162" y="5191"/>
                      <a:pt x="3472" y="5203"/>
                    </a:cubicBezTo>
                    <a:cubicBezTo>
                      <a:pt x="4899" y="5191"/>
                      <a:pt x="6061" y="4030"/>
                      <a:pt x="6073" y="2602"/>
                    </a:cubicBezTo>
                    <a:cubicBezTo>
                      <a:pt x="6073" y="1038"/>
                      <a:pt x="4792" y="0"/>
                      <a:pt x="3457"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46" name="Google Shape;8442;p117">
                <a:extLst>
                  <a:ext uri="{FF2B5EF4-FFF2-40B4-BE49-F238E27FC236}">
                    <a16:creationId xmlns:a16="http://schemas.microsoft.com/office/drawing/2014/main" id="{E7B4EDB2-3550-45AB-8E88-F4F474D85F98}"/>
                  </a:ext>
                </a:extLst>
              </p:cNvPr>
              <p:cNvSpPr/>
              <p:nvPr/>
            </p:nvSpPr>
            <p:spPr>
              <a:xfrm>
                <a:off x="4011744" y="3529893"/>
                <a:ext cx="25026" cy="21448"/>
              </a:xfrm>
              <a:custGeom>
                <a:avLst/>
                <a:gdLst/>
                <a:ahLst/>
                <a:cxnLst/>
                <a:rect l="l" t="t" r="r" b="b"/>
                <a:pathLst>
                  <a:path w="3182" h="2727" extrusionOk="0">
                    <a:moveTo>
                      <a:pt x="1815" y="0"/>
                    </a:moveTo>
                    <a:cubicBezTo>
                      <a:pt x="605" y="0"/>
                      <a:pt x="1" y="1464"/>
                      <a:pt x="847" y="2323"/>
                    </a:cubicBezTo>
                    <a:cubicBezTo>
                      <a:pt x="1126" y="2601"/>
                      <a:pt x="1468" y="2726"/>
                      <a:pt x="1803" y="2726"/>
                    </a:cubicBezTo>
                    <a:cubicBezTo>
                      <a:pt x="2503" y="2726"/>
                      <a:pt x="3174" y="2185"/>
                      <a:pt x="3182" y="1367"/>
                    </a:cubicBezTo>
                    <a:cubicBezTo>
                      <a:pt x="3182" y="605"/>
                      <a:pt x="2565" y="0"/>
                      <a:pt x="1815"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847" name="Google Shape;8443;p117">
                <a:extLst>
                  <a:ext uri="{FF2B5EF4-FFF2-40B4-BE49-F238E27FC236}">
                    <a16:creationId xmlns:a16="http://schemas.microsoft.com/office/drawing/2014/main" id="{BA821474-97D1-4860-A82E-E1B6BBF43CE7}"/>
                  </a:ext>
                </a:extLst>
              </p:cNvPr>
              <p:cNvGrpSpPr/>
              <p:nvPr/>
            </p:nvGrpSpPr>
            <p:grpSpPr>
              <a:xfrm>
                <a:off x="3750870" y="3418650"/>
                <a:ext cx="37776" cy="32380"/>
                <a:chOff x="3750870" y="3418650"/>
                <a:chExt cx="37776" cy="32380"/>
              </a:xfrm>
            </p:grpSpPr>
            <p:sp>
              <p:nvSpPr>
                <p:cNvPr id="947" name="Google Shape;8444;p117">
                  <a:extLst>
                    <a:ext uri="{FF2B5EF4-FFF2-40B4-BE49-F238E27FC236}">
                      <a16:creationId xmlns:a16="http://schemas.microsoft.com/office/drawing/2014/main" id="{41656E53-5816-4DF9-8506-4C43B480FE03}"/>
                    </a:ext>
                  </a:extLst>
                </p:cNvPr>
                <p:cNvSpPr/>
                <p:nvPr/>
              </p:nvSpPr>
              <p:spPr>
                <a:xfrm>
                  <a:off x="3750870" y="3418650"/>
                  <a:ext cx="37776" cy="32380"/>
                </a:xfrm>
                <a:custGeom>
                  <a:avLst/>
                  <a:gdLst/>
                  <a:ahLst/>
                  <a:cxnLst/>
                  <a:rect l="l" t="t" r="r" b="b"/>
                  <a:pathLst>
                    <a:path w="4803" h="4117" extrusionOk="0">
                      <a:moveTo>
                        <a:pt x="2737" y="0"/>
                      </a:moveTo>
                      <a:cubicBezTo>
                        <a:pt x="2231" y="0"/>
                        <a:pt x="1714" y="188"/>
                        <a:pt x="1295" y="608"/>
                      </a:cubicBezTo>
                      <a:cubicBezTo>
                        <a:pt x="0" y="1903"/>
                        <a:pt x="920" y="4116"/>
                        <a:pt x="2746" y="4116"/>
                      </a:cubicBezTo>
                      <a:cubicBezTo>
                        <a:pt x="3883" y="4104"/>
                        <a:pt x="4803" y="3185"/>
                        <a:pt x="4803" y="2060"/>
                      </a:cubicBezTo>
                      <a:cubicBezTo>
                        <a:pt x="4803" y="817"/>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48" name="Google Shape;8445;p117">
                  <a:extLst>
                    <a:ext uri="{FF2B5EF4-FFF2-40B4-BE49-F238E27FC236}">
                      <a16:creationId xmlns:a16="http://schemas.microsoft.com/office/drawing/2014/main" id="{D93B00FC-5541-496F-8289-BB007F7854A7}"/>
                    </a:ext>
                  </a:extLst>
                </p:cNvPr>
                <p:cNvSpPr/>
                <p:nvPr/>
              </p:nvSpPr>
              <p:spPr>
                <a:xfrm>
                  <a:off x="3765994" y="3428285"/>
                  <a:ext cx="13040" cy="13040"/>
                </a:xfrm>
                <a:custGeom>
                  <a:avLst/>
                  <a:gdLst/>
                  <a:ahLst/>
                  <a:cxnLst/>
                  <a:rect l="l" t="t" r="r" b="b"/>
                  <a:pathLst>
                    <a:path w="1658" h="1658" extrusionOk="0">
                      <a:moveTo>
                        <a:pt x="823" y="0"/>
                      </a:moveTo>
                      <a:cubicBezTo>
                        <a:pt x="363" y="0"/>
                        <a:pt x="1" y="375"/>
                        <a:pt x="1" y="835"/>
                      </a:cubicBezTo>
                      <a:cubicBezTo>
                        <a:pt x="1" y="1294"/>
                        <a:pt x="363" y="1657"/>
                        <a:pt x="823" y="1657"/>
                      </a:cubicBezTo>
                      <a:cubicBezTo>
                        <a:pt x="1283" y="1657"/>
                        <a:pt x="1658" y="1294"/>
                        <a:pt x="1658" y="835"/>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848" name="Google Shape;8446;p117">
                <a:extLst>
                  <a:ext uri="{FF2B5EF4-FFF2-40B4-BE49-F238E27FC236}">
                    <a16:creationId xmlns:a16="http://schemas.microsoft.com/office/drawing/2014/main" id="{226A0FB3-FD0A-4514-B49A-9F560841C288}"/>
                  </a:ext>
                </a:extLst>
              </p:cNvPr>
              <p:cNvGrpSpPr/>
              <p:nvPr/>
            </p:nvGrpSpPr>
            <p:grpSpPr>
              <a:xfrm>
                <a:off x="3632509" y="3274438"/>
                <a:ext cx="37783" cy="32357"/>
                <a:chOff x="3632509" y="3274438"/>
                <a:chExt cx="37783" cy="32357"/>
              </a:xfrm>
            </p:grpSpPr>
            <p:sp>
              <p:nvSpPr>
                <p:cNvPr id="945" name="Google Shape;8447;p117">
                  <a:extLst>
                    <a:ext uri="{FF2B5EF4-FFF2-40B4-BE49-F238E27FC236}">
                      <a16:creationId xmlns:a16="http://schemas.microsoft.com/office/drawing/2014/main" id="{8ABB1A0E-8082-4465-AD79-D87623C44CA9}"/>
                    </a:ext>
                  </a:extLst>
                </p:cNvPr>
                <p:cNvSpPr/>
                <p:nvPr/>
              </p:nvSpPr>
              <p:spPr>
                <a:xfrm>
                  <a:off x="3632509" y="3274438"/>
                  <a:ext cx="37783" cy="32357"/>
                </a:xfrm>
                <a:custGeom>
                  <a:avLst/>
                  <a:gdLst/>
                  <a:ahLst/>
                  <a:cxnLst/>
                  <a:rect l="l" t="t" r="r" b="b"/>
                  <a:pathLst>
                    <a:path w="4804" h="4114" extrusionOk="0">
                      <a:moveTo>
                        <a:pt x="2732" y="0"/>
                      </a:moveTo>
                      <a:cubicBezTo>
                        <a:pt x="2228" y="0"/>
                        <a:pt x="1713" y="187"/>
                        <a:pt x="1295" y="605"/>
                      </a:cubicBezTo>
                      <a:cubicBezTo>
                        <a:pt x="1" y="1900"/>
                        <a:pt x="908" y="4114"/>
                        <a:pt x="2747" y="4114"/>
                      </a:cubicBezTo>
                      <a:cubicBezTo>
                        <a:pt x="3872" y="4114"/>
                        <a:pt x="4791"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46" name="Google Shape;8448;p117">
                  <a:extLst>
                    <a:ext uri="{FF2B5EF4-FFF2-40B4-BE49-F238E27FC236}">
                      <a16:creationId xmlns:a16="http://schemas.microsoft.com/office/drawing/2014/main" id="{387EC54A-B321-4812-B971-081350C7B2CB}"/>
                    </a:ext>
                  </a:extLst>
                </p:cNvPr>
                <p:cNvSpPr/>
                <p:nvPr/>
              </p:nvSpPr>
              <p:spPr>
                <a:xfrm>
                  <a:off x="3647547" y="3284049"/>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849" name="Google Shape;8449;p117">
                <a:extLst>
                  <a:ext uri="{FF2B5EF4-FFF2-40B4-BE49-F238E27FC236}">
                    <a16:creationId xmlns:a16="http://schemas.microsoft.com/office/drawing/2014/main" id="{7A3E3D51-3250-47B2-9FB0-AE62D22D07D2}"/>
                  </a:ext>
                </a:extLst>
              </p:cNvPr>
              <p:cNvGrpSpPr/>
              <p:nvPr/>
            </p:nvGrpSpPr>
            <p:grpSpPr>
              <a:xfrm>
                <a:off x="3906424" y="3297561"/>
                <a:ext cx="37776" cy="32451"/>
                <a:chOff x="3906424" y="3297561"/>
                <a:chExt cx="37776" cy="32451"/>
              </a:xfrm>
            </p:grpSpPr>
            <p:sp>
              <p:nvSpPr>
                <p:cNvPr id="943" name="Google Shape;8450;p117">
                  <a:extLst>
                    <a:ext uri="{FF2B5EF4-FFF2-40B4-BE49-F238E27FC236}">
                      <a16:creationId xmlns:a16="http://schemas.microsoft.com/office/drawing/2014/main" id="{E27E8F44-A5B2-496D-844F-DD1077F7BCD9}"/>
                    </a:ext>
                  </a:extLst>
                </p:cNvPr>
                <p:cNvSpPr/>
                <p:nvPr/>
              </p:nvSpPr>
              <p:spPr>
                <a:xfrm>
                  <a:off x="3906424" y="3297561"/>
                  <a:ext cx="37776" cy="32451"/>
                </a:xfrm>
                <a:custGeom>
                  <a:avLst/>
                  <a:gdLst/>
                  <a:ahLst/>
                  <a:cxnLst/>
                  <a:rect l="l" t="t" r="r" b="b"/>
                  <a:pathLst>
                    <a:path w="4803" h="4126" extrusionOk="0">
                      <a:moveTo>
                        <a:pt x="2730" y="0"/>
                      </a:moveTo>
                      <a:cubicBezTo>
                        <a:pt x="2226" y="0"/>
                        <a:pt x="1713" y="187"/>
                        <a:pt x="1295" y="605"/>
                      </a:cubicBezTo>
                      <a:cubicBezTo>
                        <a:pt x="0" y="1899"/>
                        <a:pt x="920" y="4125"/>
                        <a:pt x="2746"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44" name="Google Shape;8451;p117">
                  <a:extLst>
                    <a:ext uri="{FF2B5EF4-FFF2-40B4-BE49-F238E27FC236}">
                      <a16:creationId xmlns:a16="http://schemas.microsoft.com/office/drawing/2014/main" id="{0CCEF939-B139-4B78-A3B0-929A1DB5724E}"/>
                    </a:ext>
                  </a:extLst>
                </p:cNvPr>
                <p:cNvSpPr/>
                <p:nvPr/>
              </p:nvSpPr>
              <p:spPr>
                <a:xfrm>
                  <a:off x="3921548" y="3307361"/>
                  <a:ext cx="13048" cy="13040"/>
                </a:xfrm>
                <a:custGeom>
                  <a:avLst/>
                  <a:gdLst/>
                  <a:ahLst/>
                  <a:cxnLst/>
                  <a:rect l="l" t="t" r="r" b="b"/>
                  <a:pathLst>
                    <a:path w="1659" h="1658" extrusionOk="0">
                      <a:moveTo>
                        <a:pt x="823" y="0"/>
                      </a:moveTo>
                      <a:cubicBezTo>
                        <a:pt x="364" y="0"/>
                        <a:pt x="1" y="363"/>
                        <a:pt x="1" y="823"/>
                      </a:cubicBezTo>
                      <a:cubicBezTo>
                        <a:pt x="1" y="1282"/>
                        <a:pt x="364" y="1657"/>
                        <a:pt x="823" y="1657"/>
                      </a:cubicBezTo>
                      <a:cubicBezTo>
                        <a:pt x="1283" y="1657"/>
                        <a:pt x="1658" y="1282"/>
                        <a:pt x="1658" y="823"/>
                      </a:cubicBezTo>
                      <a:cubicBezTo>
                        <a:pt x="1658" y="363"/>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850" name="Google Shape;8452;p117">
                <a:extLst>
                  <a:ext uri="{FF2B5EF4-FFF2-40B4-BE49-F238E27FC236}">
                    <a16:creationId xmlns:a16="http://schemas.microsoft.com/office/drawing/2014/main" id="{42708ADD-47A0-4D1A-ABAA-F456A68125A9}"/>
                  </a:ext>
                </a:extLst>
              </p:cNvPr>
              <p:cNvGrpSpPr/>
              <p:nvPr/>
            </p:nvGrpSpPr>
            <p:grpSpPr>
              <a:xfrm>
                <a:off x="3866084" y="3412107"/>
                <a:ext cx="37776" cy="32357"/>
                <a:chOff x="3866084" y="3412107"/>
                <a:chExt cx="37776" cy="32357"/>
              </a:xfrm>
            </p:grpSpPr>
            <p:sp>
              <p:nvSpPr>
                <p:cNvPr id="941" name="Google Shape;8453;p117">
                  <a:extLst>
                    <a:ext uri="{FF2B5EF4-FFF2-40B4-BE49-F238E27FC236}">
                      <a16:creationId xmlns:a16="http://schemas.microsoft.com/office/drawing/2014/main" id="{529CB154-791F-42D0-B314-F92ACFBDDE02}"/>
                    </a:ext>
                  </a:extLst>
                </p:cNvPr>
                <p:cNvSpPr/>
                <p:nvPr/>
              </p:nvSpPr>
              <p:spPr>
                <a:xfrm>
                  <a:off x="3866084" y="3412107"/>
                  <a:ext cx="37776" cy="32357"/>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42" name="Google Shape;8454;p117">
                  <a:extLst>
                    <a:ext uri="{FF2B5EF4-FFF2-40B4-BE49-F238E27FC236}">
                      <a16:creationId xmlns:a16="http://schemas.microsoft.com/office/drawing/2014/main" id="{58327B3C-7777-4DDE-B7EE-87F48392BA3C}"/>
                    </a:ext>
                  </a:extLst>
                </p:cNvPr>
                <p:cNvSpPr/>
                <p:nvPr/>
              </p:nvSpPr>
              <p:spPr>
                <a:xfrm>
                  <a:off x="3881208" y="3421812"/>
                  <a:ext cx="13048" cy="13040"/>
                </a:xfrm>
                <a:custGeom>
                  <a:avLst/>
                  <a:gdLst/>
                  <a:ahLst/>
                  <a:cxnLst/>
                  <a:rect l="l" t="t" r="r" b="b"/>
                  <a:pathLst>
                    <a:path w="1659" h="1658" extrusionOk="0">
                      <a:moveTo>
                        <a:pt x="823" y="1"/>
                      </a:moveTo>
                      <a:cubicBezTo>
                        <a:pt x="364" y="1"/>
                        <a:pt x="1" y="363"/>
                        <a:pt x="1" y="823"/>
                      </a:cubicBezTo>
                      <a:cubicBezTo>
                        <a:pt x="1" y="1283"/>
                        <a:pt x="364"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851" name="Google Shape;8455;p117">
                <a:extLst>
                  <a:ext uri="{FF2B5EF4-FFF2-40B4-BE49-F238E27FC236}">
                    <a16:creationId xmlns:a16="http://schemas.microsoft.com/office/drawing/2014/main" id="{E5FBDEC7-89F2-4F2D-B24C-B1D690E50E4E}"/>
                  </a:ext>
                </a:extLst>
              </p:cNvPr>
              <p:cNvGrpSpPr/>
              <p:nvPr/>
            </p:nvGrpSpPr>
            <p:grpSpPr>
              <a:xfrm>
                <a:off x="4023919" y="3766409"/>
                <a:ext cx="37783" cy="32357"/>
                <a:chOff x="4023919" y="3766409"/>
                <a:chExt cx="37783" cy="32357"/>
              </a:xfrm>
            </p:grpSpPr>
            <p:sp>
              <p:nvSpPr>
                <p:cNvPr id="939" name="Google Shape;8456;p117">
                  <a:extLst>
                    <a:ext uri="{FF2B5EF4-FFF2-40B4-BE49-F238E27FC236}">
                      <a16:creationId xmlns:a16="http://schemas.microsoft.com/office/drawing/2014/main" id="{D67D0597-E0B3-41FF-9B1F-6FCC93A60C33}"/>
                    </a:ext>
                  </a:extLst>
                </p:cNvPr>
                <p:cNvSpPr/>
                <p:nvPr/>
              </p:nvSpPr>
              <p:spPr>
                <a:xfrm>
                  <a:off x="4023919" y="3766409"/>
                  <a:ext cx="37783" cy="32357"/>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40" name="Google Shape;8457;p117">
                  <a:extLst>
                    <a:ext uri="{FF2B5EF4-FFF2-40B4-BE49-F238E27FC236}">
                      <a16:creationId xmlns:a16="http://schemas.microsoft.com/office/drawing/2014/main" id="{561055BD-0492-420E-AC7F-9AA4A46143C5}"/>
                    </a:ext>
                  </a:extLst>
                </p:cNvPr>
                <p:cNvSpPr/>
                <p:nvPr/>
              </p:nvSpPr>
              <p:spPr>
                <a:xfrm>
                  <a:off x="4039051" y="3776115"/>
                  <a:ext cx="13040" cy="13048"/>
                </a:xfrm>
                <a:custGeom>
                  <a:avLst/>
                  <a:gdLst/>
                  <a:ahLst/>
                  <a:cxnLst/>
                  <a:rect l="l" t="t" r="r" b="b"/>
                  <a:pathLst>
                    <a:path w="1658" h="1659" extrusionOk="0">
                      <a:moveTo>
                        <a:pt x="823" y="1"/>
                      </a:moveTo>
                      <a:cubicBezTo>
                        <a:pt x="363" y="1"/>
                        <a:pt x="0" y="376"/>
                        <a:pt x="0" y="823"/>
                      </a:cubicBezTo>
                      <a:cubicBezTo>
                        <a:pt x="0" y="1283"/>
                        <a:pt x="363"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852" name="Google Shape;8458;p117">
                <a:extLst>
                  <a:ext uri="{FF2B5EF4-FFF2-40B4-BE49-F238E27FC236}">
                    <a16:creationId xmlns:a16="http://schemas.microsoft.com/office/drawing/2014/main" id="{CC3A120F-4EB7-4A96-B7FB-11CFCD216340}"/>
                  </a:ext>
                </a:extLst>
              </p:cNvPr>
              <p:cNvGrpSpPr/>
              <p:nvPr/>
            </p:nvGrpSpPr>
            <p:grpSpPr>
              <a:xfrm>
                <a:off x="3973882" y="3779449"/>
                <a:ext cx="37776" cy="32357"/>
                <a:chOff x="3973882" y="3779449"/>
                <a:chExt cx="37776" cy="32357"/>
              </a:xfrm>
            </p:grpSpPr>
            <p:sp>
              <p:nvSpPr>
                <p:cNvPr id="937" name="Google Shape;8459;p117">
                  <a:extLst>
                    <a:ext uri="{FF2B5EF4-FFF2-40B4-BE49-F238E27FC236}">
                      <a16:creationId xmlns:a16="http://schemas.microsoft.com/office/drawing/2014/main" id="{2DB9F458-610E-4C96-B5AF-6C7670230EF7}"/>
                    </a:ext>
                  </a:extLst>
                </p:cNvPr>
                <p:cNvSpPr/>
                <p:nvPr/>
              </p:nvSpPr>
              <p:spPr>
                <a:xfrm>
                  <a:off x="3973882" y="3779449"/>
                  <a:ext cx="37776" cy="32357"/>
                </a:xfrm>
                <a:custGeom>
                  <a:avLst/>
                  <a:gdLst/>
                  <a:ahLst/>
                  <a:cxnLst/>
                  <a:rect l="l" t="t" r="r" b="b"/>
                  <a:pathLst>
                    <a:path w="4803" h="4114" extrusionOk="0">
                      <a:moveTo>
                        <a:pt x="2730" y="0"/>
                      </a:moveTo>
                      <a:cubicBezTo>
                        <a:pt x="2226" y="0"/>
                        <a:pt x="1712" y="187"/>
                        <a:pt x="1294" y="605"/>
                      </a:cubicBezTo>
                      <a:cubicBezTo>
                        <a:pt x="0" y="1899"/>
                        <a:pt x="919" y="4113"/>
                        <a:pt x="2746" y="4113"/>
                      </a:cubicBezTo>
                      <a:cubicBezTo>
                        <a:pt x="3883" y="4113"/>
                        <a:pt x="4802" y="3194"/>
                        <a:pt x="4802" y="2069"/>
                      </a:cubicBezTo>
                      <a:cubicBezTo>
                        <a:pt x="4802" y="824"/>
                        <a:pt x="3787"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38" name="Google Shape;8460;p117">
                  <a:extLst>
                    <a:ext uri="{FF2B5EF4-FFF2-40B4-BE49-F238E27FC236}">
                      <a16:creationId xmlns:a16="http://schemas.microsoft.com/office/drawing/2014/main" id="{C7A4EA72-D06E-4334-97B9-171FA78467E4}"/>
                    </a:ext>
                  </a:extLst>
                </p:cNvPr>
                <p:cNvSpPr/>
                <p:nvPr/>
              </p:nvSpPr>
              <p:spPr>
                <a:xfrm>
                  <a:off x="3989006" y="3789155"/>
                  <a:ext cx="13040" cy="13040"/>
                </a:xfrm>
                <a:custGeom>
                  <a:avLst/>
                  <a:gdLst/>
                  <a:ahLst/>
                  <a:cxnLst/>
                  <a:rect l="l" t="t" r="r" b="b"/>
                  <a:pathLst>
                    <a:path w="1658" h="1658" extrusionOk="0">
                      <a:moveTo>
                        <a:pt x="823" y="0"/>
                      </a:moveTo>
                      <a:cubicBezTo>
                        <a:pt x="363" y="0"/>
                        <a:pt x="0" y="375"/>
                        <a:pt x="0" y="823"/>
                      </a:cubicBezTo>
                      <a:cubicBezTo>
                        <a:pt x="0" y="1282"/>
                        <a:pt x="363" y="1657"/>
                        <a:pt x="823" y="1657"/>
                      </a:cubicBezTo>
                      <a:cubicBezTo>
                        <a:pt x="1283" y="1657"/>
                        <a:pt x="1658" y="1282"/>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853" name="Google Shape;8461;p117">
                <a:extLst>
                  <a:ext uri="{FF2B5EF4-FFF2-40B4-BE49-F238E27FC236}">
                    <a16:creationId xmlns:a16="http://schemas.microsoft.com/office/drawing/2014/main" id="{4A43671D-EC54-4525-8329-785DE024D2B7}"/>
                  </a:ext>
                </a:extLst>
              </p:cNvPr>
              <p:cNvGrpSpPr/>
              <p:nvPr/>
            </p:nvGrpSpPr>
            <p:grpSpPr>
              <a:xfrm>
                <a:off x="4073398" y="3838028"/>
                <a:ext cx="37776" cy="32380"/>
                <a:chOff x="4073398" y="3838028"/>
                <a:chExt cx="37776" cy="32380"/>
              </a:xfrm>
            </p:grpSpPr>
            <p:sp>
              <p:nvSpPr>
                <p:cNvPr id="935" name="Google Shape;8462;p117">
                  <a:extLst>
                    <a:ext uri="{FF2B5EF4-FFF2-40B4-BE49-F238E27FC236}">
                      <a16:creationId xmlns:a16="http://schemas.microsoft.com/office/drawing/2014/main" id="{F660D052-F995-44E6-B9B5-BB7C3D4D7263}"/>
                    </a:ext>
                  </a:extLst>
                </p:cNvPr>
                <p:cNvSpPr/>
                <p:nvPr/>
              </p:nvSpPr>
              <p:spPr>
                <a:xfrm>
                  <a:off x="4073398" y="3838028"/>
                  <a:ext cx="37776" cy="32380"/>
                </a:xfrm>
                <a:custGeom>
                  <a:avLst/>
                  <a:gdLst/>
                  <a:ahLst/>
                  <a:cxnLst/>
                  <a:rect l="l" t="t" r="r" b="b"/>
                  <a:pathLst>
                    <a:path w="4803" h="4117" extrusionOk="0">
                      <a:moveTo>
                        <a:pt x="2737" y="1"/>
                      </a:moveTo>
                      <a:cubicBezTo>
                        <a:pt x="2231" y="1"/>
                        <a:pt x="1714" y="189"/>
                        <a:pt x="1295" y="609"/>
                      </a:cubicBezTo>
                      <a:cubicBezTo>
                        <a:pt x="0" y="1891"/>
                        <a:pt x="920" y="4105"/>
                        <a:pt x="2746" y="4117"/>
                      </a:cubicBezTo>
                      <a:cubicBezTo>
                        <a:pt x="3883" y="4105"/>
                        <a:pt x="4803" y="3185"/>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36" name="Google Shape;8463;p117">
                  <a:extLst>
                    <a:ext uri="{FF2B5EF4-FFF2-40B4-BE49-F238E27FC236}">
                      <a16:creationId xmlns:a16="http://schemas.microsoft.com/office/drawing/2014/main" id="{8142ACD6-136D-41B9-BC74-4D3E1AD4BA20}"/>
                    </a:ext>
                  </a:extLst>
                </p:cNvPr>
                <p:cNvSpPr/>
                <p:nvPr/>
              </p:nvSpPr>
              <p:spPr>
                <a:xfrm>
                  <a:off x="4088428" y="3847663"/>
                  <a:ext cx="13040" cy="13040"/>
                </a:xfrm>
                <a:custGeom>
                  <a:avLst/>
                  <a:gdLst/>
                  <a:ahLst/>
                  <a:cxnLst/>
                  <a:rect l="l" t="t" r="r" b="b"/>
                  <a:pathLst>
                    <a:path w="1658" h="1658" extrusionOk="0">
                      <a:moveTo>
                        <a:pt x="835" y="1"/>
                      </a:moveTo>
                      <a:cubicBezTo>
                        <a:pt x="376" y="1"/>
                        <a:pt x="1" y="376"/>
                        <a:pt x="1" y="835"/>
                      </a:cubicBezTo>
                      <a:cubicBezTo>
                        <a:pt x="1" y="1283"/>
                        <a:pt x="376" y="1658"/>
                        <a:pt x="835" y="1658"/>
                      </a:cubicBezTo>
                      <a:cubicBezTo>
                        <a:pt x="1295" y="1658"/>
                        <a:pt x="1658" y="1283"/>
                        <a:pt x="1658" y="835"/>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854" name="Google Shape;8464;p117">
                <a:extLst>
                  <a:ext uri="{FF2B5EF4-FFF2-40B4-BE49-F238E27FC236}">
                    <a16:creationId xmlns:a16="http://schemas.microsoft.com/office/drawing/2014/main" id="{84C578B8-D30A-46EF-9F34-16FA011C12D6}"/>
                  </a:ext>
                </a:extLst>
              </p:cNvPr>
              <p:cNvGrpSpPr/>
              <p:nvPr/>
            </p:nvGrpSpPr>
            <p:grpSpPr>
              <a:xfrm>
                <a:off x="4342672" y="4144496"/>
                <a:ext cx="37752" cy="32364"/>
                <a:chOff x="4342672" y="4144496"/>
                <a:chExt cx="37752" cy="32364"/>
              </a:xfrm>
            </p:grpSpPr>
            <p:sp>
              <p:nvSpPr>
                <p:cNvPr id="933" name="Google Shape;8465;p117">
                  <a:extLst>
                    <a:ext uri="{FF2B5EF4-FFF2-40B4-BE49-F238E27FC236}">
                      <a16:creationId xmlns:a16="http://schemas.microsoft.com/office/drawing/2014/main" id="{660DFB66-651D-44D3-81AA-EA458D1860FF}"/>
                    </a:ext>
                  </a:extLst>
                </p:cNvPr>
                <p:cNvSpPr/>
                <p:nvPr/>
              </p:nvSpPr>
              <p:spPr>
                <a:xfrm>
                  <a:off x="4342672" y="4144496"/>
                  <a:ext cx="37752" cy="32364"/>
                </a:xfrm>
                <a:custGeom>
                  <a:avLst/>
                  <a:gdLst/>
                  <a:ahLst/>
                  <a:cxnLst/>
                  <a:rect l="l" t="t" r="r" b="b"/>
                  <a:pathLst>
                    <a:path w="4800" h="4115" extrusionOk="0">
                      <a:moveTo>
                        <a:pt x="2729" y="1"/>
                      </a:moveTo>
                      <a:cubicBezTo>
                        <a:pt x="2224" y="1"/>
                        <a:pt x="1710" y="188"/>
                        <a:pt x="1291" y="606"/>
                      </a:cubicBezTo>
                      <a:cubicBezTo>
                        <a:pt x="1" y="1897"/>
                        <a:pt x="912" y="4114"/>
                        <a:pt x="2740" y="4114"/>
                      </a:cubicBezTo>
                      <a:cubicBezTo>
                        <a:pt x="2745" y="4114"/>
                        <a:pt x="2750" y="4114"/>
                        <a:pt x="2755" y="4114"/>
                      </a:cubicBezTo>
                      <a:cubicBezTo>
                        <a:pt x="3880" y="4114"/>
                        <a:pt x="4800" y="3195"/>
                        <a:pt x="4800" y="2058"/>
                      </a:cubicBezTo>
                      <a:cubicBezTo>
                        <a:pt x="4800" y="822"/>
                        <a:pt x="3785" y="1"/>
                        <a:pt x="2729"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34" name="Google Shape;8466;p117">
                  <a:extLst>
                    <a:ext uri="{FF2B5EF4-FFF2-40B4-BE49-F238E27FC236}">
                      <a16:creationId xmlns:a16="http://schemas.microsoft.com/office/drawing/2014/main" id="{DC30635C-67DE-4954-91FE-577C723FEB67}"/>
                    </a:ext>
                  </a:extLst>
                </p:cNvPr>
                <p:cNvSpPr/>
                <p:nvPr/>
              </p:nvSpPr>
              <p:spPr>
                <a:xfrm>
                  <a:off x="4355586" y="4154209"/>
                  <a:ext cx="15227" cy="13040"/>
                </a:xfrm>
                <a:custGeom>
                  <a:avLst/>
                  <a:gdLst/>
                  <a:ahLst/>
                  <a:cxnLst/>
                  <a:rect l="l" t="t" r="r" b="b"/>
                  <a:pathLst>
                    <a:path w="1936" h="1658" extrusionOk="0">
                      <a:moveTo>
                        <a:pt x="1101" y="0"/>
                      </a:moveTo>
                      <a:cubicBezTo>
                        <a:pt x="363" y="0"/>
                        <a:pt x="0" y="895"/>
                        <a:pt x="520" y="1416"/>
                      </a:cubicBezTo>
                      <a:cubicBezTo>
                        <a:pt x="688" y="1583"/>
                        <a:pt x="893" y="1657"/>
                        <a:pt x="1096" y="1657"/>
                      </a:cubicBezTo>
                      <a:cubicBezTo>
                        <a:pt x="1523" y="1657"/>
                        <a:pt x="1936" y="1324"/>
                        <a:pt x="1936" y="823"/>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855" name="Google Shape;8467;p117">
                <a:extLst>
                  <a:ext uri="{FF2B5EF4-FFF2-40B4-BE49-F238E27FC236}">
                    <a16:creationId xmlns:a16="http://schemas.microsoft.com/office/drawing/2014/main" id="{F241C366-967D-41A9-B925-BA70EFBC0AE1}"/>
                  </a:ext>
                </a:extLst>
              </p:cNvPr>
              <p:cNvGrpSpPr/>
              <p:nvPr/>
            </p:nvGrpSpPr>
            <p:grpSpPr>
              <a:xfrm>
                <a:off x="4406386" y="4056872"/>
                <a:ext cx="37783" cy="32364"/>
                <a:chOff x="4406386" y="4056872"/>
                <a:chExt cx="37783" cy="32364"/>
              </a:xfrm>
            </p:grpSpPr>
            <p:sp>
              <p:nvSpPr>
                <p:cNvPr id="931" name="Google Shape;8468;p117">
                  <a:extLst>
                    <a:ext uri="{FF2B5EF4-FFF2-40B4-BE49-F238E27FC236}">
                      <a16:creationId xmlns:a16="http://schemas.microsoft.com/office/drawing/2014/main" id="{789064BA-DC13-4857-B694-148BF9338F0C}"/>
                    </a:ext>
                  </a:extLst>
                </p:cNvPr>
                <p:cNvSpPr/>
                <p:nvPr/>
              </p:nvSpPr>
              <p:spPr>
                <a:xfrm>
                  <a:off x="4406386" y="4056872"/>
                  <a:ext cx="37783" cy="32364"/>
                </a:xfrm>
                <a:custGeom>
                  <a:avLst/>
                  <a:gdLst/>
                  <a:ahLst/>
                  <a:cxnLst/>
                  <a:rect l="l" t="t" r="r" b="b"/>
                  <a:pathLst>
                    <a:path w="4804" h="4115" extrusionOk="0">
                      <a:moveTo>
                        <a:pt x="2733" y="1"/>
                      </a:moveTo>
                      <a:cubicBezTo>
                        <a:pt x="2228" y="1"/>
                        <a:pt x="1714" y="188"/>
                        <a:pt x="1295" y="606"/>
                      </a:cubicBezTo>
                      <a:cubicBezTo>
                        <a:pt x="1" y="1900"/>
                        <a:pt x="920" y="4114"/>
                        <a:pt x="2747" y="4114"/>
                      </a:cubicBezTo>
                      <a:cubicBezTo>
                        <a:pt x="3884" y="4114"/>
                        <a:pt x="4803" y="3195"/>
                        <a:pt x="4803" y="2058"/>
                      </a:cubicBezTo>
                      <a:cubicBezTo>
                        <a:pt x="4803" y="821"/>
                        <a:pt x="3789" y="1"/>
                        <a:pt x="2733"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32" name="Google Shape;8469;p117">
                  <a:extLst>
                    <a:ext uri="{FF2B5EF4-FFF2-40B4-BE49-F238E27FC236}">
                      <a16:creationId xmlns:a16="http://schemas.microsoft.com/office/drawing/2014/main" id="{3CD85826-1A02-432B-87F8-4520013CDFCD}"/>
                    </a:ext>
                  </a:extLst>
                </p:cNvPr>
                <p:cNvSpPr/>
                <p:nvPr/>
              </p:nvSpPr>
              <p:spPr>
                <a:xfrm>
                  <a:off x="4419332" y="4066577"/>
                  <a:ext cx="15227" cy="13017"/>
                </a:xfrm>
                <a:custGeom>
                  <a:avLst/>
                  <a:gdLst/>
                  <a:ahLst/>
                  <a:cxnLst/>
                  <a:rect l="l" t="t" r="r" b="b"/>
                  <a:pathLst>
                    <a:path w="1936" h="1655" extrusionOk="0">
                      <a:moveTo>
                        <a:pt x="1123" y="1"/>
                      </a:moveTo>
                      <a:cubicBezTo>
                        <a:pt x="1115" y="1"/>
                        <a:pt x="1108" y="1"/>
                        <a:pt x="1101" y="1"/>
                      </a:cubicBezTo>
                      <a:cubicBezTo>
                        <a:pt x="363" y="1"/>
                        <a:pt x="0" y="884"/>
                        <a:pt x="520" y="1404"/>
                      </a:cubicBezTo>
                      <a:cubicBezTo>
                        <a:pt x="689" y="1577"/>
                        <a:pt x="898" y="1655"/>
                        <a:pt x="1103" y="1655"/>
                      </a:cubicBezTo>
                      <a:cubicBezTo>
                        <a:pt x="1528" y="1655"/>
                        <a:pt x="1936" y="1322"/>
                        <a:pt x="1936" y="824"/>
                      </a:cubicBezTo>
                      <a:cubicBezTo>
                        <a:pt x="1936" y="371"/>
                        <a:pt x="1572" y="1"/>
                        <a:pt x="1123"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856" name="Google Shape;8470;p117">
                <a:extLst>
                  <a:ext uri="{FF2B5EF4-FFF2-40B4-BE49-F238E27FC236}">
                    <a16:creationId xmlns:a16="http://schemas.microsoft.com/office/drawing/2014/main" id="{FF103816-4A48-4669-B902-EB7E8AD0D4DC}"/>
                  </a:ext>
                </a:extLst>
              </p:cNvPr>
              <p:cNvGrpSpPr/>
              <p:nvPr/>
            </p:nvGrpSpPr>
            <p:grpSpPr>
              <a:xfrm>
                <a:off x="4284416" y="4245254"/>
                <a:ext cx="37783" cy="32357"/>
                <a:chOff x="4284416" y="4245254"/>
                <a:chExt cx="37783" cy="32357"/>
              </a:xfrm>
            </p:grpSpPr>
            <p:sp>
              <p:nvSpPr>
                <p:cNvPr id="929" name="Google Shape;8471;p117">
                  <a:extLst>
                    <a:ext uri="{FF2B5EF4-FFF2-40B4-BE49-F238E27FC236}">
                      <a16:creationId xmlns:a16="http://schemas.microsoft.com/office/drawing/2014/main" id="{B2649039-2137-4C13-BCF2-D9A31E08FB53}"/>
                    </a:ext>
                  </a:extLst>
                </p:cNvPr>
                <p:cNvSpPr/>
                <p:nvPr/>
              </p:nvSpPr>
              <p:spPr>
                <a:xfrm>
                  <a:off x="4284416" y="4245254"/>
                  <a:ext cx="37783" cy="32357"/>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30" name="Google Shape;8472;p117">
                  <a:extLst>
                    <a:ext uri="{FF2B5EF4-FFF2-40B4-BE49-F238E27FC236}">
                      <a16:creationId xmlns:a16="http://schemas.microsoft.com/office/drawing/2014/main" id="{DFEB70F5-2191-4ACA-8934-505CEDE6F67B}"/>
                    </a:ext>
                  </a:extLst>
                </p:cNvPr>
                <p:cNvSpPr/>
                <p:nvPr/>
              </p:nvSpPr>
              <p:spPr>
                <a:xfrm>
                  <a:off x="4299548" y="4254959"/>
                  <a:ext cx="13040" cy="13040"/>
                </a:xfrm>
                <a:custGeom>
                  <a:avLst/>
                  <a:gdLst/>
                  <a:ahLst/>
                  <a:cxnLst/>
                  <a:rect l="l" t="t" r="r" b="b"/>
                  <a:pathLst>
                    <a:path w="1658" h="1658" extrusionOk="0">
                      <a:moveTo>
                        <a:pt x="823" y="1"/>
                      </a:moveTo>
                      <a:cubicBezTo>
                        <a:pt x="363" y="1"/>
                        <a:pt x="0" y="364"/>
                        <a:pt x="0" y="823"/>
                      </a:cubicBezTo>
                      <a:cubicBezTo>
                        <a:pt x="0" y="1283"/>
                        <a:pt x="363" y="1658"/>
                        <a:pt x="823" y="1658"/>
                      </a:cubicBezTo>
                      <a:cubicBezTo>
                        <a:pt x="1283" y="1658"/>
                        <a:pt x="1658" y="1283"/>
                        <a:pt x="1658" y="823"/>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857" name="Google Shape;8473;p117">
                <a:extLst>
                  <a:ext uri="{FF2B5EF4-FFF2-40B4-BE49-F238E27FC236}">
                    <a16:creationId xmlns:a16="http://schemas.microsoft.com/office/drawing/2014/main" id="{683AC352-497E-4193-AD89-2D238D68E60A}"/>
                  </a:ext>
                </a:extLst>
              </p:cNvPr>
              <p:cNvGrpSpPr/>
              <p:nvPr/>
            </p:nvGrpSpPr>
            <p:grpSpPr>
              <a:xfrm>
                <a:off x="4219057" y="4331258"/>
                <a:ext cx="37776" cy="32364"/>
                <a:chOff x="4219057" y="4331258"/>
                <a:chExt cx="37776" cy="32364"/>
              </a:xfrm>
            </p:grpSpPr>
            <p:sp>
              <p:nvSpPr>
                <p:cNvPr id="927" name="Google Shape;8474;p117">
                  <a:extLst>
                    <a:ext uri="{FF2B5EF4-FFF2-40B4-BE49-F238E27FC236}">
                      <a16:creationId xmlns:a16="http://schemas.microsoft.com/office/drawing/2014/main" id="{A4B31A36-A892-4380-AD5D-5D5387C626AE}"/>
                    </a:ext>
                  </a:extLst>
                </p:cNvPr>
                <p:cNvSpPr/>
                <p:nvPr/>
              </p:nvSpPr>
              <p:spPr>
                <a:xfrm>
                  <a:off x="4219057" y="4331258"/>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28" name="Google Shape;8475;p117">
                  <a:extLst>
                    <a:ext uri="{FF2B5EF4-FFF2-40B4-BE49-F238E27FC236}">
                      <a16:creationId xmlns:a16="http://schemas.microsoft.com/office/drawing/2014/main" id="{D488F46F-F8AF-4054-B862-A6D84CE44C75}"/>
                    </a:ext>
                  </a:extLst>
                </p:cNvPr>
                <p:cNvSpPr/>
                <p:nvPr/>
              </p:nvSpPr>
              <p:spPr>
                <a:xfrm>
                  <a:off x="4231995" y="4340971"/>
                  <a:ext cx="15235" cy="13040"/>
                </a:xfrm>
                <a:custGeom>
                  <a:avLst/>
                  <a:gdLst/>
                  <a:ahLst/>
                  <a:cxnLst/>
                  <a:rect l="l" t="t" r="r" b="b"/>
                  <a:pathLst>
                    <a:path w="1937" h="1658" extrusionOk="0">
                      <a:moveTo>
                        <a:pt x="1113" y="0"/>
                      </a:moveTo>
                      <a:cubicBezTo>
                        <a:pt x="363" y="0"/>
                        <a:pt x="1" y="895"/>
                        <a:pt x="521" y="1416"/>
                      </a:cubicBezTo>
                      <a:cubicBezTo>
                        <a:pt x="688" y="1583"/>
                        <a:pt x="894" y="1657"/>
                        <a:pt x="1096" y="1657"/>
                      </a:cubicBezTo>
                      <a:cubicBezTo>
                        <a:pt x="1524" y="1657"/>
                        <a:pt x="1936" y="1324"/>
                        <a:pt x="1936" y="823"/>
                      </a:cubicBezTo>
                      <a:cubicBezTo>
                        <a:pt x="1936" y="375"/>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858" name="Google Shape;8476;p117">
                <a:extLst>
                  <a:ext uri="{FF2B5EF4-FFF2-40B4-BE49-F238E27FC236}">
                    <a16:creationId xmlns:a16="http://schemas.microsoft.com/office/drawing/2014/main" id="{79F17A4A-570A-4D5D-AEB9-4CEBD75E2080}"/>
                  </a:ext>
                </a:extLst>
              </p:cNvPr>
              <p:cNvGrpSpPr/>
              <p:nvPr/>
            </p:nvGrpSpPr>
            <p:grpSpPr>
              <a:xfrm>
                <a:off x="4204122" y="4141688"/>
                <a:ext cx="33497" cy="28699"/>
                <a:chOff x="4204122" y="4141688"/>
                <a:chExt cx="33497" cy="28699"/>
              </a:xfrm>
            </p:grpSpPr>
            <p:sp>
              <p:nvSpPr>
                <p:cNvPr id="925" name="Google Shape;8477;p117">
                  <a:extLst>
                    <a:ext uri="{FF2B5EF4-FFF2-40B4-BE49-F238E27FC236}">
                      <a16:creationId xmlns:a16="http://schemas.microsoft.com/office/drawing/2014/main" id="{576ACE36-8C1E-4A4E-A039-0474AEB0A6BB}"/>
                    </a:ext>
                  </a:extLst>
                </p:cNvPr>
                <p:cNvSpPr/>
                <p:nvPr/>
              </p:nvSpPr>
              <p:spPr>
                <a:xfrm>
                  <a:off x="4204122" y="4141688"/>
                  <a:ext cx="33497" cy="28699"/>
                </a:xfrm>
                <a:custGeom>
                  <a:avLst/>
                  <a:gdLst/>
                  <a:ahLst/>
                  <a:cxnLst/>
                  <a:rect l="l" t="t" r="r" b="b"/>
                  <a:pathLst>
                    <a:path w="4259" h="3649" extrusionOk="0">
                      <a:moveTo>
                        <a:pt x="2427" y="1"/>
                      </a:moveTo>
                      <a:cubicBezTo>
                        <a:pt x="1979" y="1"/>
                        <a:pt x="1522" y="168"/>
                        <a:pt x="1149" y="540"/>
                      </a:cubicBezTo>
                      <a:cubicBezTo>
                        <a:pt x="0" y="1677"/>
                        <a:pt x="811" y="3649"/>
                        <a:pt x="2432" y="3649"/>
                      </a:cubicBezTo>
                      <a:cubicBezTo>
                        <a:pt x="3448" y="3649"/>
                        <a:pt x="4258" y="2826"/>
                        <a:pt x="4258" y="1822"/>
                      </a:cubicBezTo>
                      <a:cubicBezTo>
                        <a:pt x="4258" y="726"/>
                        <a:pt x="3363"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26" name="Google Shape;8478;p117">
                  <a:extLst>
                    <a:ext uri="{FF2B5EF4-FFF2-40B4-BE49-F238E27FC236}">
                      <a16:creationId xmlns:a16="http://schemas.microsoft.com/office/drawing/2014/main" id="{CED1F0B4-D91A-4280-B69A-E5135113361D}"/>
                    </a:ext>
                  </a:extLst>
                </p:cNvPr>
                <p:cNvSpPr/>
                <p:nvPr/>
              </p:nvSpPr>
              <p:spPr>
                <a:xfrm>
                  <a:off x="4216965" y="4151259"/>
                  <a:ext cx="11042" cy="9399"/>
                </a:xfrm>
                <a:custGeom>
                  <a:avLst/>
                  <a:gdLst/>
                  <a:ahLst/>
                  <a:cxnLst/>
                  <a:rect l="l" t="t" r="r" b="b"/>
                  <a:pathLst>
                    <a:path w="1404" h="1195" extrusionOk="0">
                      <a:moveTo>
                        <a:pt x="799" y="0"/>
                      </a:moveTo>
                      <a:cubicBezTo>
                        <a:pt x="266" y="0"/>
                        <a:pt x="0" y="641"/>
                        <a:pt x="375" y="1016"/>
                      </a:cubicBezTo>
                      <a:cubicBezTo>
                        <a:pt x="498" y="1139"/>
                        <a:pt x="650" y="1195"/>
                        <a:pt x="799" y="1195"/>
                      </a:cubicBezTo>
                      <a:cubicBezTo>
                        <a:pt x="1103" y="1195"/>
                        <a:pt x="1395" y="963"/>
                        <a:pt x="1404" y="605"/>
                      </a:cubicBezTo>
                      <a:cubicBezTo>
                        <a:pt x="1404" y="278"/>
                        <a:pt x="1137"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859" name="Google Shape;8479;p117">
                <a:extLst>
                  <a:ext uri="{FF2B5EF4-FFF2-40B4-BE49-F238E27FC236}">
                    <a16:creationId xmlns:a16="http://schemas.microsoft.com/office/drawing/2014/main" id="{C7EF8EBC-8B9C-47E4-A4C0-F8ED7C3EAB20}"/>
                  </a:ext>
                </a:extLst>
              </p:cNvPr>
              <p:cNvGrpSpPr/>
              <p:nvPr/>
            </p:nvGrpSpPr>
            <p:grpSpPr>
              <a:xfrm>
                <a:off x="4301546" y="4003869"/>
                <a:ext cx="38916" cy="33324"/>
                <a:chOff x="4301546" y="4003869"/>
                <a:chExt cx="38916" cy="33324"/>
              </a:xfrm>
            </p:grpSpPr>
            <p:sp>
              <p:nvSpPr>
                <p:cNvPr id="923" name="Google Shape;8480;p117">
                  <a:extLst>
                    <a:ext uri="{FF2B5EF4-FFF2-40B4-BE49-F238E27FC236}">
                      <a16:creationId xmlns:a16="http://schemas.microsoft.com/office/drawing/2014/main" id="{1801A230-98C4-420D-B1B6-214A5E2FC581}"/>
                    </a:ext>
                  </a:extLst>
                </p:cNvPr>
                <p:cNvSpPr/>
                <p:nvPr/>
              </p:nvSpPr>
              <p:spPr>
                <a:xfrm>
                  <a:off x="4301546" y="4003869"/>
                  <a:ext cx="38916" cy="33324"/>
                </a:xfrm>
                <a:custGeom>
                  <a:avLst/>
                  <a:gdLst/>
                  <a:ahLst/>
                  <a:cxnLst/>
                  <a:rect l="l" t="t" r="r" b="b"/>
                  <a:pathLst>
                    <a:path w="4948" h="4237" extrusionOk="0">
                      <a:moveTo>
                        <a:pt x="2818" y="1"/>
                      </a:moveTo>
                      <a:cubicBezTo>
                        <a:pt x="2295" y="1"/>
                        <a:pt x="1763" y="196"/>
                        <a:pt x="1331" y="631"/>
                      </a:cubicBezTo>
                      <a:cubicBezTo>
                        <a:pt x="0" y="1962"/>
                        <a:pt x="944" y="4236"/>
                        <a:pt x="2831" y="4236"/>
                      </a:cubicBezTo>
                      <a:cubicBezTo>
                        <a:pt x="3992" y="4236"/>
                        <a:pt x="4948" y="3293"/>
                        <a:pt x="4948" y="2119"/>
                      </a:cubicBezTo>
                      <a:cubicBezTo>
                        <a:pt x="4948" y="845"/>
                        <a:pt x="3905" y="1"/>
                        <a:pt x="2818"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24" name="Google Shape;8481;p117">
                  <a:extLst>
                    <a:ext uri="{FF2B5EF4-FFF2-40B4-BE49-F238E27FC236}">
                      <a16:creationId xmlns:a16="http://schemas.microsoft.com/office/drawing/2014/main" id="{F9E6A75F-C4A9-4614-9EA0-A100A500DA5E}"/>
                    </a:ext>
                  </a:extLst>
                </p:cNvPr>
                <p:cNvSpPr/>
                <p:nvPr/>
              </p:nvSpPr>
              <p:spPr>
                <a:xfrm>
                  <a:off x="4314389" y="4013590"/>
                  <a:ext cx="16469" cy="14000"/>
                </a:xfrm>
                <a:custGeom>
                  <a:avLst/>
                  <a:gdLst/>
                  <a:ahLst/>
                  <a:cxnLst/>
                  <a:rect l="l" t="t" r="r" b="b"/>
                  <a:pathLst>
                    <a:path w="2094" h="1780" extrusionOk="0">
                      <a:moveTo>
                        <a:pt x="1220" y="0"/>
                      </a:moveTo>
                      <a:cubicBezTo>
                        <a:pt x="1213" y="0"/>
                        <a:pt x="1205" y="0"/>
                        <a:pt x="1198" y="0"/>
                      </a:cubicBezTo>
                      <a:cubicBezTo>
                        <a:pt x="400" y="0"/>
                        <a:pt x="0" y="956"/>
                        <a:pt x="569" y="1512"/>
                      </a:cubicBezTo>
                      <a:cubicBezTo>
                        <a:pt x="750" y="1697"/>
                        <a:pt x="974" y="1780"/>
                        <a:pt x="1194" y="1780"/>
                      </a:cubicBezTo>
                      <a:cubicBezTo>
                        <a:pt x="1652" y="1780"/>
                        <a:pt x="2093" y="1422"/>
                        <a:pt x="2093" y="883"/>
                      </a:cubicBezTo>
                      <a:cubicBezTo>
                        <a:pt x="2093" y="395"/>
                        <a:pt x="1706" y="0"/>
                        <a:pt x="1220"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860" name="Google Shape;8482;p117">
                <a:extLst>
                  <a:ext uri="{FF2B5EF4-FFF2-40B4-BE49-F238E27FC236}">
                    <a16:creationId xmlns:a16="http://schemas.microsoft.com/office/drawing/2014/main" id="{157B8580-C5C0-43F4-807E-4C2EE6B88749}"/>
                  </a:ext>
                </a:extLst>
              </p:cNvPr>
              <p:cNvGrpSpPr/>
              <p:nvPr/>
            </p:nvGrpSpPr>
            <p:grpSpPr>
              <a:xfrm>
                <a:off x="4210681" y="3924669"/>
                <a:ext cx="36549" cy="31366"/>
                <a:chOff x="4210681" y="3924669"/>
                <a:chExt cx="36549" cy="31366"/>
              </a:xfrm>
            </p:grpSpPr>
            <p:sp>
              <p:nvSpPr>
                <p:cNvPr id="921" name="Google Shape;8483;p117">
                  <a:extLst>
                    <a:ext uri="{FF2B5EF4-FFF2-40B4-BE49-F238E27FC236}">
                      <a16:creationId xmlns:a16="http://schemas.microsoft.com/office/drawing/2014/main" id="{3D29303B-1B18-4B84-B111-AC5089911D54}"/>
                    </a:ext>
                  </a:extLst>
                </p:cNvPr>
                <p:cNvSpPr/>
                <p:nvPr/>
              </p:nvSpPr>
              <p:spPr>
                <a:xfrm>
                  <a:off x="4210681" y="3924669"/>
                  <a:ext cx="36549" cy="31366"/>
                </a:xfrm>
                <a:custGeom>
                  <a:avLst/>
                  <a:gdLst/>
                  <a:ahLst/>
                  <a:cxnLst/>
                  <a:rect l="l" t="t" r="r" b="b"/>
                  <a:pathLst>
                    <a:path w="4647" h="3988" extrusionOk="0">
                      <a:moveTo>
                        <a:pt x="2642" y="0"/>
                      </a:moveTo>
                      <a:cubicBezTo>
                        <a:pt x="2152" y="0"/>
                        <a:pt x="1654" y="182"/>
                        <a:pt x="1247" y="589"/>
                      </a:cubicBezTo>
                      <a:cubicBezTo>
                        <a:pt x="1" y="1847"/>
                        <a:pt x="884" y="3988"/>
                        <a:pt x="2662" y="3988"/>
                      </a:cubicBezTo>
                      <a:cubicBezTo>
                        <a:pt x="3751" y="3976"/>
                        <a:pt x="4646" y="3093"/>
                        <a:pt x="4646" y="1992"/>
                      </a:cubicBezTo>
                      <a:cubicBezTo>
                        <a:pt x="4646" y="797"/>
                        <a:pt x="3665" y="0"/>
                        <a:pt x="2642"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22" name="Google Shape;8484;p117">
                  <a:extLst>
                    <a:ext uri="{FF2B5EF4-FFF2-40B4-BE49-F238E27FC236}">
                      <a16:creationId xmlns:a16="http://schemas.microsoft.com/office/drawing/2014/main" id="{69603AAB-3D40-4887-89B4-797324700CEB}"/>
                    </a:ext>
                  </a:extLst>
                </p:cNvPr>
                <p:cNvSpPr/>
                <p:nvPr/>
              </p:nvSpPr>
              <p:spPr>
                <a:xfrm>
                  <a:off x="4225625" y="3934335"/>
                  <a:ext cx="11994" cy="11994"/>
                </a:xfrm>
                <a:custGeom>
                  <a:avLst/>
                  <a:gdLst/>
                  <a:ahLst/>
                  <a:cxnLst/>
                  <a:rect l="l" t="t" r="r" b="b"/>
                  <a:pathLst>
                    <a:path w="1525" h="1525" extrusionOk="0">
                      <a:moveTo>
                        <a:pt x="762" y="1"/>
                      </a:moveTo>
                      <a:cubicBezTo>
                        <a:pt x="339" y="1"/>
                        <a:pt x="0" y="339"/>
                        <a:pt x="0" y="763"/>
                      </a:cubicBezTo>
                      <a:cubicBezTo>
                        <a:pt x="0" y="1186"/>
                        <a:pt x="339" y="1525"/>
                        <a:pt x="762" y="1525"/>
                      </a:cubicBezTo>
                      <a:cubicBezTo>
                        <a:pt x="1173" y="1525"/>
                        <a:pt x="1524" y="1186"/>
                        <a:pt x="1524" y="763"/>
                      </a:cubicBezTo>
                      <a:cubicBezTo>
                        <a:pt x="1524" y="339"/>
                        <a:pt x="1173" y="1"/>
                        <a:pt x="762"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861" name="Google Shape;8485;p117">
                <a:extLst>
                  <a:ext uri="{FF2B5EF4-FFF2-40B4-BE49-F238E27FC236}">
                    <a16:creationId xmlns:a16="http://schemas.microsoft.com/office/drawing/2014/main" id="{F2D55FB8-A93D-4D29-97B5-B31304E41A0A}"/>
                  </a:ext>
                </a:extLst>
              </p:cNvPr>
              <p:cNvGrpSpPr/>
              <p:nvPr/>
            </p:nvGrpSpPr>
            <p:grpSpPr>
              <a:xfrm>
                <a:off x="3987771" y="3628874"/>
                <a:ext cx="31499" cy="26993"/>
                <a:chOff x="3987771" y="3628874"/>
                <a:chExt cx="31499" cy="26993"/>
              </a:xfrm>
            </p:grpSpPr>
            <p:sp>
              <p:nvSpPr>
                <p:cNvPr id="919" name="Google Shape;8486;p117">
                  <a:extLst>
                    <a:ext uri="{FF2B5EF4-FFF2-40B4-BE49-F238E27FC236}">
                      <a16:creationId xmlns:a16="http://schemas.microsoft.com/office/drawing/2014/main" id="{23E006DF-FF1F-40C2-A563-706B53834610}"/>
                    </a:ext>
                  </a:extLst>
                </p:cNvPr>
                <p:cNvSpPr/>
                <p:nvPr/>
              </p:nvSpPr>
              <p:spPr>
                <a:xfrm>
                  <a:off x="3987771" y="3628874"/>
                  <a:ext cx="31499" cy="26993"/>
                </a:xfrm>
                <a:custGeom>
                  <a:avLst/>
                  <a:gdLst/>
                  <a:ahLst/>
                  <a:cxnLst/>
                  <a:rect l="l" t="t" r="r" b="b"/>
                  <a:pathLst>
                    <a:path w="4005" h="3432" extrusionOk="0">
                      <a:moveTo>
                        <a:pt x="2284" y="0"/>
                      </a:moveTo>
                      <a:cubicBezTo>
                        <a:pt x="1865" y="0"/>
                        <a:pt x="1437" y="156"/>
                        <a:pt x="1089" y="504"/>
                      </a:cubicBezTo>
                      <a:cubicBezTo>
                        <a:pt x="0" y="1581"/>
                        <a:pt x="774" y="3432"/>
                        <a:pt x="2299" y="3432"/>
                      </a:cubicBezTo>
                      <a:cubicBezTo>
                        <a:pt x="3242" y="3419"/>
                        <a:pt x="4004" y="2657"/>
                        <a:pt x="4004" y="1714"/>
                      </a:cubicBezTo>
                      <a:cubicBezTo>
                        <a:pt x="4004" y="682"/>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20" name="Google Shape;8487;p117">
                  <a:extLst>
                    <a:ext uri="{FF2B5EF4-FFF2-40B4-BE49-F238E27FC236}">
                      <a16:creationId xmlns:a16="http://schemas.microsoft.com/office/drawing/2014/main" id="{500C02AA-5B84-4A5A-8CCB-6564745657A6}"/>
                    </a:ext>
                  </a:extLst>
                </p:cNvPr>
                <p:cNvSpPr/>
                <p:nvPr/>
              </p:nvSpPr>
              <p:spPr>
                <a:xfrm>
                  <a:off x="4000709" y="3638540"/>
                  <a:ext cx="8856" cy="7605"/>
                </a:xfrm>
                <a:custGeom>
                  <a:avLst/>
                  <a:gdLst/>
                  <a:ahLst/>
                  <a:cxnLst/>
                  <a:rect l="l" t="t" r="r" b="b"/>
                  <a:pathLst>
                    <a:path w="1126" h="967" extrusionOk="0">
                      <a:moveTo>
                        <a:pt x="641" y="1"/>
                      </a:moveTo>
                      <a:cubicBezTo>
                        <a:pt x="218" y="1"/>
                        <a:pt x="0" y="521"/>
                        <a:pt x="303" y="823"/>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862" name="Google Shape;8488;p117">
                <a:extLst>
                  <a:ext uri="{FF2B5EF4-FFF2-40B4-BE49-F238E27FC236}">
                    <a16:creationId xmlns:a16="http://schemas.microsoft.com/office/drawing/2014/main" id="{BDB7F353-31F9-46DB-8E53-F4D77C1295EB}"/>
                  </a:ext>
                </a:extLst>
              </p:cNvPr>
              <p:cNvGrpSpPr/>
              <p:nvPr/>
            </p:nvGrpSpPr>
            <p:grpSpPr>
              <a:xfrm>
                <a:off x="4087382" y="3775674"/>
                <a:ext cx="31405" cy="26898"/>
                <a:chOff x="4087382" y="3775674"/>
                <a:chExt cx="31405" cy="26898"/>
              </a:xfrm>
            </p:grpSpPr>
            <p:sp>
              <p:nvSpPr>
                <p:cNvPr id="917" name="Google Shape;8489;p117">
                  <a:extLst>
                    <a:ext uri="{FF2B5EF4-FFF2-40B4-BE49-F238E27FC236}">
                      <a16:creationId xmlns:a16="http://schemas.microsoft.com/office/drawing/2014/main" id="{F9CD33DF-6EC3-4707-B368-9417EDAFF877}"/>
                    </a:ext>
                  </a:extLst>
                </p:cNvPr>
                <p:cNvSpPr/>
                <p:nvPr/>
              </p:nvSpPr>
              <p:spPr>
                <a:xfrm>
                  <a:off x="4087382" y="3775674"/>
                  <a:ext cx="31405" cy="26898"/>
                </a:xfrm>
                <a:custGeom>
                  <a:avLst/>
                  <a:gdLst/>
                  <a:ahLst/>
                  <a:cxnLst/>
                  <a:rect l="l" t="t" r="r" b="b"/>
                  <a:pathLst>
                    <a:path w="3993" h="3420" extrusionOk="0">
                      <a:moveTo>
                        <a:pt x="2273" y="0"/>
                      </a:moveTo>
                      <a:cubicBezTo>
                        <a:pt x="1853" y="0"/>
                        <a:pt x="1425" y="156"/>
                        <a:pt x="1077" y="504"/>
                      </a:cubicBezTo>
                      <a:cubicBezTo>
                        <a:pt x="0" y="1581"/>
                        <a:pt x="750" y="3420"/>
                        <a:pt x="2275" y="3420"/>
                      </a:cubicBezTo>
                      <a:cubicBezTo>
                        <a:pt x="3230" y="3420"/>
                        <a:pt x="3992" y="2658"/>
                        <a:pt x="3992" y="1714"/>
                      </a:cubicBezTo>
                      <a:cubicBezTo>
                        <a:pt x="3992"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18" name="Google Shape;8490;p117">
                  <a:extLst>
                    <a:ext uri="{FF2B5EF4-FFF2-40B4-BE49-F238E27FC236}">
                      <a16:creationId xmlns:a16="http://schemas.microsoft.com/office/drawing/2014/main" id="{F9F2C472-9B4E-4B71-A94F-B854F44A532D}"/>
                    </a:ext>
                  </a:extLst>
                </p:cNvPr>
                <p:cNvSpPr/>
                <p:nvPr/>
              </p:nvSpPr>
              <p:spPr>
                <a:xfrm>
                  <a:off x="4101460" y="3785348"/>
                  <a:ext cx="7621" cy="7613"/>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863" name="Google Shape;8491;p117">
                <a:extLst>
                  <a:ext uri="{FF2B5EF4-FFF2-40B4-BE49-F238E27FC236}">
                    <a16:creationId xmlns:a16="http://schemas.microsoft.com/office/drawing/2014/main" id="{EEF81B5B-3B8C-429E-B8FB-ECBF8381A63D}"/>
                  </a:ext>
                </a:extLst>
              </p:cNvPr>
              <p:cNvGrpSpPr/>
              <p:nvPr/>
            </p:nvGrpSpPr>
            <p:grpSpPr>
              <a:xfrm>
                <a:off x="4118873" y="3856637"/>
                <a:ext cx="31405" cy="26906"/>
                <a:chOff x="4118873" y="3856637"/>
                <a:chExt cx="31405" cy="26906"/>
              </a:xfrm>
            </p:grpSpPr>
            <p:sp>
              <p:nvSpPr>
                <p:cNvPr id="915" name="Google Shape;8492;p117">
                  <a:extLst>
                    <a:ext uri="{FF2B5EF4-FFF2-40B4-BE49-F238E27FC236}">
                      <a16:creationId xmlns:a16="http://schemas.microsoft.com/office/drawing/2014/main" id="{2401230C-B5FE-45C0-8712-C7C22A39FF94}"/>
                    </a:ext>
                  </a:extLst>
                </p:cNvPr>
                <p:cNvSpPr/>
                <p:nvPr/>
              </p:nvSpPr>
              <p:spPr>
                <a:xfrm>
                  <a:off x="4118873" y="3856637"/>
                  <a:ext cx="31405" cy="26906"/>
                </a:xfrm>
                <a:custGeom>
                  <a:avLst/>
                  <a:gdLst/>
                  <a:ahLst/>
                  <a:cxnLst/>
                  <a:rect l="l" t="t" r="r" b="b"/>
                  <a:pathLst>
                    <a:path w="3993" h="3421" extrusionOk="0">
                      <a:moveTo>
                        <a:pt x="2273" y="1"/>
                      </a:moveTo>
                      <a:cubicBezTo>
                        <a:pt x="1853" y="1"/>
                        <a:pt x="1425" y="157"/>
                        <a:pt x="1077" y="505"/>
                      </a:cubicBezTo>
                      <a:cubicBezTo>
                        <a:pt x="1" y="1581"/>
                        <a:pt x="763"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16" name="Google Shape;8493;p117">
                  <a:extLst>
                    <a:ext uri="{FF2B5EF4-FFF2-40B4-BE49-F238E27FC236}">
                      <a16:creationId xmlns:a16="http://schemas.microsoft.com/office/drawing/2014/main" id="{D37D1A93-CB42-433C-90EE-1F7D86E719AF}"/>
                    </a:ext>
                  </a:extLst>
                </p:cNvPr>
                <p:cNvSpPr/>
                <p:nvPr/>
              </p:nvSpPr>
              <p:spPr>
                <a:xfrm>
                  <a:off x="4133046" y="3866310"/>
                  <a:ext cx="7621" cy="7621"/>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864" name="Google Shape;8494;p117">
                <a:extLst>
                  <a:ext uri="{FF2B5EF4-FFF2-40B4-BE49-F238E27FC236}">
                    <a16:creationId xmlns:a16="http://schemas.microsoft.com/office/drawing/2014/main" id="{41C5A5CE-EDD0-4A18-9A88-21536859440D}"/>
                  </a:ext>
                </a:extLst>
              </p:cNvPr>
              <p:cNvGrpSpPr/>
              <p:nvPr/>
            </p:nvGrpSpPr>
            <p:grpSpPr>
              <a:xfrm>
                <a:off x="4168541" y="3639523"/>
                <a:ext cx="31499" cy="26906"/>
                <a:chOff x="4168541" y="3639523"/>
                <a:chExt cx="31499" cy="26906"/>
              </a:xfrm>
            </p:grpSpPr>
            <p:sp>
              <p:nvSpPr>
                <p:cNvPr id="913" name="Google Shape;8495;p117">
                  <a:extLst>
                    <a:ext uri="{FF2B5EF4-FFF2-40B4-BE49-F238E27FC236}">
                      <a16:creationId xmlns:a16="http://schemas.microsoft.com/office/drawing/2014/main" id="{3590E8DC-CB0A-4E40-B4CD-D2F83E72A6D5}"/>
                    </a:ext>
                  </a:extLst>
                </p:cNvPr>
                <p:cNvSpPr/>
                <p:nvPr/>
              </p:nvSpPr>
              <p:spPr>
                <a:xfrm>
                  <a:off x="4168541" y="3639523"/>
                  <a:ext cx="31499" cy="26906"/>
                </a:xfrm>
                <a:custGeom>
                  <a:avLst/>
                  <a:gdLst/>
                  <a:ahLst/>
                  <a:cxnLst/>
                  <a:rect l="l" t="t" r="r" b="b"/>
                  <a:pathLst>
                    <a:path w="4005" h="3421" extrusionOk="0">
                      <a:moveTo>
                        <a:pt x="2284" y="1"/>
                      </a:moveTo>
                      <a:cubicBezTo>
                        <a:pt x="1865" y="1"/>
                        <a:pt x="1437" y="157"/>
                        <a:pt x="1089" y="505"/>
                      </a:cubicBezTo>
                      <a:cubicBezTo>
                        <a:pt x="0" y="1582"/>
                        <a:pt x="774" y="3420"/>
                        <a:pt x="2298" y="3420"/>
                      </a:cubicBezTo>
                      <a:cubicBezTo>
                        <a:pt x="3242" y="3420"/>
                        <a:pt x="4004" y="2658"/>
                        <a:pt x="4004" y="1715"/>
                      </a:cubicBezTo>
                      <a:cubicBezTo>
                        <a:pt x="4004" y="683"/>
                        <a:pt x="3162" y="1"/>
                        <a:pt x="2284"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14" name="Google Shape;8496;p117">
                  <a:extLst>
                    <a:ext uri="{FF2B5EF4-FFF2-40B4-BE49-F238E27FC236}">
                      <a16:creationId xmlns:a16="http://schemas.microsoft.com/office/drawing/2014/main" id="{EAE16BDD-059E-4BCE-A4E0-6D8FBA691AD4}"/>
                    </a:ext>
                  </a:extLst>
                </p:cNvPr>
                <p:cNvSpPr/>
                <p:nvPr/>
              </p:nvSpPr>
              <p:spPr>
                <a:xfrm>
                  <a:off x="4182713" y="3649197"/>
                  <a:ext cx="7716" cy="7621"/>
                </a:xfrm>
                <a:custGeom>
                  <a:avLst/>
                  <a:gdLst/>
                  <a:ahLst/>
                  <a:cxnLst/>
                  <a:rect l="l" t="t" r="r" b="b"/>
                  <a:pathLst>
                    <a:path w="981" h="969" extrusionOk="0">
                      <a:moveTo>
                        <a:pt x="496" y="1"/>
                      </a:moveTo>
                      <a:cubicBezTo>
                        <a:pt x="218" y="1"/>
                        <a:pt x="0" y="218"/>
                        <a:pt x="0" y="485"/>
                      </a:cubicBezTo>
                      <a:cubicBezTo>
                        <a:pt x="0" y="751"/>
                        <a:pt x="218" y="968"/>
                        <a:pt x="496" y="968"/>
                      </a:cubicBezTo>
                      <a:cubicBezTo>
                        <a:pt x="763" y="968"/>
                        <a:pt x="980" y="751"/>
                        <a:pt x="980" y="485"/>
                      </a:cubicBezTo>
                      <a:cubicBezTo>
                        <a:pt x="980" y="218"/>
                        <a:pt x="763" y="1"/>
                        <a:pt x="496"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865" name="Google Shape;8497;p117">
                <a:extLst>
                  <a:ext uri="{FF2B5EF4-FFF2-40B4-BE49-F238E27FC236}">
                    <a16:creationId xmlns:a16="http://schemas.microsoft.com/office/drawing/2014/main" id="{B5129189-64AF-48AA-B288-B8DD7ED4BF5A}"/>
                  </a:ext>
                </a:extLst>
              </p:cNvPr>
              <p:cNvGrpSpPr/>
              <p:nvPr/>
            </p:nvGrpSpPr>
            <p:grpSpPr>
              <a:xfrm>
                <a:off x="3965789" y="3393545"/>
                <a:ext cx="31405" cy="26945"/>
                <a:chOff x="3965789" y="3393545"/>
                <a:chExt cx="31405" cy="26945"/>
              </a:xfrm>
            </p:grpSpPr>
            <p:sp>
              <p:nvSpPr>
                <p:cNvPr id="911" name="Google Shape;8498;p117">
                  <a:extLst>
                    <a:ext uri="{FF2B5EF4-FFF2-40B4-BE49-F238E27FC236}">
                      <a16:creationId xmlns:a16="http://schemas.microsoft.com/office/drawing/2014/main" id="{82728588-FBE0-474A-987C-47F45BD2217B}"/>
                    </a:ext>
                  </a:extLst>
                </p:cNvPr>
                <p:cNvSpPr/>
                <p:nvPr/>
              </p:nvSpPr>
              <p:spPr>
                <a:xfrm>
                  <a:off x="3965789" y="3393545"/>
                  <a:ext cx="31405" cy="26945"/>
                </a:xfrm>
                <a:custGeom>
                  <a:avLst/>
                  <a:gdLst/>
                  <a:ahLst/>
                  <a:cxnLst/>
                  <a:rect l="l" t="t" r="r" b="b"/>
                  <a:pathLst>
                    <a:path w="3993" h="3426" extrusionOk="0">
                      <a:moveTo>
                        <a:pt x="2273" y="0"/>
                      </a:moveTo>
                      <a:cubicBezTo>
                        <a:pt x="1854" y="0"/>
                        <a:pt x="1426" y="158"/>
                        <a:pt x="1077" y="510"/>
                      </a:cubicBezTo>
                      <a:cubicBezTo>
                        <a:pt x="1" y="1586"/>
                        <a:pt x="763" y="3425"/>
                        <a:pt x="2287" y="3425"/>
                      </a:cubicBezTo>
                      <a:cubicBezTo>
                        <a:pt x="3231" y="3425"/>
                        <a:pt x="3993" y="2663"/>
                        <a:pt x="3993" y="1720"/>
                      </a:cubicBezTo>
                      <a:cubicBezTo>
                        <a:pt x="3993" y="688"/>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12" name="Google Shape;8499;p117">
                  <a:extLst>
                    <a:ext uri="{FF2B5EF4-FFF2-40B4-BE49-F238E27FC236}">
                      <a16:creationId xmlns:a16="http://schemas.microsoft.com/office/drawing/2014/main" id="{4764B86D-0BF0-419E-A46F-D4521403E0B9}"/>
                    </a:ext>
                  </a:extLst>
                </p:cNvPr>
                <p:cNvSpPr/>
                <p:nvPr/>
              </p:nvSpPr>
              <p:spPr>
                <a:xfrm>
                  <a:off x="3978632" y="3403259"/>
                  <a:ext cx="8950" cy="7590"/>
                </a:xfrm>
                <a:custGeom>
                  <a:avLst/>
                  <a:gdLst/>
                  <a:ahLst/>
                  <a:cxnLst/>
                  <a:rect l="l" t="t" r="r" b="b"/>
                  <a:pathLst>
                    <a:path w="1138" h="965" extrusionOk="0">
                      <a:moveTo>
                        <a:pt x="654" y="1"/>
                      </a:moveTo>
                      <a:cubicBezTo>
                        <a:pt x="219" y="1"/>
                        <a:pt x="1" y="509"/>
                        <a:pt x="315" y="823"/>
                      </a:cubicBezTo>
                      <a:cubicBezTo>
                        <a:pt x="413" y="921"/>
                        <a:pt x="533" y="964"/>
                        <a:pt x="651" y="964"/>
                      </a:cubicBezTo>
                      <a:cubicBezTo>
                        <a:pt x="899" y="964"/>
                        <a:pt x="1138" y="772"/>
                        <a:pt x="1138" y="485"/>
                      </a:cubicBezTo>
                      <a:cubicBezTo>
                        <a:pt x="1138" y="206"/>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866" name="Google Shape;8500;p117">
                <a:extLst>
                  <a:ext uri="{FF2B5EF4-FFF2-40B4-BE49-F238E27FC236}">
                    <a16:creationId xmlns:a16="http://schemas.microsoft.com/office/drawing/2014/main" id="{157BD29D-7046-4D0B-B90F-71E220EC2064}"/>
                  </a:ext>
                </a:extLst>
              </p:cNvPr>
              <p:cNvGrpSpPr/>
              <p:nvPr/>
            </p:nvGrpSpPr>
            <p:grpSpPr>
              <a:xfrm>
                <a:off x="3925166" y="3491008"/>
                <a:ext cx="31405" cy="27001"/>
                <a:chOff x="3925166" y="3491008"/>
                <a:chExt cx="31405" cy="27001"/>
              </a:xfrm>
            </p:grpSpPr>
            <p:sp>
              <p:nvSpPr>
                <p:cNvPr id="909" name="Google Shape;8501;p117">
                  <a:extLst>
                    <a:ext uri="{FF2B5EF4-FFF2-40B4-BE49-F238E27FC236}">
                      <a16:creationId xmlns:a16="http://schemas.microsoft.com/office/drawing/2014/main" id="{8FCAFD8D-4633-4F24-BCF7-DC2043DBA588}"/>
                    </a:ext>
                  </a:extLst>
                </p:cNvPr>
                <p:cNvSpPr/>
                <p:nvPr/>
              </p:nvSpPr>
              <p:spPr>
                <a:xfrm>
                  <a:off x="3925166" y="3491008"/>
                  <a:ext cx="31405" cy="27001"/>
                </a:xfrm>
                <a:custGeom>
                  <a:avLst/>
                  <a:gdLst/>
                  <a:ahLst/>
                  <a:cxnLst/>
                  <a:rect l="l" t="t" r="r" b="b"/>
                  <a:pathLst>
                    <a:path w="3993" h="3433" extrusionOk="0">
                      <a:moveTo>
                        <a:pt x="2273" y="1"/>
                      </a:moveTo>
                      <a:cubicBezTo>
                        <a:pt x="1853" y="1"/>
                        <a:pt x="1425" y="157"/>
                        <a:pt x="1077" y="505"/>
                      </a:cubicBezTo>
                      <a:cubicBezTo>
                        <a:pt x="0" y="1582"/>
                        <a:pt x="763" y="3432"/>
                        <a:pt x="2287" y="3432"/>
                      </a:cubicBezTo>
                      <a:cubicBezTo>
                        <a:pt x="3230" y="3432"/>
                        <a:pt x="3992" y="2658"/>
                        <a:pt x="3992" y="1715"/>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10" name="Google Shape;8502;p117">
                  <a:extLst>
                    <a:ext uri="{FF2B5EF4-FFF2-40B4-BE49-F238E27FC236}">
                      <a16:creationId xmlns:a16="http://schemas.microsoft.com/office/drawing/2014/main" id="{305FC676-F6E6-41B8-9286-D6AA94338159}"/>
                    </a:ext>
                  </a:extLst>
                </p:cNvPr>
                <p:cNvSpPr/>
                <p:nvPr/>
              </p:nvSpPr>
              <p:spPr>
                <a:xfrm>
                  <a:off x="3939339" y="3500682"/>
                  <a:ext cx="7621" cy="7621"/>
                </a:xfrm>
                <a:custGeom>
                  <a:avLst/>
                  <a:gdLst/>
                  <a:ahLst/>
                  <a:cxnLst/>
                  <a:rect l="l" t="t" r="r" b="b"/>
                  <a:pathLst>
                    <a:path w="969" h="969" extrusionOk="0">
                      <a:moveTo>
                        <a:pt x="485" y="1"/>
                      </a:moveTo>
                      <a:cubicBezTo>
                        <a:pt x="219" y="1"/>
                        <a:pt x="1" y="218"/>
                        <a:pt x="1" y="485"/>
                      </a:cubicBezTo>
                      <a:cubicBezTo>
                        <a:pt x="1" y="751"/>
                        <a:pt x="219" y="968"/>
                        <a:pt x="485" y="968"/>
                      </a:cubicBezTo>
                      <a:cubicBezTo>
                        <a:pt x="751" y="968"/>
                        <a:pt x="969" y="751"/>
                        <a:pt x="969" y="485"/>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867" name="Google Shape;8503;p117">
                <a:extLst>
                  <a:ext uri="{FF2B5EF4-FFF2-40B4-BE49-F238E27FC236}">
                    <a16:creationId xmlns:a16="http://schemas.microsoft.com/office/drawing/2014/main" id="{D2FEDE1F-74CD-441E-AB7B-E37BF4BB3030}"/>
                  </a:ext>
                </a:extLst>
              </p:cNvPr>
              <p:cNvGrpSpPr/>
              <p:nvPr/>
            </p:nvGrpSpPr>
            <p:grpSpPr>
              <a:xfrm>
                <a:off x="3682845" y="3340976"/>
                <a:ext cx="31397" cy="26898"/>
                <a:chOff x="3682845" y="3340976"/>
                <a:chExt cx="31397" cy="26898"/>
              </a:xfrm>
            </p:grpSpPr>
            <p:sp>
              <p:nvSpPr>
                <p:cNvPr id="907" name="Google Shape;8504;p117">
                  <a:extLst>
                    <a:ext uri="{FF2B5EF4-FFF2-40B4-BE49-F238E27FC236}">
                      <a16:creationId xmlns:a16="http://schemas.microsoft.com/office/drawing/2014/main" id="{094F8D32-E0CB-401B-8B65-E0D92C6E927B}"/>
                    </a:ext>
                  </a:extLst>
                </p:cNvPr>
                <p:cNvSpPr/>
                <p:nvPr/>
              </p:nvSpPr>
              <p:spPr>
                <a:xfrm>
                  <a:off x="3682845" y="3340976"/>
                  <a:ext cx="31397" cy="26898"/>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08" name="Google Shape;8505;p117">
                  <a:extLst>
                    <a:ext uri="{FF2B5EF4-FFF2-40B4-BE49-F238E27FC236}">
                      <a16:creationId xmlns:a16="http://schemas.microsoft.com/office/drawing/2014/main" id="{69BCD58D-61BE-4ECE-BCF5-B7424FAE1766}"/>
                    </a:ext>
                  </a:extLst>
                </p:cNvPr>
                <p:cNvSpPr/>
                <p:nvPr/>
              </p:nvSpPr>
              <p:spPr>
                <a:xfrm>
                  <a:off x="3695783" y="3350650"/>
                  <a:ext cx="8856" cy="7645"/>
                </a:xfrm>
                <a:custGeom>
                  <a:avLst/>
                  <a:gdLst/>
                  <a:ahLst/>
                  <a:cxnLst/>
                  <a:rect l="l" t="t" r="r" b="b"/>
                  <a:pathLst>
                    <a:path w="1126" h="972" extrusionOk="0">
                      <a:moveTo>
                        <a:pt x="641" y="0"/>
                      </a:moveTo>
                      <a:cubicBezTo>
                        <a:pt x="206" y="0"/>
                        <a:pt x="0" y="520"/>
                        <a:pt x="303" y="823"/>
                      </a:cubicBezTo>
                      <a:cubicBezTo>
                        <a:pt x="401" y="926"/>
                        <a:pt x="524" y="972"/>
                        <a:pt x="643" y="972"/>
                      </a:cubicBezTo>
                      <a:cubicBezTo>
                        <a:pt x="890" y="972"/>
                        <a:pt x="1125" y="777"/>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868" name="Google Shape;8506;p117">
                <a:extLst>
                  <a:ext uri="{FF2B5EF4-FFF2-40B4-BE49-F238E27FC236}">
                    <a16:creationId xmlns:a16="http://schemas.microsoft.com/office/drawing/2014/main" id="{2C4ED424-2DAB-449D-9604-F28470F89A79}"/>
                  </a:ext>
                </a:extLst>
              </p:cNvPr>
              <p:cNvGrpSpPr/>
              <p:nvPr/>
            </p:nvGrpSpPr>
            <p:grpSpPr>
              <a:xfrm>
                <a:off x="3795393" y="3353725"/>
                <a:ext cx="31499" cy="26993"/>
                <a:chOff x="3795393" y="3353725"/>
                <a:chExt cx="31499" cy="26993"/>
              </a:xfrm>
            </p:grpSpPr>
            <p:sp>
              <p:nvSpPr>
                <p:cNvPr id="905" name="Google Shape;8507;p117">
                  <a:extLst>
                    <a:ext uri="{FF2B5EF4-FFF2-40B4-BE49-F238E27FC236}">
                      <a16:creationId xmlns:a16="http://schemas.microsoft.com/office/drawing/2014/main" id="{5CFA4686-8387-46F9-9F80-31931486BB82}"/>
                    </a:ext>
                  </a:extLst>
                </p:cNvPr>
                <p:cNvSpPr/>
                <p:nvPr/>
              </p:nvSpPr>
              <p:spPr>
                <a:xfrm>
                  <a:off x="3795393" y="3353725"/>
                  <a:ext cx="31499" cy="26993"/>
                </a:xfrm>
                <a:custGeom>
                  <a:avLst/>
                  <a:gdLst/>
                  <a:ahLst/>
                  <a:cxnLst/>
                  <a:rect l="l" t="t" r="r" b="b"/>
                  <a:pathLst>
                    <a:path w="4005" h="3432" extrusionOk="0">
                      <a:moveTo>
                        <a:pt x="2285" y="0"/>
                      </a:moveTo>
                      <a:cubicBezTo>
                        <a:pt x="1865" y="0"/>
                        <a:pt x="1437" y="156"/>
                        <a:pt x="1089" y="504"/>
                      </a:cubicBezTo>
                      <a:cubicBezTo>
                        <a:pt x="0" y="1581"/>
                        <a:pt x="775" y="3432"/>
                        <a:pt x="2299" y="3432"/>
                      </a:cubicBezTo>
                      <a:cubicBezTo>
                        <a:pt x="3242" y="3432"/>
                        <a:pt x="4005" y="2658"/>
                        <a:pt x="4005" y="1714"/>
                      </a:cubicBezTo>
                      <a:cubicBezTo>
                        <a:pt x="4005"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06" name="Google Shape;8508;p117">
                  <a:extLst>
                    <a:ext uri="{FF2B5EF4-FFF2-40B4-BE49-F238E27FC236}">
                      <a16:creationId xmlns:a16="http://schemas.microsoft.com/office/drawing/2014/main" id="{3D47E10D-E441-4527-B193-37B370D1D169}"/>
                    </a:ext>
                  </a:extLst>
                </p:cNvPr>
                <p:cNvSpPr/>
                <p:nvPr/>
              </p:nvSpPr>
              <p:spPr>
                <a:xfrm>
                  <a:off x="3809668" y="3363399"/>
                  <a:ext cx="7613" cy="7613"/>
                </a:xfrm>
                <a:custGeom>
                  <a:avLst/>
                  <a:gdLst/>
                  <a:ahLst/>
                  <a:cxnLst/>
                  <a:rect l="l" t="t" r="r" b="b"/>
                  <a:pathLst>
                    <a:path w="968" h="968" extrusionOk="0">
                      <a:moveTo>
                        <a:pt x="484" y="0"/>
                      </a:moveTo>
                      <a:cubicBezTo>
                        <a:pt x="206" y="0"/>
                        <a:pt x="0" y="218"/>
                        <a:pt x="0" y="484"/>
                      </a:cubicBezTo>
                      <a:cubicBezTo>
                        <a:pt x="0" y="750"/>
                        <a:pt x="206"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869" name="Google Shape;8509;p117">
                <a:extLst>
                  <a:ext uri="{FF2B5EF4-FFF2-40B4-BE49-F238E27FC236}">
                    <a16:creationId xmlns:a16="http://schemas.microsoft.com/office/drawing/2014/main" id="{9D658CBC-8FF5-4463-8EF0-5A1F0C5139C8}"/>
                  </a:ext>
                </a:extLst>
              </p:cNvPr>
              <p:cNvGrpSpPr/>
              <p:nvPr/>
            </p:nvGrpSpPr>
            <p:grpSpPr>
              <a:xfrm>
                <a:off x="4176909" y="4363221"/>
                <a:ext cx="38924" cy="33316"/>
                <a:chOff x="4176909" y="4363221"/>
                <a:chExt cx="38924" cy="33316"/>
              </a:xfrm>
            </p:grpSpPr>
            <p:sp>
              <p:nvSpPr>
                <p:cNvPr id="903" name="Google Shape;8510;p117">
                  <a:extLst>
                    <a:ext uri="{FF2B5EF4-FFF2-40B4-BE49-F238E27FC236}">
                      <a16:creationId xmlns:a16="http://schemas.microsoft.com/office/drawing/2014/main" id="{5871F90A-C221-49F8-B927-A732C40B9FA0}"/>
                    </a:ext>
                  </a:extLst>
                </p:cNvPr>
                <p:cNvSpPr/>
                <p:nvPr/>
              </p:nvSpPr>
              <p:spPr>
                <a:xfrm>
                  <a:off x="4176909" y="4363221"/>
                  <a:ext cx="38924" cy="33316"/>
                </a:xfrm>
                <a:custGeom>
                  <a:avLst/>
                  <a:gdLst/>
                  <a:ahLst/>
                  <a:cxnLst/>
                  <a:rect l="l" t="t" r="r" b="b"/>
                  <a:pathLst>
                    <a:path w="4949" h="4236" extrusionOk="0">
                      <a:moveTo>
                        <a:pt x="2823" y="0"/>
                      </a:moveTo>
                      <a:cubicBezTo>
                        <a:pt x="2301" y="0"/>
                        <a:pt x="1767" y="195"/>
                        <a:pt x="1331" y="631"/>
                      </a:cubicBezTo>
                      <a:cubicBezTo>
                        <a:pt x="1" y="1961"/>
                        <a:pt x="944" y="4236"/>
                        <a:pt x="2831" y="4236"/>
                      </a:cubicBezTo>
                      <a:cubicBezTo>
                        <a:pt x="4005" y="4236"/>
                        <a:pt x="4948" y="3292"/>
                        <a:pt x="4948" y="2119"/>
                      </a:cubicBezTo>
                      <a:cubicBezTo>
                        <a:pt x="4948" y="844"/>
                        <a:pt x="3911" y="0"/>
                        <a:pt x="2823"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04" name="Google Shape;8511;p117">
                  <a:extLst>
                    <a:ext uri="{FF2B5EF4-FFF2-40B4-BE49-F238E27FC236}">
                      <a16:creationId xmlns:a16="http://schemas.microsoft.com/office/drawing/2014/main" id="{DF359A45-0226-4382-B03D-3AFE499DCF2C}"/>
                    </a:ext>
                  </a:extLst>
                </p:cNvPr>
                <p:cNvSpPr/>
                <p:nvPr/>
              </p:nvSpPr>
              <p:spPr>
                <a:xfrm>
                  <a:off x="4192230" y="4372934"/>
                  <a:ext cx="13897" cy="13992"/>
                </a:xfrm>
                <a:custGeom>
                  <a:avLst/>
                  <a:gdLst/>
                  <a:ahLst/>
                  <a:cxnLst/>
                  <a:rect l="l" t="t" r="r" b="b"/>
                  <a:pathLst>
                    <a:path w="1767" h="1779" extrusionOk="0">
                      <a:moveTo>
                        <a:pt x="883" y="1"/>
                      </a:moveTo>
                      <a:cubicBezTo>
                        <a:pt x="399" y="1"/>
                        <a:pt x="0" y="400"/>
                        <a:pt x="0" y="896"/>
                      </a:cubicBezTo>
                      <a:cubicBezTo>
                        <a:pt x="0" y="1380"/>
                        <a:pt x="399" y="1779"/>
                        <a:pt x="883" y="1779"/>
                      </a:cubicBezTo>
                      <a:cubicBezTo>
                        <a:pt x="1379" y="1779"/>
                        <a:pt x="1766" y="1380"/>
                        <a:pt x="1766" y="896"/>
                      </a:cubicBezTo>
                      <a:cubicBezTo>
                        <a:pt x="1766" y="400"/>
                        <a:pt x="1379" y="1"/>
                        <a:pt x="883"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870" name="Google Shape;8512;p117">
                <a:extLst>
                  <a:ext uri="{FF2B5EF4-FFF2-40B4-BE49-F238E27FC236}">
                    <a16:creationId xmlns:a16="http://schemas.microsoft.com/office/drawing/2014/main" id="{63FABD0F-0D93-4BA9-B4A7-2B827F77B115}"/>
                  </a:ext>
                </a:extLst>
              </p:cNvPr>
              <p:cNvGrpSpPr/>
              <p:nvPr/>
            </p:nvGrpSpPr>
            <p:grpSpPr>
              <a:xfrm>
                <a:off x="4226191" y="4007660"/>
                <a:ext cx="33560" cy="28770"/>
                <a:chOff x="4226191" y="4007660"/>
                <a:chExt cx="33560" cy="28770"/>
              </a:xfrm>
            </p:grpSpPr>
            <p:sp>
              <p:nvSpPr>
                <p:cNvPr id="901" name="Google Shape;8513;p117">
                  <a:extLst>
                    <a:ext uri="{FF2B5EF4-FFF2-40B4-BE49-F238E27FC236}">
                      <a16:creationId xmlns:a16="http://schemas.microsoft.com/office/drawing/2014/main" id="{EA7A019F-1EA5-436C-8F5B-177EAB8BC2D1}"/>
                    </a:ext>
                  </a:extLst>
                </p:cNvPr>
                <p:cNvSpPr/>
                <p:nvPr/>
              </p:nvSpPr>
              <p:spPr>
                <a:xfrm>
                  <a:off x="4226191" y="4007660"/>
                  <a:ext cx="33560" cy="28770"/>
                </a:xfrm>
                <a:custGeom>
                  <a:avLst/>
                  <a:gdLst/>
                  <a:ahLst/>
                  <a:cxnLst/>
                  <a:rect l="l" t="t" r="r" b="b"/>
                  <a:pathLst>
                    <a:path w="4267" h="3658" extrusionOk="0">
                      <a:moveTo>
                        <a:pt x="2427" y="1"/>
                      </a:moveTo>
                      <a:cubicBezTo>
                        <a:pt x="1980" y="1"/>
                        <a:pt x="1524" y="167"/>
                        <a:pt x="1150" y="537"/>
                      </a:cubicBezTo>
                      <a:cubicBezTo>
                        <a:pt x="1" y="1686"/>
                        <a:pt x="811" y="3645"/>
                        <a:pt x="2444" y="3658"/>
                      </a:cubicBezTo>
                      <a:cubicBezTo>
                        <a:pt x="3436" y="3645"/>
                        <a:pt x="4259" y="2835"/>
                        <a:pt x="4259" y="1843"/>
                      </a:cubicBezTo>
                      <a:cubicBezTo>
                        <a:pt x="4267" y="736"/>
                        <a:pt x="3369"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02" name="Google Shape;8514;p117">
                  <a:extLst>
                    <a:ext uri="{FF2B5EF4-FFF2-40B4-BE49-F238E27FC236}">
                      <a16:creationId xmlns:a16="http://schemas.microsoft.com/office/drawing/2014/main" id="{609F009F-7165-4BBC-9C04-5317FB21BC98}"/>
                    </a:ext>
                  </a:extLst>
                </p:cNvPr>
                <p:cNvSpPr/>
                <p:nvPr/>
              </p:nvSpPr>
              <p:spPr>
                <a:xfrm>
                  <a:off x="4239129" y="4017397"/>
                  <a:ext cx="10948" cy="9383"/>
                </a:xfrm>
                <a:custGeom>
                  <a:avLst/>
                  <a:gdLst/>
                  <a:ahLst/>
                  <a:cxnLst/>
                  <a:rect l="l" t="t" r="r" b="b"/>
                  <a:pathLst>
                    <a:path w="1392" h="1193" extrusionOk="0">
                      <a:moveTo>
                        <a:pt x="787" y="0"/>
                      </a:moveTo>
                      <a:cubicBezTo>
                        <a:pt x="267" y="0"/>
                        <a:pt x="1" y="641"/>
                        <a:pt x="376" y="1016"/>
                      </a:cubicBezTo>
                      <a:cubicBezTo>
                        <a:pt x="497" y="1138"/>
                        <a:pt x="647" y="1192"/>
                        <a:pt x="794" y="1192"/>
                      </a:cubicBezTo>
                      <a:cubicBezTo>
                        <a:pt x="1099" y="1192"/>
                        <a:pt x="1392" y="957"/>
                        <a:pt x="1392" y="605"/>
                      </a:cubicBezTo>
                      <a:cubicBezTo>
                        <a:pt x="1392" y="266"/>
                        <a:pt x="1126" y="0"/>
                        <a:pt x="787"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871" name="Google Shape;8515;p117">
                <a:extLst>
                  <a:ext uri="{FF2B5EF4-FFF2-40B4-BE49-F238E27FC236}">
                    <a16:creationId xmlns:a16="http://schemas.microsoft.com/office/drawing/2014/main" id="{50C936EE-8F0A-404A-BE40-4140AAD62803}"/>
                  </a:ext>
                </a:extLst>
              </p:cNvPr>
              <p:cNvGrpSpPr/>
              <p:nvPr/>
            </p:nvGrpSpPr>
            <p:grpSpPr>
              <a:xfrm>
                <a:off x="3597785" y="3377045"/>
                <a:ext cx="33591" cy="28699"/>
                <a:chOff x="3597785" y="3377045"/>
                <a:chExt cx="33591" cy="28699"/>
              </a:xfrm>
            </p:grpSpPr>
            <p:sp>
              <p:nvSpPr>
                <p:cNvPr id="899" name="Google Shape;8516;p117">
                  <a:extLst>
                    <a:ext uri="{FF2B5EF4-FFF2-40B4-BE49-F238E27FC236}">
                      <a16:creationId xmlns:a16="http://schemas.microsoft.com/office/drawing/2014/main" id="{410B1079-4FD6-4CC4-8AC7-A517DC6F1009}"/>
                    </a:ext>
                  </a:extLst>
                </p:cNvPr>
                <p:cNvSpPr/>
                <p:nvPr/>
              </p:nvSpPr>
              <p:spPr>
                <a:xfrm>
                  <a:off x="3597785" y="3377045"/>
                  <a:ext cx="33591" cy="28699"/>
                </a:xfrm>
                <a:custGeom>
                  <a:avLst/>
                  <a:gdLst/>
                  <a:ahLst/>
                  <a:cxnLst/>
                  <a:rect l="l" t="t" r="r" b="b"/>
                  <a:pathLst>
                    <a:path w="4271" h="3649" extrusionOk="0">
                      <a:moveTo>
                        <a:pt x="2428" y="0"/>
                      </a:moveTo>
                      <a:cubicBezTo>
                        <a:pt x="1979" y="0"/>
                        <a:pt x="1522" y="167"/>
                        <a:pt x="1150" y="539"/>
                      </a:cubicBezTo>
                      <a:cubicBezTo>
                        <a:pt x="0" y="1676"/>
                        <a:pt x="811" y="3648"/>
                        <a:pt x="2444" y="3648"/>
                      </a:cubicBezTo>
                      <a:cubicBezTo>
                        <a:pt x="3448" y="3648"/>
                        <a:pt x="4259" y="2826"/>
                        <a:pt x="4271" y="1822"/>
                      </a:cubicBezTo>
                      <a:cubicBezTo>
                        <a:pt x="4262" y="726"/>
                        <a:pt x="3364" y="0"/>
                        <a:pt x="2428"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00" name="Google Shape;8517;p117">
                  <a:extLst>
                    <a:ext uri="{FF2B5EF4-FFF2-40B4-BE49-F238E27FC236}">
                      <a16:creationId xmlns:a16="http://schemas.microsoft.com/office/drawing/2014/main" id="{ABC7DA00-A306-48E1-9D93-B7ECA9EC8035}"/>
                    </a:ext>
                  </a:extLst>
                </p:cNvPr>
                <p:cNvSpPr/>
                <p:nvPr/>
              </p:nvSpPr>
              <p:spPr>
                <a:xfrm>
                  <a:off x="3612343" y="3386703"/>
                  <a:ext cx="9328" cy="9336"/>
                </a:xfrm>
                <a:custGeom>
                  <a:avLst/>
                  <a:gdLst/>
                  <a:ahLst/>
                  <a:cxnLst/>
                  <a:rect l="l" t="t" r="r" b="b"/>
                  <a:pathLst>
                    <a:path w="1186" h="1187" extrusionOk="0">
                      <a:moveTo>
                        <a:pt x="593" y="1"/>
                      </a:moveTo>
                      <a:cubicBezTo>
                        <a:pt x="266" y="1"/>
                        <a:pt x="0" y="267"/>
                        <a:pt x="0" y="594"/>
                      </a:cubicBezTo>
                      <a:cubicBezTo>
                        <a:pt x="0" y="920"/>
                        <a:pt x="266" y="1186"/>
                        <a:pt x="593" y="1186"/>
                      </a:cubicBezTo>
                      <a:cubicBezTo>
                        <a:pt x="920" y="1186"/>
                        <a:pt x="1186" y="920"/>
                        <a:pt x="1186" y="594"/>
                      </a:cubicBezTo>
                      <a:cubicBezTo>
                        <a:pt x="1186" y="267"/>
                        <a:pt x="920"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872" name="Google Shape;8518;p117">
                <a:extLst>
                  <a:ext uri="{FF2B5EF4-FFF2-40B4-BE49-F238E27FC236}">
                    <a16:creationId xmlns:a16="http://schemas.microsoft.com/office/drawing/2014/main" id="{594603C1-9339-421C-8AF3-E8DE06674BA5}"/>
                  </a:ext>
                </a:extLst>
              </p:cNvPr>
              <p:cNvGrpSpPr/>
              <p:nvPr/>
            </p:nvGrpSpPr>
            <p:grpSpPr>
              <a:xfrm>
                <a:off x="3887870" y="3669796"/>
                <a:ext cx="33591" cy="28692"/>
                <a:chOff x="3887870" y="3669796"/>
                <a:chExt cx="33591" cy="28692"/>
              </a:xfrm>
            </p:grpSpPr>
            <p:sp>
              <p:nvSpPr>
                <p:cNvPr id="897" name="Google Shape;8519;p117">
                  <a:extLst>
                    <a:ext uri="{FF2B5EF4-FFF2-40B4-BE49-F238E27FC236}">
                      <a16:creationId xmlns:a16="http://schemas.microsoft.com/office/drawing/2014/main" id="{DA6C9185-66EB-478B-90A1-DC77AAF1699A}"/>
                    </a:ext>
                  </a:extLst>
                </p:cNvPr>
                <p:cNvSpPr/>
                <p:nvPr/>
              </p:nvSpPr>
              <p:spPr>
                <a:xfrm>
                  <a:off x="3887870" y="3669796"/>
                  <a:ext cx="33591" cy="28692"/>
                </a:xfrm>
                <a:custGeom>
                  <a:avLst/>
                  <a:gdLst/>
                  <a:ahLst/>
                  <a:cxnLst/>
                  <a:rect l="l" t="t" r="r" b="b"/>
                  <a:pathLst>
                    <a:path w="4271" h="3648" extrusionOk="0">
                      <a:moveTo>
                        <a:pt x="2431" y="0"/>
                      </a:moveTo>
                      <a:cubicBezTo>
                        <a:pt x="1981" y="0"/>
                        <a:pt x="1522" y="167"/>
                        <a:pt x="1150" y="539"/>
                      </a:cubicBezTo>
                      <a:cubicBezTo>
                        <a:pt x="1" y="1676"/>
                        <a:pt x="823" y="3648"/>
                        <a:pt x="2444" y="3648"/>
                      </a:cubicBezTo>
                      <a:cubicBezTo>
                        <a:pt x="3448" y="3648"/>
                        <a:pt x="4271" y="2825"/>
                        <a:pt x="4271" y="1821"/>
                      </a:cubicBezTo>
                      <a:cubicBezTo>
                        <a:pt x="4271" y="725"/>
                        <a:pt x="3370" y="0"/>
                        <a:pt x="2431"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98" name="Google Shape;8520;p117">
                  <a:extLst>
                    <a:ext uri="{FF2B5EF4-FFF2-40B4-BE49-F238E27FC236}">
                      <a16:creationId xmlns:a16="http://schemas.microsoft.com/office/drawing/2014/main" id="{5674F098-A1B7-4EA4-9FCF-A27D187EB62E}"/>
                    </a:ext>
                  </a:extLst>
                </p:cNvPr>
                <p:cNvSpPr/>
                <p:nvPr/>
              </p:nvSpPr>
              <p:spPr>
                <a:xfrm>
                  <a:off x="3902428" y="3679454"/>
                  <a:ext cx="9422" cy="9328"/>
                </a:xfrm>
                <a:custGeom>
                  <a:avLst/>
                  <a:gdLst/>
                  <a:ahLst/>
                  <a:cxnLst/>
                  <a:rect l="l" t="t" r="r" b="b"/>
                  <a:pathLst>
                    <a:path w="1198" h="1186" extrusionOk="0">
                      <a:moveTo>
                        <a:pt x="593" y="1"/>
                      </a:moveTo>
                      <a:cubicBezTo>
                        <a:pt x="266" y="1"/>
                        <a:pt x="0" y="267"/>
                        <a:pt x="0" y="593"/>
                      </a:cubicBezTo>
                      <a:cubicBezTo>
                        <a:pt x="0" y="920"/>
                        <a:pt x="266" y="1186"/>
                        <a:pt x="593" y="1186"/>
                      </a:cubicBezTo>
                      <a:cubicBezTo>
                        <a:pt x="932" y="1186"/>
                        <a:pt x="1198" y="920"/>
                        <a:pt x="1198" y="593"/>
                      </a:cubicBezTo>
                      <a:cubicBezTo>
                        <a:pt x="1198" y="267"/>
                        <a:pt x="932"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873" name="Google Shape;8521;p117">
                <a:extLst>
                  <a:ext uri="{FF2B5EF4-FFF2-40B4-BE49-F238E27FC236}">
                    <a16:creationId xmlns:a16="http://schemas.microsoft.com/office/drawing/2014/main" id="{F87C38C5-FB14-4866-AA0A-57CEDB573243}"/>
                  </a:ext>
                </a:extLst>
              </p:cNvPr>
              <p:cNvGrpSpPr/>
              <p:nvPr/>
            </p:nvGrpSpPr>
            <p:grpSpPr>
              <a:xfrm>
                <a:off x="3818320" y="3481625"/>
                <a:ext cx="33497" cy="28770"/>
                <a:chOff x="3818320" y="3481625"/>
                <a:chExt cx="33497" cy="28770"/>
              </a:xfrm>
            </p:grpSpPr>
            <p:sp>
              <p:nvSpPr>
                <p:cNvPr id="895" name="Google Shape;8522;p117">
                  <a:extLst>
                    <a:ext uri="{FF2B5EF4-FFF2-40B4-BE49-F238E27FC236}">
                      <a16:creationId xmlns:a16="http://schemas.microsoft.com/office/drawing/2014/main" id="{9C4A36EF-C615-4D8A-88DF-28EB87AD29EC}"/>
                    </a:ext>
                  </a:extLst>
                </p:cNvPr>
                <p:cNvSpPr/>
                <p:nvPr/>
              </p:nvSpPr>
              <p:spPr>
                <a:xfrm>
                  <a:off x="3818320" y="3481625"/>
                  <a:ext cx="33497" cy="28770"/>
                </a:xfrm>
                <a:custGeom>
                  <a:avLst/>
                  <a:gdLst/>
                  <a:ahLst/>
                  <a:cxnLst/>
                  <a:rect l="l" t="t" r="r" b="b"/>
                  <a:pathLst>
                    <a:path w="4259" h="3658" extrusionOk="0">
                      <a:moveTo>
                        <a:pt x="2421" y="1"/>
                      </a:moveTo>
                      <a:cubicBezTo>
                        <a:pt x="1975" y="1"/>
                        <a:pt x="1520" y="166"/>
                        <a:pt x="1150" y="537"/>
                      </a:cubicBezTo>
                      <a:cubicBezTo>
                        <a:pt x="1" y="1686"/>
                        <a:pt x="811" y="3658"/>
                        <a:pt x="2432" y="3658"/>
                      </a:cubicBezTo>
                      <a:cubicBezTo>
                        <a:pt x="3448" y="3658"/>
                        <a:pt x="4259" y="2835"/>
                        <a:pt x="4259" y="1831"/>
                      </a:cubicBezTo>
                      <a:cubicBezTo>
                        <a:pt x="4259" y="732"/>
                        <a:pt x="3359" y="1"/>
                        <a:pt x="2421"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96" name="Google Shape;8523;p117">
                  <a:extLst>
                    <a:ext uri="{FF2B5EF4-FFF2-40B4-BE49-F238E27FC236}">
                      <a16:creationId xmlns:a16="http://schemas.microsoft.com/office/drawing/2014/main" id="{ED245D36-47E8-4495-BF34-5AF02C2FD7E5}"/>
                    </a:ext>
                  </a:extLst>
                </p:cNvPr>
                <p:cNvSpPr/>
                <p:nvPr/>
              </p:nvSpPr>
              <p:spPr>
                <a:xfrm>
                  <a:off x="3831258" y="3491362"/>
                  <a:ext cx="10956" cy="9375"/>
                </a:xfrm>
                <a:custGeom>
                  <a:avLst/>
                  <a:gdLst/>
                  <a:ahLst/>
                  <a:cxnLst/>
                  <a:rect l="l" t="t" r="r" b="b"/>
                  <a:pathLst>
                    <a:path w="1393" h="1192" extrusionOk="0">
                      <a:moveTo>
                        <a:pt x="787" y="0"/>
                      </a:moveTo>
                      <a:cubicBezTo>
                        <a:pt x="267" y="0"/>
                        <a:pt x="1" y="641"/>
                        <a:pt x="376" y="1016"/>
                      </a:cubicBezTo>
                      <a:cubicBezTo>
                        <a:pt x="497" y="1137"/>
                        <a:pt x="646" y="1192"/>
                        <a:pt x="792" y="1192"/>
                      </a:cubicBezTo>
                      <a:cubicBezTo>
                        <a:pt x="1098" y="1192"/>
                        <a:pt x="1392" y="953"/>
                        <a:pt x="1392" y="593"/>
                      </a:cubicBezTo>
                      <a:cubicBezTo>
                        <a:pt x="1392" y="266"/>
                        <a:pt x="1126" y="0"/>
                        <a:pt x="787"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874" name="Google Shape;8524;p117">
                <a:extLst>
                  <a:ext uri="{FF2B5EF4-FFF2-40B4-BE49-F238E27FC236}">
                    <a16:creationId xmlns:a16="http://schemas.microsoft.com/office/drawing/2014/main" id="{44879F24-0044-46C2-A325-A7EC04B2A415}"/>
                  </a:ext>
                </a:extLst>
              </p:cNvPr>
              <p:cNvGrpSpPr/>
              <p:nvPr/>
            </p:nvGrpSpPr>
            <p:grpSpPr>
              <a:xfrm>
                <a:off x="4278139" y="4120948"/>
                <a:ext cx="37492" cy="32129"/>
                <a:chOff x="4278139" y="4120948"/>
                <a:chExt cx="37492" cy="32129"/>
              </a:xfrm>
            </p:grpSpPr>
            <p:sp>
              <p:nvSpPr>
                <p:cNvPr id="893" name="Google Shape;8525;p117">
                  <a:extLst>
                    <a:ext uri="{FF2B5EF4-FFF2-40B4-BE49-F238E27FC236}">
                      <a16:creationId xmlns:a16="http://schemas.microsoft.com/office/drawing/2014/main" id="{51C40D35-4F61-4827-A3D4-00BDF92A0B02}"/>
                    </a:ext>
                  </a:extLst>
                </p:cNvPr>
                <p:cNvSpPr/>
                <p:nvPr/>
              </p:nvSpPr>
              <p:spPr>
                <a:xfrm>
                  <a:off x="4278139" y="4120948"/>
                  <a:ext cx="37492" cy="32129"/>
                </a:xfrm>
                <a:custGeom>
                  <a:avLst/>
                  <a:gdLst/>
                  <a:ahLst/>
                  <a:cxnLst/>
                  <a:rect l="l" t="t" r="r" b="b"/>
                  <a:pathLst>
                    <a:path w="4767" h="4085" extrusionOk="0">
                      <a:moveTo>
                        <a:pt x="2708" y="0"/>
                      </a:moveTo>
                      <a:cubicBezTo>
                        <a:pt x="2207" y="0"/>
                        <a:pt x="1697" y="186"/>
                        <a:pt x="1283" y="600"/>
                      </a:cubicBezTo>
                      <a:cubicBezTo>
                        <a:pt x="1" y="1895"/>
                        <a:pt x="908" y="4084"/>
                        <a:pt x="2722" y="4084"/>
                      </a:cubicBezTo>
                      <a:cubicBezTo>
                        <a:pt x="3847" y="4084"/>
                        <a:pt x="4755" y="3177"/>
                        <a:pt x="4767" y="2052"/>
                      </a:cubicBezTo>
                      <a:cubicBezTo>
                        <a:pt x="4767" y="815"/>
                        <a:pt x="3758" y="0"/>
                        <a:pt x="2708"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94" name="Google Shape;8526;p117">
                  <a:extLst>
                    <a:ext uri="{FF2B5EF4-FFF2-40B4-BE49-F238E27FC236}">
                      <a16:creationId xmlns:a16="http://schemas.microsoft.com/office/drawing/2014/main" id="{0DB62E86-94B7-4681-9C59-121A7A649F21}"/>
                    </a:ext>
                  </a:extLst>
                </p:cNvPr>
                <p:cNvSpPr/>
                <p:nvPr/>
              </p:nvSpPr>
              <p:spPr>
                <a:xfrm>
                  <a:off x="4290983" y="4130614"/>
                  <a:ext cx="14943" cy="12812"/>
                </a:xfrm>
                <a:custGeom>
                  <a:avLst/>
                  <a:gdLst/>
                  <a:ahLst/>
                  <a:cxnLst/>
                  <a:rect l="l" t="t" r="r" b="b"/>
                  <a:pathLst>
                    <a:path w="1900" h="1629" extrusionOk="0">
                      <a:moveTo>
                        <a:pt x="1089" y="0"/>
                      </a:moveTo>
                      <a:cubicBezTo>
                        <a:pt x="363" y="0"/>
                        <a:pt x="1" y="883"/>
                        <a:pt x="509" y="1391"/>
                      </a:cubicBezTo>
                      <a:cubicBezTo>
                        <a:pt x="673" y="1555"/>
                        <a:pt x="876" y="1629"/>
                        <a:pt x="1076" y="1629"/>
                      </a:cubicBezTo>
                      <a:cubicBezTo>
                        <a:pt x="1495" y="1629"/>
                        <a:pt x="1900" y="1306"/>
                        <a:pt x="1900" y="823"/>
                      </a:cubicBezTo>
                      <a:cubicBezTo>
                        <a:pt x="1900" y="363"/>
                        <a:pt x="1537" y="0"/>
                        <a:pt x="1089"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875" name="Google Shape;8527;p117">
                <a:extLst>
                  <a:ext uri="{FF2B5EF4-FFF2-40B4-BE49-F238E27FC236}">
                    <a16:creationId xmlns:a16="http://schemas.microsoft.com/office/drawing/2014/main" id="{D1BC4684-A687-4AEA-8854-A807404929B2}"/>
                  </a:ext>
                </a:extLst>
              </p:cNvPr>
              <p:cNvGrpSpPr/>
              <p:nvPr/>
            </p:nvGrpSpPr>
            <p:grpSpPr>
              <a:xfrm>
                <a:off x="4419898" y="3977388"/>
                <a:ext cx="33497" cy="28692"/>
                <a:chOff x="4419898" y="3977388"/>
                <a:chExt cx="33497" cy="28692"/>
              </a:xfrm>
            </p:grpSpPr>
            <p:sp>
              <p:nvSpPr>
                <p:cNvPr id="891" name="Google Shape;8528;p117">
                  <a:extLst>
                    <a:ext uri="{FF2B5EF4-FFF2-40B4-BE49-F238E27FC236}">
                      <a16:creationId xmlns:a16="http://schemas.microsoft.com/office/drawing/2014/main" id="{378CDC99-9C01-406A-BC67-D1AD62DCF2A2}"/>
                    </a:ext>
                  </a:extLst>
                </p:cNvPr>
                <p:cNvSpPr/>
                <p:nvPr/>
              </p:nvSpPr>
              <p:spPr>
                <a:xfrm>
                  <a:off x="4419898" y="3977388"/>
                  <a:ext cx="33497" cy="28692"/>
                </a:xfrm>
                <a:custGeom>
                  <a:avLst/>
                  <a:gdLst/>
                  <a:ahLst/>
                  <a:cxnLst/>
                  <a:rect l="l" t="t" r="r" b="b"/>
                  <a:pathLst>
                    <a:path w="4259" h="3648" extrusionOk="0">
                      <a:moveTo>
                        <a:pt x="2426" y="0"/>
                      </a:moveTo>
                      <a:cubicBezTo>
                        <a:pt x="1979" y="0"/>
                        <a:pt x="1522" y="167"/>
                        <a:pt x="1150" y="539"/>
                      </a:cubicBezTo>
                      <a:cubicBezTo>
                        <a:pt x="1" y="1688"/>
                        <a:pt x="811" y="3648"/>
                        <a:pt x="2432" y="3648"/>
                      </a:cubicBezTo>
                      <a:cubicBezTo>
                        <a:pt x="3448" y="3648"/>
                        <a:pt x="4259" y="2837"/>
                        <a:pt x="4259" y="1833"/>
                      </a:cubicBezTo>
                      <a:cubicBezTo>
                        <a:pt x="4259" y="729"/>
                        <a:pt x="3362" y="0"/>
                        <a:pt x="2426"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92" name="Google Shape;8529;p117">
                  <a:extLst>
                    <a:ext uri="{FF2B5EF4-FFF2-40B4-BE49-F238E27FC236}">
                      <a16:creationId xmlns:a16="http://schemas.microsoft.com/office/drawing/2014/main" id="{25B9F629-2E88-48BF-A821-41ACFEE392D9}"/>
                    </a:ext>
                  </a:extLst>
                </p:cNvPr>
                <p:cNvSpPr/>
                <p:nvPr/>
              </p:nvSpPr>
              <p:spPr>
                <a:xfrm>
                  <a:off x="4432742" y="3987046"/>
                  <a:ext cx="11042" cy="9399"/>
                </a:xfrm>
                <a:custGeom>
                  <a:avLst/>
                  <a:gdLst/>
                  <a:ahLst/>
                  <a:cxnLst/>
                  <a:rect l="l" t="t" r="r" b="b"/>
                  <a:pathLst>
                    <a:path w="1404" h="1195" extrusionOk="0">
                      <a:moveTo>
                        <a:pt x="799" y="0"/>
                      </a:moveTo>
                      <a:cubicBezTo>
                        <a:pt x="267" y="0"/>
                        <a:pt x="1" y="641"/>
                        <a:pt x="376" y="1016"/>
                      </a:cubicBezTo>
                      <a:cubicBezTo>
                        <a:pt x="499" y="1139"/>
                        <a:pt x="650" y="1195"/>
                        <a:pt x="799" y="1195"/>
                      </a:cubicBezTo>
                      <a:cubicBezTo>
                        <a:pt x="1104" y="1195"/>
                        <a:pt x="1396" y="963"/>
                        <a:pt x="1404" y="605"/>
                      </a:cubicBezTo>
                      <a:cubicBezTo>
                        <a:pt x="1404" y="266"/>
                        <a:pt x="1138"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876" name="Google Shape;8530;p117">
                <a:extLst>
                  <a:ext uri="{FF2B5EF4-FFF2-40B4-BE49-F238E27FC236}">
                    <a16:creationId xmlns:a16="http://schemas.microsoft.com/office/drawing/2014/main" id="{5BB2EC68-3E76-422E-88A3-848900365EA0}"/>
                  </a:ext>
                </a:extLst>
              </p:cNvPr>
              <p:cNvGrpSpPr/>
              <p:nvPr/>
            </p:nvGrpSpPr>
            <p:grpSpPr>
              <a:xfrm>
                <a:off x="4158930" y="4034684"/>
                <a:ext cx="33497" cy="28762"/>
                <a:chOff x="4158930" y="4034684"/>
                <a:chExt cx="33497" cy="28762"/>
              </a:xfrm>
            </p:grpSpPr>
            <p:sp>
              <p:nvSpPr>
                <p:cNvPr id="889" name="Google Shape;8531;p117">
                  <a:extLst>
                    <a:ext uri="{FF2B5EF4-FFF2-40B4-BE49-F238E27FC236}">
                      <a16:creationId xmlns:a16="http://schemas.microsoft.com/office/drawing/2014/main" id="{00B4ED5F-4A96-4A48-8A5A-43B4F249CA91}"/>
                    </a:ext>
                  </a:extLst>
                </p:cNvPr>
                <p:cNvSpPr/>
                <p:nvPr/>
              </p:nvSpPr>
              <p:spPr>
                <a:xfrm>
                  <a:off x="4158930" y="4034684"/>
                  <a:ext cx="33497" cy="28762"/>
                </a:xfrm>
                <a:custGeom>
                  <a:avLst/>
                  <a:gdLst/>
                  <a:ahLst/>
                  <a:cxnLst/>
                  <a:rect l="l" t="t" r="r" b="b"/>
                  <a:pathLst>
                    <a:path w="4259" h="3657" extrusionOk="0">
                      <a:moveTo>
                        <a:pt x="2421" y="0"/>
                      </a:moveTo>
                      <a:cubicBezTo>
                        <a:pt x="1974" y="0"/>
                        <a:pt x="1520" y="166"/>
                        <a:pt x="1149" y="536"/>
                      </a:cubicBezTo>
                      <a:cubicBezTo>
                        <a:pt x="0" y="1685"/>
                        <a:pt x="811" y="3645"/>
                        <a:pt x="2432" y="3657"/>
                      </a:cubicBezTo>
                      <a:cubicBezTo>
                        <a:pt x="3436" y="3645"/>
                        <a:pt x="4258" y="2834"/>
                        <a:pt x="4258" y="1830"/>
                      </a:cubicBezTo>
                      <a:cubicBezTo>
                        <a:pt x="4258" y="732"/>
                        <a:pt x="3358" y="0"/>
                        <a:pt x="2421"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90" name="Google Shape;8532;p117">
                  <a:extLst>
                    <a:ext uri="{FF2B5EF4-FFF2-40B4-BE49-F238E27FC236}">
                      <a16:creationId xmlns:a16="http://schemas.microsoft.com/office/drawing/2014/main" id="{9F264589-4A06-466D-9761-AD33523D633F}"/>
                    </a:ext>
                  </a:extLst>
                </p:cNvPr>
                <p:cNvSpPr/>
                <p:nvPr/>
              </p:nvSpPr>
              <p:spPr>
                <a:xfrm>
                  <a:off x="4173385" y="4044319"/>
                  <a:ext cx="9336" cy="9430"/>
                </a:xfrm>
                <a:custGeom>
                  <a:avLst/>
                  <a:gdLst/>
                  <a:ahLst/>
                  <a:cxnLst/>
                  <a:rect l="l" t="t" r="r" b="b"/>
                  <a:pathLst>
                    <a:path w="1187" h="1199" extrusionOk="0">
                      <a:moveTo>
                        <a:pt x="594" y="1"/>
                      </a:moveTo>
                      <a:cubicBezTo>
                        <a:pt x="267" y="1"/>
                        <a:pt x="1" y="279"/>
                        <a:pt x="1" y="605"/>
                      </a:cubicBezTo>
                      <a:cubicBezTo>
                        <a:pt x="1" y="932"/>
                        <a:pt x="267" y="1198"/>
                        <a:pt x="594" y="1198"/>
                      </a:cubicBezTo>
                      <a:cubicBezTo>
                        <a:pt x="920" y="1198"/>
                        <a:pt x="1186" y="932"/>
                        <a:pt x="1186" y="605"/>
                      </a:cubicBezTo>
                      <a:cubicBezTo>
                        <a:pt x="1186" y="279"/>
                        <a:pt x="920" y="1"/>
                        <a:pt x="594"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877" name="Google Shape;8533;p117">
                <a:extLst>
                  <a:ext uri="{FF2B5EF4-FFF2-40B4-BE49-F238E27FC236}">
                    <a16:creationId xmlns:a16="http://schemas.microsoft.com/office/drawing/2014/main" id="{E03CBA12-3155-437F-A30D-9A626CEE008B}"/>
                  </a:ext>
                </a:extLst>
              </p:cNvPr>
              <p:cNvGrpSpPr/>
              <p:nvPr/>
            </p:nvGrpSpPr>
            <p:grpSpPr>
              <a:xfrm>
                <a:off x="4134949" y="3957049"/>
                <a:ext cx="33497" cy="28770"/>
                <a:chOff x="4134949" y="3957049"/>
                <a:chExt cx="33497" cy="28770"/>
              </a:xfrm>
            </p:grpSpPr>
            <p:sp>
              <p:nvSpPr>
                <p:cNvPr id="887" name="Google Shape;8534;p117">
                  <a:extLst>
                    <a:ext uri="{FF2B5EF4-FFF2-40B4-BE49-F238E27FC236}">
                      <a16:creationId xmlns:a16="http://schemas.microsoft.com/office/drawing/2014/main" id="{5DCD01F5-03C5-4917-9742-436F42B42902}"/>
                    </a:ext>
                  </a:extLst>
                </p:cNvPr>
                <p:cNvSpPr/>
                <p:nvPr/>
              </p:nvSpPr>
              <p:spPr>
                <a:xfrm>
                  <a:off x="4134949" y="3957049"/>
                  <a:ext cx="33497" cy="28770"/>
                </a:xfrm>
                <a:custGeom>
                  <a:avLst/>
                  <a:gdLst/>
                  <a:ahLst/>
                  <a:cxnLst/>
                  <a:rect l="l" t="t" r="r" b="b"/>
                  <a:pathLst>
                    <a:path w="4259" h="3658" extrusionOk="0">
                      <a:moveTo>
                        <a:pt x="2421" y="0"/>
                      </a:moveTo>
                      <a:cubicBezTo>
                        <a:pt x="1975" y="0"/>
                        <a:pt x="1520" y="166"/>
                        <a:pt x="1150" y="536"/>
                      </a:cubicBezTo>
                      <a:cubicBezTo>
                        <a:pt x="1" y="1685"/>
                        <a:pt x="811" y="3657"/>
                        <a:pt x="2432" y="3657"/>
                      </a:cubicBezTo>
                      <a:cubicBezTo>
                        <a:pt x="3436" y="3657"/>
                        <a:pt x="4259" y="2834"/>
                        <a:pt x="4259" y="1830"/>
                      </a:cubicBezTo>
                      <a:cubicBezTo>
                        <a:pt x="4259" y="732"/>
                        <a:pt x="3359" y="0"/>
                        <a:pt x="2421" y="0"/>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88" name="Google Shape;8535;p117">
                  <a:extLst>
                    <a:ext uri="{FF2B5EF4-FFF2-40B4-BE49-F238E27FC236}">
                      <a16:creationId xmlns:a16="http://schemas.microsoft.com/office/drawing/2014/main" id="{F4B8AFAE-5BE9-4BEA-AB22-8E82358F0BBA}"/>
                    </a:ext>
                  </a:extLst>
                </p:cNvPr>
                <p:cNvSpPr/>
                <p:nvPr/>
              </p:nvSpPr>
              <p:spPr>
                <a:xfrm>
                  <a:off x="4147793" y="3966778"/>
                  <a:ext cx="10956" cy="9383"/>
                </a:xfrm>
                <a:custGeom>
                  <a:avLst/>
                  <a:gdLst/>
                  <a:ahLst/>
                  <a:cxnLst/>
                  <a:rect l="l" t="t" r="r" b="b"/>
                  <a:pathLst>
                    <a:path w="1393" h="1193" extrusionOk="0">
                      <a:moveTo>
                        <a:pt x="799" y="1"/>
                      </a:moveTo>
                      <a:cubicBezTo>
                        <a:pt x="267" y="1"/>
                        <a:pt x="1" y="642"/>
                        <a:pt x="376" y="1017"/>
                      </a:cubicBezTo>
                      <a:cubicBezTo>
                        <a:pt x="497" y="1138"/>
                        <a:pt x="646" y="1192"/>
                        <a:pt x="792" y="1192"/>
                      </a:cubicBezTo>
                      <a:cubicBezTo>
                        <a:pt x="1098" y="1192"/>
                        <a:pt x="1392" y="954"/>
                        <a:pt x="1392" y="593"/>
                      </a:cubicBezTo>
                      <a:cubicBezTo>
                        <a:pt x="1392" y="267"/>
                        <a:pt x="1126" y="1"/>
                        <a:pt x="799"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878" name="Google Shape;8536;p117">
                <a:extLst>
                  <a:ext uri="{FF2B5EF4-FFF2-40B4-BE49-F238E27FC236}">
                    <a16:creationId xmlns:a16="http://schemas.microsoft.com/office/drawing/2014/main" id="{5546F4D9-51D0-4C41-83C0-7FEE818169CB}"/>
                  </a:ext>
                </a:extLst>
              </p:cNvPr>
              <p:cNvGrpSpPr/>
              <p:nvPr/>
            </p:nvGrpSpPr>
            <p:grpSpPr>
              <a:xfrm>
                <a:off x="4193653" y="4184403"/>
                <a:ext cx="43580" cy="37264"/>
                <a:chOff x="4193653" y="4184403"/>
                <a:chExt cx="43580" cy="37264"/>
              </a:xfrm>
            </p:grpSpPr>
            <p:sp>
              <p:nvSpPr>
                <p:cNvPr id="885" name="Google Shape;8537;p117">
                  <a:extLst>
                    <a:ext uri="{FF2B5EF4-FFF2-40B4-BE49-F238E27FC236}">
                      <a16:creationId xmlns:a16="http://schemas.microsoft.com/office/drawing/2014/main" id="{4B365E56-6A07-4999-B819-47926D381D87}"/>
                    </a:ext>
                  </a:extLst>
                </p:cNvPr>
                <p:cNvSpPr/>
                <p:nvPr/>
              </p:nvSpPr>
              <p:spPr>
                <a:xfrm>
                  <a:off x="4193653" y="4184403"/>
                  <a:ext cx="43580" cy="37264"/>
                </a:xfrm>
                <a:custGeom>
                  <a:avLst/>
                  <a:gdLst/>
                  <a:ahLst/>
                  <a:cxnLst/>
                  <a:rect l="l" t="t" r="r" b="b"/>
                  <a:pathLst>
                    <a:path w="5541" h="4738" extrusionOk="0">
                      <a:moveTo>
                        <a:pt x="3156" y="1"/>
                      </a:moveTo>
                      <a:cubicBezTo>
                        <a:pt x="2575" y="1"/>
                        <a:pt x="1982" y="216"/>
                        <a:pt x="1501" y="698"/>
                      </a:cubicBezTo>
                      <a:cubicBezTo>
                        <a:pt x="1" y="2185"/>
                        <a:pt x="1065" y="4738"/>
                        <a:pt x="3170" y="4738"/>
                      </a:cubicBezTo>
                      <a:cubicBezTo>
                        <a:pt x="4476" y="4738"/>
                        <a:pt x="5529" y="3673"/>
                        <a:pt x="5541" y="2367"/>
                      </a:cubicBezTo>
                      <a:cubicBezTo>
                        <a:pt x="5541" y="943"/>
                        <a:pt x="4373" y="1"/>
                        <a:pt x="3156"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86" name="Google Shape;8538;p117">
                  <a:extLst>
                    <a:ext uri="{FF2B5EF4-FFF2-40B4-BE49-F238E27FC236}">
                      <a16:creationId xmlns:a16="http://schemas.microsoft.com/office/drawing/2014/main" id="{0FA7179F-F3AC-4505-8BBB-C57B9A7CB378}"/>
                    </a:ext>
                  </a:extLst>
                </p:cNvPr>
                <p:cNvSpPr/>
                <p:nvPr/>
              </p:nvSpPr>
              <p:spPr>
                <a:xfrm>
                  <a:off x="4206591" y="4194069"/>
                  <a:ext cx="20944" cy="17948"/>
                </a:xfrm>
                <a:custGeom>
                  <a:avLst/>
                  <a:gdLst/>
                  <a:ahLst/>
                  <a:cxnLst/>
                  <a:rect l="l" t="t" r="r" b="b"/>
                  <a:pathLst>
                    <a:path w="2663" h="2282" extrusionOk="0">
                      <a:moveTo>
                        <a:pt x="1525" y="1"/>
                      </a:moveTo>
                      <a:cubicBezTo>
                        <a:pt x="509" y="1"/>
                        <a:pt x="1" y="1223"/>
                        <a:pt x="714" y="1948"/>
                      </a:cubicBezTo>
                      <a:cubicBezTo>
                        <a:pt x="948" y="2179"/>
                        <a:pt x="1234" y="2282"/>
                        <a:pt x="1514" y="2282"/>
                      </a:cubicBezTo>
                      <a:cubicBezTo>
                        <a:pt x="2101" y="2282"/>
                        <a:pt x="2662" y="1826"/>
                        <a:pt x="2662" y="1138"/>
                      </a:cubicBezTo>
                      <a:cubicBezTo>
                        <a:pt x="2662" y="509"/>
                        <a:pt x="2154" y="1"/>
                        <a:pt x="1525"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879" name="Google Shape;8539;p117">
                <a:extLst>
                  <a:ext uri="{FF2B5EF4-FFF2-40B4-BE49-F238E27FC236}">
                    <a16:creationId xmlns:a16="http://schemas.microsoft.com/office/drawing/2014/main" id="{23F680C6-0BBD-445F-9155-D03179CDBBC1}"/>
                  </a:ext>
                </a:extLst>
              </p:cNvPr>
              <p:cNvGrpSpPr/>
              <p:nvPr/>
            </p:nvGrpSpPr>
            <p:grpSpPr>
              <a:xfrm>
                <a:off x="4343600" y="3943844"/>
                <a:ext cx="43580" cy="37312"/>
                <a:chOff x="4343600" y="3943844"/>
                <a:chExt cx="43580" cy="37312"/>
              </a:xfrm>
            </p:grpSpPr>
            <p:sp>
              <p:nvSpPr>
                <p:cNvPr id="883" name="Google Shape;8540;p117">
                  <a:extLst>
                    <a:ext uri="{FF2B5EF4-FFF2-40B4-BE49-F238E27FC236}">
                      <a16:creationId xmlns:a16="http://schemas.microsoft.com/office/drawing/2014/main" id="{59B231D3-2642-4CEC-AC0B-59716B64DF84}"/>
                    </a:ext>
                  </a:extLst>
                </p:cNvPr>
                <p:cNvSpPr/>
                <p:nvPr/>
              </p:nvSpPr>
              <p:spPr>
                <a:xfrm>
                  <a:off x="4343600" y="3943844"/>
                  <a:ext cx="43580" cy="37312"/>
                </a:xfrm>
                <a:custGeom>
                  <a:avLst/>
                  <a:gdLst/>
                  <a:ahLst/>
                  <a:cxnLst/>
                  <a:rect l="l" t="t" r="r" b="b"/>
                  <a:pathLst>
                    <a:path w="5541" h="4744" extrusionOk="0">
                      <a:moveTo>
                        <a:pt x="3156" y="1"/>
                      </a:moveTo>
                      <a:cubicBezTo>
                        <a:pt x="2574" y="1"/>
                        <a:pt x="1982" y="218"/>
                        <a:pt x="1500" y="703"/>
                      </a:cubicBezTo>
                      <a:cubicBezTo>
                        <a:pt x="0" y="2191"/>
                        <a:pt x="1065" y="4743"/>
                        <a:pt x="3169" y="4743"/>
                      </a:cubicBezTo>
                      <a:cubicBezTo>
                        <a:pt x="4476" y="4731"/>
                        <a:pt x="5528" y="3679"/>
                        <a:pt x="5540" y="2372"/>
                      </a:cubicBezTo>
                      <a:cubicBezTo>
                        <a:pt x="5540" y="949"/>
                        <a:pt x="4373" y="1"/>
                        <a:pt x="3156"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84" name="Google Shape;8541;p117">
                  <a:extLst>
                    <a:ext uri="{FF2B5EF4-FFF2-40B4-BE49-F238E27FC236}">
                      <a16:creationId xmlns:a16="http://schemas.microsoft.com/office/drawing/2014/main" id="{0826D7AF-C06A-40A9-94FB-44C3A2A1B31B}"/>
                    </a:ext>
                  </a:extLst>
                </p:cNvPr>
                <p:cNvSpPr/>
                <p:nvPr/>
              </p:nvSpPr>
              <p:spPr>
                <a:xfrm>
                  <a:off x="4359581" y="3953557"/>
                  <a:ext cx="17893" cy="17893"/>
                </a:xfrm>
                <a:custGeom>
                  <a:avLst/>
                  <a:gdLst/>
                  <a:ahLst/>
                  <a:cxnLst/>
                  <a:rect l="l" t="t" r="r" b="b"/>
                  <a:pathLst>
                    <a:path w="2275" h="2275" extrusionOk="0">
                      <a:moveTo>
                        <a:pt x="1137" y="0"/>
                      </a:moveTo>
                      <a:cubicBezTo>
                        <a:pt x="508" y="0"/>
                        <a:pt x="0" y="508"/>
                        <a:pt x="0" y="1137"/>
                      </a:cubicBezTo>
                      <a:cubicBezTo>
                        <a:pt x="0" y="1766"/>
                        <a:pt x="508" y="2274"/>
                        <a:pt x="1137" y="2274"/>
                      </a:cubicBezTo>
                      <a:cubicBezTo>
                        <a:pt x="1766" y="2274"/>
                        <a:pt x="2275" y="1766"/>
                        <a:pt x="2275" y="1137"/>
                      </a:cubicBezTo>
                      <a:cubicBezTo>
                        <a:pt x="2275" y="508"/>
                        <a:pt x="1766" y="0"/>
                        <a:pt x="1137" y="0"/>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880" name="Google Shape;8542;p117">
                <a:extLst>
                  <a:ext uri="{FF2B5EF4-FFF2-40B4-BE49-F238E27FC236}">
                    <a16:creationId xmlns:a16="http://schemas.microsoft.com/office/drawing/2014/main" id="{8B3841E4-E014-4E5B-9447-E9C8086DC860}"/>
                  </a:ext>
                </a:extLst>
              </p:cNvPr>
              <p:cNvGrpSpPr/>
              <p:nvPr/>
            </p:nvGrpSpPr>
            <p:grpSpPr>
              <a:xfrm>
                <a:off x="4172339" y="3381693"/>
                <a:ext cx="31499" cy="27001"/>
                <a:chOff x="4172339" y="3381693"/>
                <a:chExt cx="31499" cy="27001"/>
              </a:xfrm>
            </p:grpSpPr>
            <p:sp>
              <p:nvSpPr>
                <p:cNvPr id="881" name="Google Shape;8543;p117">
                  <a:extLst>
                    <a:ext uri="{FF2B5EF4-FFF2-40B4-BE49-F238E27FC236}">
                      <a16:creationId xmlns:a16="http://schemas.microsoft.com/office/drawing/2014/main" id="{C7281547-0F78-48B1-B95E-41EE7012AE4C}"/>
                    </a:ext>
                  </a:extLst>
                </p:cNvPr>
                <p:cNvSpPr/>
                <p:nvPr/>
              </p:nvSpPr>
              <p:spPr>
                <a:xfrm>
                  <a:off x="4172339" y="3381693"/>
                  <a:ext cx="31499" cy="27001"/>
                </a:xfrm>
                <a:custGeom>
                  <a:avLst/>
                  <a:gdLst/>
                  <a:ahLst/>
                  <a:cxnLst/>
                  <a:rect l="l" t="t" r="r" b="b"/>
                  <a:pathLst>
                    <a:path w="4005" h="3433" extrusionOk="0">
                      <a:moveTo>
                        <a:pt x="2285" y="1"/>
                      </a:moveTo>
                      <a:cubicBezTo>
                        <a:pt x="1866" y="1"/>
                        <a:pt x="1438" y="157"/>
                        <a:pt x="1090" y="505"/>
                      </a:cubicBezTo>
                      <a:cubicBezTo>
                        <a:pt x="1" y="1581"/>
                        <a:pt x="775" y="3420"/>
                        <a:pt x="2299" y="3432"/>
                      </a:cubicBezTo>
                      <a:cubicBezTo>
                        <a:pt x="3243" y="3420"/>
                        <a:pt x="4005" y="2658"/>
                        <a:pt x="4005" y="1714"/>
                      </a:cubicBezTo>
                      <a:cubicBezTo>
                        <a:pt x="4005"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82" name="Google Shape;8544;p117">
                  <a:extLst>
                    <a:ext uri="{FF2B5EF4-FFF2-40B4-BE49-F238E27FC236}">
                      <a16:creationId xmlns:a16="http://schemas.microsoft.com/office/drawing/2014/main" id="{554FD7B7-A57C-404F-A279-422C261D1923}"/>
                    </a:ext>
                  </a:extLst>
                </p:cNvPr>
                <p:cNvSpPr/>
                <p:nvPr/>
              </p:nvSpPr>
              <p:spPr>
                <a:xfrm>
                  <a:off x="4185285" y="3391367"/>
                  <a:ext cx="8856" cy="7605"/>
                </a:xfrm>
                <a:custGeom>
                  <a:avLst/>
                  <a:gdLst/>
                  <a:ahLst/>
                  <a:cxnLst/>
                  <a:rect l="l" t="t" r="r" b="b"/>
                  <a:pathLst>
                    <a:path w="1126" h="967" extrusionOk="0">
                      <a:moveTo>
                        <a:pt x="653" y="1"/>
                      </a:moveTo>
                      <a:cubicBezTo>
                        <a:pt x="218" y="1"/>
                        <a:pt x="0" y="521"/>
                        <a:pt x="302" y="823"/>
                      </a:cubicBezTo>
                      <a:cubicBezTo>
                        <a:pt x="401" y="922"/>
                        <a:pt x="523" y="967"/>
                        <a:pt x="643" y="967"/>
                      </a:cubicBezTo>
                      <a:cubicBezTo>
                        <a:pt x="889" y="967"/>
                        <a:pt x="1125" y="778"/>
                        <a:pt x="1125" y="484"/>
                      </a:cubicBezTo>
                      <a:cubicBezTo>
                        <a:pt x="1125" y="218"/>
                        <a:pt x="919"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pic>
        <p:nvPicPr>
          <p:cNvPr id="27" name="Picture 26">
            <a:extLst>
              <a:ext uri="{FF2B5EF4-FFF2-40B4-BE49-F238E27FC236}">
                <a16:creationId xmlns:a16="http://schemas.microsoft.com/office/drawing/2014/main" id="{A83D4B5D-D43F-4A41-AEE0-6DB5569EBEAA}"/>
              </a:ext>
            </a:extLst>
          </p:cNvPr>
          <p:cNvPicPr>
            <a:picLocks noChangeAspect="1"/>
          </p:cNvPicPr>
          <p:nvPr/>
        </p:nvPicPr>
        <p:blipFill>
          <a:blip r:embed="rId3"/>
          <a:srcRect/>
          <a:stretch/>
        </p:blipFill>
        <p:spPr>
          <a:xfrm>
            <a:off x="909739" y="591617"/>
            <a:ext cx="4854700" cy="3947097"/>
          </a:xfrm>
          <a:prstGeom prst="rect">
            <a:avLst/>
          </a:prstGeom>
        </p:spPr>
      </p:pic>
      <p:sp>
        <p:nvSpPr>
          <p:cNvPr id="28" name="Google Shape;735;p82">
            <a:extLst>
              <a:ext uri="{FF2B5EF4-FFF2-40B4-BE49-F238E27FC236}">
                <a16:creationId xmlns:a16="http://schemas.microsoft.com/office/drawing/2014/main" id="{5CE00CC0-2E1E-4D2B-A0C4-28EAF2D82057}"/>
              </a:ext>
            </a:extLst>
          </p:cNvPr>
          <p:cNvSpPr txBox="1">
            <a:spLocks/>
          </p:cNvSpPr>
          <p:nvPr/>
        </p:nvSpPr>
        <p:spPr>
          <a:xfrm>
            <a:off x="126450" y="604786"/>
            <a:ext cx="5195400" cy="528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700"/>
              <a:buFont typeface="Rozha One"/>
              <a:buNone/>
              <a:defRPr sz="2700" b="0" i="0" u="none" strike="noStrike" cap="none">
                <a:solidFill>
                  <a:schemeClr val="dk1"/>
                </a:solidFill>
                <a:latin typeface="Rozha One"/>
                <a:ea typeface="Rozha One"/>
                <a:cs typeface="Rozha One"/>
                <a:sym typeface="Rozha One"/>
              </a:defRPr>
            </a:lvl1pPr>
            <a:lvl2pPr marR="0" lvl="1"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2pPr>
            <a:lvl3pPr marR="0" lvl="2"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3pPr>
            <a:lvl4pPr marR="0" lvl="3"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4pPr>
            <a:lvl5pPr marR="0" lvl="4"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5pPr>
            <a:lvl6pPr marR="0" lvl="5"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6pPr>
            <a:lvl7pPr marR="0" lvl="6"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7pPr>
            <a:lvl8pPr marR="0" lvl="7"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8pPr>
            <a:lvl9pPr marR="0" lvl="8"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9pPr>
          </a:lstStyle>
          <a:p>
            <a:pPr algn="l"/>
            <a:r>
              <a:rPr lang="en-AU" dirty="0"/>
              <a:t>Indexing Partitions</a:t>
            </a:r>
          </a:p>
        </p:txBody>
      </p:sp>
      <p:sp>
        <p:nvSpPr>
          <p:cNvPr id="31" name="Google Shape;736;p82">
            <a:extLst>
              <a:ext uri="{FF2B5EF4-FFF2-40B4-BE49-F238E27FC236}">
                <a16:creationId xmlns:a16="http://schemas.microsoft.com/office/drawing/2014/main" id="{EF6D1949-A04F-44F1-97A0-85B1BB9A5F16}"/>
              </a:ext>
            </a:extLst>
          </p:cNvPr>
          <p:cNvSpPr txBox="1">
            <a:spLocks/>
          </p:cNvSpPr>
          <p:nvPr/>
        </p:nvSpPr>
        <p:spPr>
          <a:xfrm>
            <a:off x="6006228" y="941070"/>
            <a:ext cx="3061572" cy="124477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200" b="1" dirty="0">
                <a:solidFill>
                  <a:schemeClr val="tx1"/>
                </a:solidFill>
                <a:latin typeface="Mangal" panose="02040503050203030202" pitchFamily="18" charset="0"/>
                <a:cs typeface="Mangal" panose="02040503050203030202" pitchFamily="18" charset="0"/>
              </a:rPr>
              <a:t>Key Structural Features</a:t>
            </a:r>
          </a:p>
          <a:p>
            <a:pPr marL="171450" indent="-171450">
              <a:buFont typeface="Arial" panose="020B0604020202020204" pitchFamily="34" charset="0"/>
              <a:buChar char="•"/>
            </a:pPr>
            <a:r>
              <a:rPr lang="en-GB" sz="1200" dirty="0">
                <a:solidFill>
                  <a:schemeClr val="tx1"/>
                </a:solidFill>
                <a:latin typeface="Mangal" panose="02040503050203030202" pitchFamily="18" charset="0"/>
                <a:cs typeface="Mangal" panose="02040503050203030202" pitchFamily="18" charset="0"/>
              </a:rPr>
              <a:t>Final digit of the code = number of nodes below it in the same group</a:t>
            </a:r>
          </a:p>
          <a:p>
            <a:pPr marL="171450" indent="-171450">
              <a:buFont typeface="Arial" panose="020B0604020202020204" pitchFamily="34" charset="0"/>
              <a:buChar char="•"/>
            </a:pPr>
            <a:r>
              <a:rPr lang="en-GB" sz="1200" dirty="0">
                <a:solidFill>
                  <a:schemeClr val="tx1"/>
                </a:solidFill>
                <a:latin typeface="Mangal" panose="02040503050203030202" pitchFamily="18" charset="0"/>
                <a:cs typeface="Mangal" panose="02040503050203030202" pitchFamily="18" charset="0"/>
              </a:rPr>
              <a:t>Max digit of the code + 2 = the number of branches downstream of the node.</a:t>
            </a:r>
          </a:p>
        </p:txBody>
      </p:sp>
      <p:sp>
        <p:nvSpPr>
          <p:cNvPr id="32" name="Google Shape;736;p82">
            <a:extLst>
              <a:ext uri="{FF2B5EF4-FFF2-40B4-BE49-F238E27FC236}">
                <a16:creationId xmlns:a16="http://schemas.microsoft.com/office/drawing/2014/main" id="{7510B64C-9EDF-4D94-8009-7C7606D3C5D5}"/>
              </a:ext>
            </a:extLst>
          </p:cNvPr>
          <p:cNvSpPr txBox="1">
            <a:spLocks/>
          </p:cNvSpPr>
          <p:nvPr/>
        </p:nvSpPr>
        <p:spPr>
          <a:xfrm>
            <a:off x="6006228" y="2450929"/>
            <a:ext cx="3061572" cy="169054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200" b="1" dirty="0">
                <a:solidFill>
                  <a:schemeClr val="tx1"/>
                </a:solidFill>
                <a:latin typeface="Mangal" panose="02040503050203030202" pitchFamily="18" charset="0"/>
                <a:cs typeface="Mangal" panose="02040503050203030202" pitchFamily="18" charset="0"/>
              </a:rPr>
              <a:t>Indexing Algorithm</a:t>
            </a:r>
            <a:endParaRPr lang="en-GB" sz="1200" dirty="0">
              <a:solidFill>
                <a:schemeClr val="tx1"/>
              </a:solidFill>
              <a:latin typeface="Mangal" panose="02040503050203030202" pitchFamily="18" charset="0"/>
              <a:cs typeface="Mangal" panose="02040503050203030202" pitchFamily="18" charset="0"/>
            </a:endParaRPr>
          </a:p>
          <a:p>
            <a:pPr marL="228600" indent="-228600">
              <a:buClr>
                <a:schemeClr val="tx1"/>
              </a:buClr>
              <a:buFont typeface="+mj-lt"/>
              <a:buAutoNum type="arabicPeriod"/>
            </a:pPr>
            <a:r>
              <a:rPr lang="en-GB" sz="1200" dirty="0">
                <a:solidFill>
                  <a:schemeClr val="tx1"/>
                </a:solidFill>
                <a:latin typeface="Mangal" panose="02040503050203030202" pitchFamily="18" charset="0"/>
                <a:cs typeface="Mangal" panose="02040503050203030202" pitchFamily="18" charset="0"/>
              </a:rPr>
              <a:t>Add the number of end points for all nodes below the current node, within the same group.</a:t>
            </a:r>
          </a:p>
          <a:p>
            <a:pPr marL="228600" indent="-228600">
              <a:buClr>
                <a:schemeClr val="tx1"/>
              </a:buClr>
              <a:buFont typeface="+mj-lt"/>
              <a:buAutoNum type="arabicPeriod"/>
            </a:pPr>
            <a:r>
              <a:rPr lang="en-GB" sz="1200" dirty="0">
                <a:solidFill>
                  <a:schemeClr val="tx1"/>
                </a:solidFill>
                <a:latin typeface="Mangal" panose="02040503050203030202" pitchFamily="18" charset="0"/>
                <a:cs typeface="Mangal" panose="02040503050203030202" pitchFamily="18" charset="0"/>
              </a:rPr>
              <a:t>Step to the next node upstream</a:t>
            </a:r>
          </a:p>
          <a:p>
            <a:pPr marL="228600" indent="-228600">
              <a:buClr>
                <a:schemeClr val="tx1"/>
              </a:buClr>
              <a:buFont typeface="+mj-lt"/>
              <a:buAutoNum type="arabicPeriod"/>
            </a:pPr>
            <a:r>
              <a:rPr lang="en-GB" sz="1200" dirty="0">
                <a:solidFill>
                  <a:schemeClr val="tx1"/>
                </a:solidFill>
                <a:latin typeface="Mangal" panose="02040503050203030202" pitchFamily="18" charset="0"/>
                <a:cs typeface="Mangal" panose="02040503050203030202" pitchFamily="18" charset="0"/>
              </a:rPr>
              <a:t>Repeat the above and terminate at the origin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47" name="Google Shape;820;p87">
            <a:extLst>
              <a:ext uri="{FF2B5EF4-FFF2-40B4-BE49-F238E27FC236}">
                <a16:creationId xmlns:a16="http://schemas.microsoft.com/office/drawing/2014/main" id="{04DC1611-EF22-443D-AACA-BB59FE573DAB}"/>
              </a:ext>
            </a:extLst>
          </p:cNvPr>
          <p:cNvSpPr txBox="1">
            <a:spLocks/>
          </p:cNvSpPr>
          <p:nvPr/>
        </p:nvSpPr>
        <p:spPr>
          <a:xfrm>
            <a:off x="1974300" y="683125"/>
            <a:ext cx="5195400" cy="528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hlink"/>
              </a:buClr>
              <a:buSzPts val="3600"/>
              <a:buFont typeface="Rozha One"/>
              <a:buNone/>
              <a:defRPr sz="2000" b="0" i="0" u="none" strike="noStrike" cap="none">
                <a:solidFill>
                  <a:schemeClr val="hlink"/>
                </a:solidFill>
                <a:latin typeface="Rozha One"/>
                <a:ea typeface="Rozha One"/>
                <a:cs typeface="Rozha One"/>
                <a:sym typeface="Rozha One"/>
              </a:defRPr>
            </a:lvl1pPr>
            <a:lvl2pPr marR="0" lvl="1" algn="ctr" rtl="0">
              <a:lnSpc>
                <a:spcPct val="100000"/>
              </a:lnSpc>
              <a:spcBef>
                <a:spcPts val="0"/>
              </a:spcBef>
              <a:spcAft>
                <a:spcPts val="0"/>
              </a:spcAft>
              <a:buClr>
                <a:schemeClr val="hlink"/>
              </a:buClr>
              <a:buSzPts val="3600"/>
              <a:buFont typeface="Rozha One"/>
              <a:buNone/>
              <a:defRPr sz="3600" b="0" i="0" u="none" strike="noStrike" cap="none">
                <a:solidFill>
                  <a:schemeClr val="hlink"/>
                </a:solidFill>
                <a:latin typeface="Rozha One"/>
                <a:ea typeface="Rozha One"/>
                <a:cs typeface="Rozha One"/>
                <a:sym typeface="Rozha One"/>
              </a:defRPr>
            </a:lvl2pPr>
            <a:lvl3pPr marR="0" lvl="2" algn="ctr" rtl="0">
              <a:lnSpc>
                <a:spcPct val="100000"/>
              </a:lnSpc>
              <a:spcBef>
                <a:spcPts val="0"/>
              </a:spcBef>
              <a:spcAft>
                <a:spcPts val="0"/>
              </a:spcAft>
              <a:buClr>
                <a:schemeClr val="hlink"/>
              </a:buClr>
              <a:buSzPts val="3600"/>
              <a:buFont typeface="Rozha One"/>
              <a:buNone/>
              <a:defRPr sz="3600" b="0" i="0" u="none" strike="noStrike" cap="none">
                <a:solidFill>
                  <a:schemeClr val="hlink"/>
                </a:solidFill>
                <a:latin typeface="Rozha One"/>
                <a:ea typeface="Rozha One"/>
                <a:cs typeface="Rozha One"/>
                <a:sym typeface="Rozha One"/>
              </a:defRPr>
            </a:lvl3pPr>
            <a:lvl4pPr marR="0" lvl="3" algn="ctr" rtl="0">
              <a:lnSpc>
                <a:spcPct val="100000"/>
              </a:lnSpc>
              <a:spcBef>
                <a:spcPts val="0"/>
              </a:spcBef>
              <a:spcAft>
                <a:spcPts val="0"/>
              </a:spcAft>
              <a:buClr>
                <a:schemeClr val="hlink"/>
              </a:buClr>
              <a:buSzPts val="3600"/>
              <a:buFont typeface="Rozha One"/>
              <a:buNone/>
              <a:defRPr sz="3600" b="0" i="0" u="none" strike="noStrike" cap="none">
                <a:solidFill>
                  <a:schemeClr val="hlink"/>
                </a:solidFill>
                <a:latin typeface="Rozha One"/>
                <a:ea typeface="Rozha One"/>
                <a:cs typeface="Rozha One"/>
                <a:sym typeface="Rozha One"/>
              </a:defRPr>
            </a:lvl4pPr>
            <a:lvl5pPr marR="0" lvl="4" algn="ctr" rtl="0">
              <a:lnSpc>
                <a:spcPct val="100000"/>
              </a:lnSpc>
              <a:spcBef>
                <a:spcPts val="0"/>
              </a:spcBef>
              <a:spcAft>
                <a:spcPts val="0"/>
              </a:spcAft>
              <a:buClr>
                <a:schemeClr val="hlink"/>
              </a:buClr>
              <a:buSzPts val="3600"/>
              <a:buFont typeface="Rozha One"/>
              <a:buNone/>
              <a:defRPr sz="3600" b="0" i="0" u="none" strike="noStrike" cap="none">
                <a:solidFill>
                  <a:schemeClr val="hlink"/>
                </a:solidFill>
                <a:latin typeface="Rozha One"/>
                <a:ea typeface="Rozha One"/>
                <a:cs typeface="Rozha One"/>
                <a:sym typeface="Rozha One"/>
              </a:defRPr>
            </a:lvl5pPr>
            <a:lvl6pPr marR="0" lvl="5" algn="ctr" rtl="0">
              <a:lnSpc>
                <a:spcPct val="100000"/>
              </a:lnSpc>
              <a:spcBef>
                <a:spcPts val="0"/>
              </a:spcBef>
              <a:spcAft>
                <a:spcPts val="0"/>
              </a:spcAft>
              <a:buClr>
                <a:schemeClr val="hlink"/>
              </a:buClr>
              <a:buSzPts val="3600"/>
              <a:buFont typeface="Rozha One"/>
              <a:buNone/>
              <a:defRPr sz="3600" b="0" i="0" u="none" strike="noStrike" cap="none">
                <a:solidFill>
                  <a:schemeClr val="hlink"/>
                </a:solidFill>
                <a:latin typeface="Rozha One"/>
                <a:ea typeface="Rozha One"/>
                <a:cs typeface="Rozha One"/>
                <a:sym typeface="Rozha One"/>
              </a:defRPr>
            </a:lvl6pPr>
            <a:lvl7pPr marR="0" lvl="6" algn="ctr" rtl="0">
              <a:lnSpc>
                <a:spcPct val="100000"/>
              </a:lnSpc>
              <a:spcBef>
                <a:spcPts val="0"/>
              </a:spcBef>
              <a:spcAft>
                <a:spcPts val="0"/>
              </a:spcAft>
              <a:buClr>
                <a:schemeClr val="hlink"/>
              </a:buClr>
              <a:buSzPts val="3600"/>
              <a:buFont typeface="Rozha One"/>
              <a:buNone/>
              <a:defRPr sz="3600" b="0" i="0" u="none" strike="noStrike" cap="none">
                <a:solidFill>
                  <a:schemeClr val="hlink"/>
                </a:solidFill>
                <a:latin typeface="Rozha One"/>
                <a:ea typeface="Rozha One"/>
                <a:cs typeface="Rozha One"/>
                <a:sym typeface="Rozha One"/>
              </a:defRPr>
            </a:lvl7pPr>
            <a:lvl8pPr marR="0" lvl="7" algn="ctr" rtl="0">
              <a:lnSpc>
                <a:spcPct val="100000"/>
              </a:lnSpc>
              <a:spcBef>
                <a:spcPts val="0"/>
              </a:spcBef>
              <a:spcAft>
                <a:spcPts val="0"/>
              </a:spcAft>
              <a:buClr>
                <a:schemeClr val="hlink"/>
              </a:buClr>
              <a:buSzPts val="3600"/>
              <a:buFont typeface="Rozha One"/>
              <a:buNone/>
              <a:defRPr sz="3600" b="0" i="0" u="none" strike="noStrike" cap="none">
                <a:solidFill>
                  <a:schemeClr val="hlink"/>
                </a:solidFill>
                <a:latin typeface="Rozha One"/>
                <a:ea typeface="Rozha One"/>
                <a:cs typeface="Rozha One"/>
                <a:sym typeface="Rozha One"/>
              </a:defRPr>
            </a:lvl8pPr>
            <a:lvl9pPr marR="0" lvl="8" algn="ctr" rtl="0">
              <a:lnSpc>
                <a:spcPct val="100000"/>
              </a:lnSpc>
              <a:spcBef>
                <a:spcPts val="0"/>
              </a:spcBef>
              <a:spcAft>
                <a:spcPts val="0"/>
              </a:spcAft>
              <a:buClr>
                <a:schemeClr val="hlink"/>
              </a:buClr>
              <a:buSzPts val="3600"/>
              <a:buFont typeface="Rozha One"/>
              <a:buNone/>
              <a:defRPr sz="3600" b="0" i="0" u="none" strike="noStrike" cap="none">
                <a:solidFill>
                  <a:schemeClr val="hlink"/>
                </a:solidFill>
                <a:latin typeface="Rozha One"/>
                <a:ea typeface="Rozha One"/>
                <a:cs typeface="Rozha One"/>
                <a:sym typeface="Rozha One"/>
              </a:defRPr>
            </a:lvl9pPr>
          </a:lstStyle>
          <a:p>
            <a:r>
              <a:rPr lang="en-AU" dirty="0"/>
              <a:t>Converting a Permutation to a Permutation Code</a:t>
            </a:r>
            <a:endParaRPr lang="en-AU" dirty="0">
              <a:solidFill>
                <a:schemeClr val="dk1"/>
              </a:solidFill>
            </a:endParaRPr>
          </a:p>
        </p:txBody>
      </p:sp>
      <p:pic>
        <p:nvPicPr>
          <p:cNvPr id="48" name="Picture 47">
            <a:extLst>
              <a:ext uri="{FF2B5EF4-FFF2-40B4-BE49-F238E27FC236}">
                <a16:creationId xmlns:a16="http://schemas.microsoft.com/office/drawing/2014/main" id="{BBECD9DF-6C83-40A4-B67D-08AA273FF393}"/>
              </a:ext>
            </a:extLst>
          </p:cNvPr>
          <p:cNvPicPr>
            <a:picLocks noChangeAspect="1"/>
          </p:cNvPicPr>
          <p:nvPr/>
        </p:nvPicPr>
        <p:blipFill>
          <a:blip r:embed="rId3"/>
          <a:srcRect/>
          <a:stretch/>
        </p:blipFill>
        <p:spPr>
          <a:xfrm>
            <a:off x="2119080" y="1622106"/>
            <a:ext cx="4847217" cy="235172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pic>
        <p:nvPicPr>
          <p:cNvPr id="49" name="Picture 48">
            <a:extLst>
              <a:ext uri="{FF2B5EF4-FFF2-40B4-BE49-F238E27FC236}">
                <a16:creationId xmlns:a16="http://schemas.microsoft.com/office/drawing/2014/main" id="{7A249701-DF56-40C0-9413-D3C588072B0F}"/>
              </a:ext>
            </a:extLst>
          </p:cNvPr>
          <p:cNvPicPr>
            <a:picLocks noChangeAspect="1"/>
          </p:cNvPicPr>
          <p:nvPr/>
        </p:nvPicPr>
        <p:blipFill>
          <a:blip r:embed="rId3"/>
          <a:srcRect/>
          <a:stretch/>
        </p:blipFill>
        <p:spPr>
          <a:xfrm>
            <a:off x="692569" y="1266146"/>
            <a:ext cx="3749891" cy="2901994"/>
          </a:xfrm>
          <a:prstGeom prst="rect">
            <a:avLst/>
          </a:prstGeom>
        </p:spPr>
      </p:pic>
      <p:sp>
        <p:nvSpPr>
          <p:cNvPr id="50" name="Google Shape;735;p82">
            <a:extLst>
              <a:ext uri="{FF2B5EF4-FFF2-40B4-BE49-F238E27FC236}">
                <a16:creationId xmlns:a16="http://schemas.microsoft.com/office/drawing/2014/main" id="{30B11870-087C-4745-B311-450CC40EF32B}"/>
              </a:ext>
            </a:extLst>
          </p:cNvPr>
          <p:cNvSpPr txBox="1">
            <a:spLocks/>
          </p:cNvSpPr>
          <p:nvPr/>
        </p:nvSpPr>
        <p:spPr>
          <a:xfrm>
            <a:off x="126450" y="604786"/>
            <a:ext cx="5195400" cy="528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700"/>
              <a:buFont typeface="Rozha One"/>
              <a:buNone/>
              <a:defRPr sz="2700" b="0" i="0" u="none" strike="noStrike" cap="none">
                <a:solidFill>
                  <a:schemeClr val="dk1"/>
                </a:solidFill>
                <a:latin typeface="Rozha One"/>
                <a:ea typeface="Rozha One"/>
                <a:cs typeface="Rozha One"/>
                <a:sym typeface="Rozha One"/>
              </a:defRPr>
            </a:lvl1pPr>
            <a:lvl2pPr marR="0" lvl="1"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2pPr>
            <a:lvl3pPr marR="0" lvl="2"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3pPr>
            <a:lvl4pPr marR="0" lvl="3"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4pPr>
            <a:lvl5pPr marR="0" lvl="4"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5pPr>
            <a:lvl6pPr marR="0" lvl="5"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6pPr>
            <a:lvl7pPr marR="0" lvl="6"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7pPr>
            <a:lvl8pPr marR="0" lvl="7"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8pPr>
            <a:lvl9pPr marR="0" lvl="8"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9pPr>
          </a:lstStyle>
          <a:p>
            <a:pPr algn="l"/>
            <a:r>
              <a:rPr lang="en-AU" dirty="0"/>
              <a:t>Indexing Permutations</a:t>
            </a:r>
          </a:p>
        </p:txBody>
      </p:sp>
      <p:sp>
        <p:nvSpPr>
          <p:cNvPr id="51" name="Google Shape;736;p82">
            <a:extLst>
              <a:ext uri="{FF2B5EF4-FFF2-40B4-BE49-F238E27FC236}">
                <a16:creationId xmlns:a16="http://schemas.microsoft.com/office/drawing/2014/main" id="{266B552F-EBBF-49CD-BD93-2CEDFA76D6F5}"/>
              </a:ext>
            </a:extLst>
          </p:cNvPr>
          <p:cNvSpPr txBox="1">
            <a:spLocks/>
          </p:cNvSpPr>
          <p:nvPr/>
        </p:nvSpPr>
        <p:spPr>
          <a:xfrm>
            <a:off x="5213748" y="1215796"/>
            <a:ext cx="3454002" cy="143596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200" b="1" dirty="0">
                <a:solidFill>
                  <a:schemeClr val="tx1"/>
                </a:solidFill>
                <a:latin typeface="Mangal" panose="02040503050203030202" pitchFamily="18" charset="0"/>
                <a:cs typeface="Mangal" panose="02040503050203030202" pitchFamily="18" charset="0"/>
              </a:rPr>
              <a:t>Key Structural Features</a:t>
            </a:r>
          </a:p>
          <a:p>
            <a:pPr marL="171450" indent="-171450">
              <a:buFont typeface="Arial" panose="020B0604020202020204" pitchFamily="34" charset="0"/>
              <a:buChar char="•"/>
            </a:pPr>
            <a:r>
              <a:rPr lang="en-GB" sz="1200" dirty="0">
                <a:solidFill>
                  <a:schemeClr val="tx1"/>
                </a:solidFill>
                <a:latin typeface="Mangal" panose="02040503050203030202" pitchFamily="18" charset="0"/>
                <a:cs typeface="Mangal" panose="02040503050203030202" pitchFamily="18" charset="0"/>
              </a:rPr>
              <a:t>Final digit of the code = number of nodes below it in the same group</a:t>
            </a:r>
          </a:p>
          <a:p>
            <a:pPr marL="171450" indent="-171450">
              <a:buFont typeface="Arial" panose="020B0604020202020204" pitchFamily="34" charset="0"/>
              <a:buChar char="•"/>
            </a:pPr>
            <a:r>
              <a:rPr lang="en-GB" sz="1200" dirty="0">
                <a:solidFill>
                  <a:schemeClr val="tx1"/>
                </a:solidFill>
                <a:latin typeface="Mangal" panose="02040503050203030202" pitchFamily="18" charset="0"/>
                <a:cs typeface="Mangal" panose="02040503050203030202" pitchFamily="18" charset="0"/>
              </a:rPr>
              <a:t>The number of endpoints downstream of a particular node is equal to the factorial of the difference between its depth and the max depth.</a:t>
            </a:r>
          </a:p>
        </p:txBody>
      </p:sp>
      <p:sp>
        <p:nvSpPr>
          <p:cNvPr id="52" name="Google Shape;736;p82">
            <a:extLst>
              <a:ext uri="{FF2B5EF4-FFF2-40B4-BE49-F238E27FC236}">
                <a16:creationId xmlns:a16="http://schemas.microsoft.com/office/drawing/2014/main" id="{1D6B5D0D-C437-41E5-A191-93BED07F7EC1}"/>
              </a:ext>
            </a:extLst>
          </p:cNvPr>
          <p:cNvSpPr txBox="1">
            <a:spLocks/>
          </p:cNvSpPr>
          <p:nvPr/>
        </p:nvSpPr>
        <p:spPr>
          <a:xfrm>
            <a:off x="5213748" y="2782399"/>
            <a:ext cx="3328272" cy="147337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200" b="1" dirty="0">
                <a:solidFill>
                  <a:schemeClr val="tx1"/>
                </a:solidFill>
                <a:latin typeface="Mangal" panose="02040503050203030202" pitchFamily="18" charset="0"/>
                <a:cs typeface="Mangal" panose="02040503050203030202" pitchFamily="18" charset="0"/>
              </a:rPr>
              <a:t>Indexing Algorithm</a:t>
            </a:r>
            <a:endParaRPr lang="en-GB" sz="1200" dirty="0">
              <a:solidFill>
                <a:schemeClr val="tx1"/>
              </a:solidFill>
              <a:latin typeface="Mangal" panose="02040503050203030202" pitchFamily="18" charset="0"/>
              <a:cs typeface="Mangal" panose="02040503050203030202" pitchFamily="18" charset="0"/>
            </a:endParaRPr>
          </a:p>
          <a:p>
            <a:pPr marL="228600" indent="-228600">
              <a:buClr>
                <a:schemeClr val="tx1"/>
              </a:buClr>
              <a:buFont typeface="+mj-lt"/>
              <a:buAutoNum type="arabicPeriod"/>
            </a:pPr>
            <a:r>
              <a:rPr lang="en-GB" sz="1200" dirty="0">
                <a:solidFill>
                  <a:schemeClr val="tx1"/>
                </a:solidFill>
                <a:latin typeface="Mangal" panose="02040503050203030202" pitchFamily="18" charset="0"/>
                <a:cs typeface="Mangal" panose="02040503050203030202" pitchFamily="18" charset="0"/>
              </a:rPr>
              <a:t>Add the number of end points for all nodes below the current node, within the same group</a:t>
            </a:r>
          </a:p>
          <a:p>
            <a:pPr marL="228600" indent="-228600">
              <a:buClr>
                <a:schemeClr val="tx1"/>
              </a:buClr>
              <a:buFont typeface="+mj-lt"/>
              <a:buAutoNum type="arabicPeriod"/>
            </a:pPr>
            <a:r>
              <a:rPr lang="en-GB" sz="1200" dirty="0">
                <a:solidFill>
                  <a:schemeClr val="tx1"/>
                </a:solidFill>
                <a:latin typeface="Mangal" panose="02040503050203030202" pitchFamily="18" charset="0"/>
                <a:cs typeface="Mangal" panose="02040503050203030202" pitchFamily="18" charset="0"/>
              </a:rPr>
              <a:t>Step to the next node upstream</a:t>
            </a:r>
          </a:p>
          <a:p>
            <a:pPr marL="228600" indent="-228600">
              <a:buClr>
                <a:schemeClr val="tx1"/>
              </a:buClr>
              <a:buFont typeface="+mj-lt"/>
              <a:buAutoNum type="arabicPeriod"/>
            </a:pPr>
            <a:r>
              <a:rPr lang="en-GB" sz="1200" dirty="0">
                <a:solidFill>
                  <a:schemeClr val="tx1"/>
                </a:solidFill>
                <a:latin typeface="Mangal" panose="02040503050203030202" pitchFamily="18" charset="0"/>
                <a:cs typeface="Mangal" panose="02040503050203030202" pitchFamily="18" charset="0"/>
              </a:rPr>
              <a:t>Repeat the above and terminate at the origin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sp>
        <p:nvSpPr>
          <p:cNvPr id="8" name="Google Shape;735;p82">
            <a:extLst>
              <a:ext uri="{FF2B5EF4-FFF2-40B4-BE49-F238E27FC236}">
                <a16:creationId xmlns:a16="http://schemas.microsoft.com/office/drawing/2014/main" id="{FC5782E2-A742-41CB-9A39-4F117368CB44}"/>
              </a:ext>
            </a:extLst>
          </p:cNvPr>
          <p:cNvSpPr txBox="1">
            <a:spLocks/>
          </p:cNvSpPr>
          <p:nvPr/>
        </p:nvSpPr>
        <p:spPr>
          <a:xfrm>
            <a:off x="1693905" y="612406"/>
            <a:ext cx="5756190" cy="5229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700"/>
              <a:buFont typeface="Rozha One"/>
              <a:buNone/>
              <a:defRPr sz="2700" b="0" i="0" u="none" strike="noStrike" cap="none">
                <a:solidFill>
                  <a:schemeClr val="dk1"/>
                </a:solidFill>
                <a:latin typeface="Rozha One"/>
                <a:ea typeface="Rozha One"/>
                <a:cs typeface="Rozha One"/>
                <a:sym typeface="Rozha One"/>
              </a:defRPr>
            </a:lvl1pPr>
            <a:lvl2pPr marR="0" lvl="1"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2pPr>
            <a:lvl3pPr marR="0" lvl="2"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3pPr>
            <a:lvl4pPr marR="0" lvl="3"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4pPr>
            <a:lvl5pPr marR="0" lvl="4"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5pPr>
            <a:lvl6pPr marR="0" lvl="5"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6pPr>
            <a:lvl7pPr marR="0" lvl="6"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7pPr>
            <a:lvl8pPr marR="0" lvl="7"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8pPr>
            <a:lvl9pPr marR="0" lvl="8"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9pPr>
          </a:lstStyle>
          <a:p>
            <a:r>
              <a:rPr lang="en-AU" dirty="0"/>
              <a:t>Indexing Combined Permutations</a:t>
            </a:r>
          </a:p>
        </p:txBody>
      </p:sp>
      <p:grpSp>
        <p:nvGrpSpPr>
          <p:cNvPr id="6" name="Group 5">
            <a:extLst>
              <a:ext uri="{FF2B5EF4-FFF2-40B4-BE49-F238E27FC236}">
                <a16:creationId xmlns:a16="http://schemas.microsoft.com/office/drawing/2014/main" id="{955AC634-2592-44DB-9368-FCCE8C949F15}"/>
              </a:ext>
            </a:extLst>
          </p:cNvPr>
          <p:cNvGrpSpPr/>
          <p:nvPr/>
        </p:nvGrpSpPr>
        <p:grpSpPr>
          <a:xfrm>
            <a:off x="1982034" y="1710398"/>
            <a:ext cx="5179932" cy="1014464"/>
            <a:chOff x="832248" y="1603718"/>
            <a:chExt cx="5179932" cy="1014464"/>
          </a:xfrm>
        </p:grpSpPr>
        <p:sp>
          <p:nvSpPr>
            <p:cNvPr id="9" name="Google Shape;736;p82">
              <a:extLst>
                <a:ext uri="{FF2B5EF4-FFF2-40B4-BE49-F238E27FC236}">
                  <a16:creationId xmlns:a16="http://schemas.microsoft.com/office/drawing/2014/main" id="{81A90063-913A-4F42-96CC-9EC616D56808}"/>
                </a:ext>
              </a:extLst>
            </p:cNvPr>
            <p:cNvSpPr txBox="1">
              <a:spLocks/>
            </p:cNvSpPr>
            <p:nvPr/>
          </p:nvSpPr>
          <p:spPr>
            <a:xfrm>
              <a:off x="832248" y="1603718"/>
              <a:ext cx="2566272" cy="36916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200" dirty="0">
                  <a:solidFill>
                    <a:schemeClr val="tx1"/>
                  </a:solidFill>
                  <a:latin typeface="Mangal" panose="02040503050203030202" pitchFamily="18" charset="0"/>
                  <a:cs typeface="Mangal" panose="02040503050203030202" pitchFamily="18" charset="0"/>
                </a:rPr>
                <a:t>Index((3, 1, 7), (6, 2), (5, 8, 4))</a:t>
              </a:r>
            </a:p>
          </p:txBody>
        </p:sp>
        <p:sp>
          <p:nvSpPr>
            <p:cNvPr id="10" name="Google Shape;736;p82">
              <a:extLst>
                <a:ext uri="{FF2B5EF4-FFF2-40B4-BE49-F238E27FC236}">
                  <a16:creationId xmlns:a16="http://schemas.microsoft.com/office/drawing/2014/main" id="{C160D642-87E4-4C44-9911-9C31658B1A70}"/>
                </a:ext>
              </a:extLst>
            </p:cNvPr>
            <p:cNvSpPr txBox="1">
              <a:spLocks/>
            </p:cNvSpPr>
            <p:nvPr/>
          </p:nvSpPr>
          <p:spPr>
            <a:xfrm>
              <a:off x="3445908" y="1603718"/>
              <a:ext cx="2566272" cy="36916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200" dirty="0">
                  <a:solidFill>
                    <a:schemeClr val="tx1"/>
                  </a:solidFill>
                  <a:latin typeface="Mangal" panose="02040503050203030202" pitchFamily="18" charset="0"/>
                  <a:cs typeface="Mangal" panose="02040503050203030202" pitchFamily="18" charset="0"/>
                </a:rPr>
                <a:t>=   Index((3, 1, 7)) *  2!  *  3!</a:t>
              </a:r>
            </a:p>
          </p:txBody>
        </p:sp>
        <p:sp>
          <p:nvSpPr>
            <p:cNvPr id="11" name="Google Shape;736;p82">
              <a:extLst>
                <a:ext uri="{FF2B5EF4-FFF2-40B4-BE49-F238E27FC236}">
                  <a16:creationId xmlns:a16="http://schemas.microsoft.com/office/drawing/2014/main" id="{255C4745-9DB4-4AED-BEB3-55A88A10F1B8}"/>
                </a:ext>
              </a:extLst>
            </p:cNvPr>
            <p:cNvSpPr txBox="1">
              <a:spLocks/>
            </p:cNvSpPr>
            <p:nvPr/>
          </p:nvSpPr>
          <p:spPr>
            <a:xfrm>
              <a:off x="4242436" y="1897088"/>
              <a:ext cx="1769744" cy="36916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200" dirty="0">
                  <a:solidFill>
                    <a:schemeClr val="tx1"/>
                  </a:solidFill>
                  <a:latin typeface="Mangal" panose="02040503050203030202" pitchFamily="18" charset="0"/>
                  <a:cs typeface="Mangal" panose="02040503050203030202" pitchFamily="18" charset="0"/>
                </a:rPr>
                <a:t>+  Index((6, 2)) *  3!</a:t>
              </a:r>
            </a:p>
          </p:txBody>
        </p:sp>
        <p:sp>
          <p:nvSpPr>
            <p:cNvPr id="12" name="Google Shape;736;p82">
              <a:extLst>
                <a:ext uri="{FF2B5EF4-FFF2-40B4-BE49-F238E27FC236}">
                  <a16:creationId xmlns:a16="http://schemas.microsoft.com/office/drawing/2014/main" id="{DBC24E0C-1A01-48CC-A56E-D9A00C284DE7}"/>
                </a:ext>
              </a:extLst>
            </p:cNvPr>
            <p:cNvSpPr txBox="1">
              <a:spLocks/>
            </p:cNvSpPr>
            <p:nvPr/>
          </p:nvSpPr>
          <p:spPr>
            <a:xfrm>
              <a:off x="4461749" y="2249018"/>
              <a:ext cx="1550431" cy="36916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200" dirty="0">
                  <a:solidFill>
                    <a:schemeClr val="tx1"/>
                  </a:solidFill>
                  <a:latin typeface="Mangal" panose="02040503050203030202" pitchFamily="18" charset="0"/>
                  <a:cs typeface="Mangal" panose="02040503050203030202" pitchFamily="18" charset="0"/>
                </a:rPr>
                <a:t>+  Index((5, 4, 8))</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pic>
        <p:nvPicPr>
          <p:cNvPr id="5" name="Picture 4">
            <a:extLst>
              <a:ext uri="{FF2B5EF4-FFF2-40B4-BE49-F238E27FC236}">
                <a16:creationId xmlns:a16="http://schemas.microsoft.com/office/drawing/2014/main" id="{7FC884CC-7C12-41BA-9F38-85D36F196CB5}"/>
              </a:ext>
            </a:extLst>
          </p:cNvPr>
          <p:cNvPicPr>
            <a:picLocks noChangeAspect="1"/>
          </p:cNvPicPr>
          <p:nvPr/>
        </p:nvPicPr>
        <p:blipFill>
          <a:blip r:embed="rId3"/>
          <a:stretch>
            <a:fillRect/>
          </a:stretch>
        </p:blipFill>
        <p:spPr>
          <a:xfrm>
            <a:off x="2416501" y="604786"/>
            <a:ext cx="6581774" cy="3971439"/>
          </a:xfrm>
          <a:prstGeom prst="rect">
            <a:avLst/>
          </a:prstGeom>
        </p:spPr>
      </p:pic>
      <p:sp>
        <p:nvSpPr>
          <p:cNvPr id="22" name="Google Shape;735;p82">
            <a:extLst>
              <a:ext uri="{FF2B5EF4-FFF2-40B4-BE49-F238E27FC236}">
                <a16:creationId xmlns:a16="http://schemas.microsoft.com/office/drawing/2014/main" id="{7B9B7C43-39C8-4B0F-B99C-B3B6AE11C4A6}"/>
              </a:ext>
            </a:extLst>
          </p:cNvPr>
          <p:cNvSpPr txBox="1">
            <a:spLocks/>
          </p:cNvSpPr>
          <p:nvPr/>
        </p:nvSpPr>
        <p:spPr>
          <a:xfrm>
            <a:off x="126450" y="604786"/>
            <a:ext cx="5195400" cy="528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700"/>
              <a:buFont typeface="Rozha One"/>
              <a:buNone/>
              <a:defRPr sz="2700" b="0" i="0" u="none" strike="noStrike" cap="none">
                <a:solidFill>
                  <a:schemeClr val="dk1"/>
                </a:solidFill>
                <a:latin typeface="Rozha One"/>
                <a:ea typeface="Rozha One"/>
                <a:cs typeface="Rozha One"/>
                <a:sym typeface="Rozha One"/>
              </a:defRPr>
            </a:lvl1pPr>
            <a:lvl2pPr marR="0" lvl="1"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2pPr>
            <a:lvl3pPr marR="0" lvl="2"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3pPr>
            <a:lvl4pPr marR="0" lvl="3"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4pPr>
            <a:lvl5pPr marR="0" lvl="4"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5pPr>
            <a:lvl6pPr marR="0" lvl="5"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6pPr>
            <a:lvl7pPr marR="0" lvl="6"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7pPr>
            <a:lvl8pPr marR="0" lvl="7"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8pPr>
            <a:lvl9pPr marR="0" lvl="8"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9pPr>
          </a:lstStyle>
          <a:p>
            <a:pPr algn="l"/>
            <a:r>
              <a:rPr lang="en-AU" dirty="0"/>
              <a:t>Indexing Solutions</a:t>
            </a:r>
          </a:p>
        </p:txBody>
      </p:sp>
      <p:grpSp>
        <p:nvGrpSpPr>
          <p:cNvPr id="7" name="Group 6">
            <a:extLst>
              <a:ext uri="{FF2B5EF4-FFF2-40B4-BE49-F238E27FC236}">
                <a16:creationId xmlns:a16="http://schemas.microsoft.com/office/drawing/2014/main" id="{CEF6AB62-C369-48CB-94B9-20FD89F5E8C5}"/>
              </a:ext>
            </a:extLst>
          </p:cNvPr>
          <p:cNvGrpSpPr/>
          <p:nvPr/>
        </p:nvGrpSpPr>
        <p:grpSpPr>
          <a:xfrm>
            <a:off x="126450" y="1233831"/>
            <a:ext cx="3475037" cy="1531642"/>
            <a:chOff x="223838" y="1326541"/>
            <a:chExt cx="3475037" cy="1531642"/>
          </a:xfrm>
        </p:grpSpPr>
        <p:sp>
          <p:nvSpPr>
            <p:cNvPr id="25" name="Google Shape;736;p82">
              <a:extLst>
                <a:ext uri="{FF2B5EF4-FFF2-40B4-BE49-F238E27FC236}">
                  <a16:creationId xmlns:a16="http://schemas.microsoft.com/office/drawing/2014/main" id="{6C9E8C72-4C70-496F-BD94-587125F1595F}"/>
                </a:ext>
              </a:extLst>
            </p:cNvPr>
            <p:cNvSpPr txBox="1">
              <a:spLocks/>
            </p:cNvSpPr>
            <p:nvPr/>
          </p:nvSpPr>
          <p:spPr>
            <a:xfrm>
              <a:off x="223838" y="1326541"/>
              <a:ext cx="3124199" cy="33557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200" dirty="0">
                  <a:solidFill>
                    <a:schemeClr val="tx1"/>
                  </a:solidFill>
                  <a:latin typeface="Mangal" panose="02040503050203030202" pitchFamily="18" charset="0"/>
                  <a:cs typeface="Mangal" panose="02040503050203030202" pitchFamily="18" charset="0"/>
                </a:rPr>
                <a:t>Index((3,1), (2,4)) =  Index((3,1)) * 2!</a:t>
              </a:r>
            </a:p>
          </p:txBody>
        </p:sp>
        <p:sp>
          <p:nvSpPr>
            <p:cNvPr id="27" name="Google Shape;736;p82">
              <a:extLst>
                <a:ext uri="{FF2B5EF4-FFF2-40B4-BE49-F238E27FC236}">
                  <a16:creationId xmlns:a16="http://schemas.microsoft.com/office/drawing/2014/main" id="{C87D53C3-993C-4593-BD56-E36B2417846C}"/>
                </a:ext>
              </a:extLst>
            </p:cNvPr>
            <p:cNvSpPr txBox="1">
              <a:spLocks/>
            </p:cNvSpPr>
            <p:nvPr/>
          </p:nvSpPr>
          <p:spPr>
            <a:xfrm>
              <a:off x="1633539" y="1536092"/>
              <a:ext cx="1905000" cy="33557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200" dirty="0">
                  <a:solidFill>
                    <a:schemeClr val="tx1"/>
                  </a:solidFill>
                  <a:latin typeface="Mangal" panose="02040503050203030202" pitchFamily="18" charset="0"/>
                  <a:cs typeface="Mangal" panose="02040503050203030202" pitchFamily="18" charset="0"/>
                </a:rPr>
                <a:t>+ Index((2,4))</a:t>
              </a:r>
            </a:p>
          </p:txBody>
        </p:sp>
        <p:sp>
          <p:nvSpPr>
            <p:cNvPr id="28" name="Google Shape;736;p82">
              <a:extLst>
                <a:ext uri="{FF2B5EF4-FFF2-40B4-BE49-F238E27FC236}">
                  <a16:creationId xmlns:a16="http://schemas.microsoft.com/office/drawing/2014/main" id="{1B8AA7CC-72CE-4BA9-8BD9-7955FC394B1A}"/>
                </a:ext>
              </a:extLst>
            </p:cNvPr>
            <p:cNvSpPr txBox="1">
              <a:spLocks/>
            </p:cNvSpPr>
            <p:nvPr/>
          </p:nvSpPr>
          <p:spPr>
            <a:xfrm>
              <a:off x="1633539" y="1781358"/>
              <a:ext cx="1905000" cy="33557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200" dirty="0">
                  <a:solidFill>
                    <a:schemeClr val="tx1"/>
                  </a:solidFill>
                  <a:latin typeface="Mangal" panose="02040503050203030202" pitchFamily="18" charset="0"/>
                  <a:cs typeface="Mangal" panose="02040503050203030202" pitchFamily="18" charset="0"/>
                </a:rPr>
                <a:t>+ (6)</a:t>
              </a:r>
            </a:p>
          </p:txBody>
        </p:sp>
        <p:sp>
          <p:nvSpPr>
            <p:cNvPr id="29" name="Google Shape;736;p82">
              <a:extLst>
                <a:ext uri="{FF2B5EF4-FFF2-40B4-BE49-F238E27FC236}">
                  <a16:creationId xmlns:a16="http://schemas.microsoft.com/office/drawing/2014/main" id="{F3B50A5C-6614-4972-BCFE-F6D5B760B82F}"/>
                </a:ext>
              </a:extLst>
            </p:cNvPr>
            <p:cNvSpPr txBox="1">
              <a:spLocks/>
            </p:cNvSpPr>
            <p:nvPr/>
          </p:nvSpPr>
          <p:spPr>
            <a:xfrm>
              <a:off x="1633539" y="2029004"/>
              <a:ext cx="2065336" cy="33557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200" dirty="0">
                  <a:solidFill>
                    <a:schemeClr val="tx1"/>
                  </a:solidFill>
                  <a:latin typeface="Mangal" panose="02040503050203030202" pitchFamily="18" charset="0"/>
                  <a:cs typeface="Mangal" panose="02040503050203030202" pitchFamily="18" charset="0"/>
                </a:rPr>
                <a:t>+ (2 + 4 + 6 + 6 + 24)</a:t>
              </a:r>
            </a:p>
          </p:txBody>
        </p:sp>
        <p:sp>
          <p:nvSpPr>
            <p:cNvPr id="30" name="Google Shape;736;p82">
              <a:extLst>
                <a:ext uri="{FF2B5EF4-FFF2-40B4-BE49-F238E27FC236}">
                  <a16:creationId xmlns:a16="http://schemas.microsoft.com/office/drawing/2014/main" id="{65E47EF4-E9DA-481B-BD85-2DF2602C4F04}"/>
                </a:ext>
              </a:extLst>
            </p:cNvPr>
            <p:cNvSpPr txBox="1">
              <a:spLocks/>
            </p:cNvSpPr>
            <p:nvPr/>
          </p:nvSpPr>
          <p:spPr>
            <a:xfrm>
              <a:off x="1547814" y="2300373"/>
              <a:ext cx="1905000" cy="33557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200">
                  <a:solidFill>
                    <a:schemeClr val="tx1"/>
                  </a:solidFill>
                  <a:latin typeface="Mangal" panose="02040503050203030202" pitchFamily="18" charset="0"/>
                  <a:cs typeface="Mangal" panose="02040503050203030202" pitchFamily="18" charset="0"/>
                </a:rPr>
                <a:t>= 1*2 </a:t>
              </a:r>
              <a:r>
                <a:rPr lang="en-GB" sz="1200" dirty="0">
                  <a:solidFill>
                    <a:schemeClr val="tx1"/>
                  </a:solidFill>
                  <a:latin typeface="Mangal" panose="02040503050203030202" pitchFamily="18" charset="0"/>
                  <a:cs typeface="Mangal" panose="02040503050203030202" pitchFamily="18" charset="0"/>
                </a:rPr>
                <a:t>+ 0 + 6 + 42</a:t>
              </a:r>
            </a:p>
          </p:txBody>
        </p:sp>
        <p:sp>
          <p:nvSpPr>
            <p:cNvPr id="33" name="Google Shape;736;p82">
              <a:extLst>
                <a:ext uri="{FF2B5EF4-FFF2-40B4-BE49-F238E27FC236}">
                  <a16:creationId xmlns:a16="http://schemas.microsoft.com/office/drawing/2014/main" id="{7EACF6E5-5A3B-4958-A47C-91DA2895E4D0}"/>
                </a:ext>
              </a:extLst>
            </p:cNvPr>
            <p:cNvSpPr txBox="1">
              <a:spLocks/>
            </p:cNvSpPr>
            <p:nvPr/>
          </p:nvSpPr>
          <p:spPr>
            <a:xfrm>
              <a:off x="1547814" y="2522611"/>
              <a:ext cx="1905000" cy="33557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200" dirty="0">
                  <a:solidFill>
                    <a:schemeClr val="tx1"/>
                  </a:solidFill>
                  <a:latin typeface="Mangal" panose="02040503050203030202" pitchFamily="18" charset="0"/>
                  <a:cs typeface="Mangal" panose="02040503050203030202" pitchFamily="18" charset="0"/>
                </a:rPr>
                <a:t>= 50</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75" name="Google Shape;975;p95"/>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Recursion concern</a:t>
            </a:r>
            <a:endParaRPr dirty="0">
              <a:solidFill>
                <a:schemeClr val="dk1"/>
              </a:solidFill>
            </a:endParaRPr>
          </a:p>
        </p:txBody>
      </p:sp>
      <p:pic>
        <p:nvPicPr>
          <p:cNvPr id="6" name="Picture 5" descr="Graphical user interface, text, application&#10;&#10;Description automatically generated">
            <a:extLst>
              <a:ext uri="{FF2B5EF4-FFF2-40B4-BE49-F238E27FC236}">
                <a16:creationId xmlns:a16="http://schemas.microsoft.com/office/drawing/2014/main" id="{CA4DA14E-CE98-4EC6-A2BC-94BD5A1B8D94}"/>
              </a:ext>
            </a:extLst>
          </p:cNvPr>
          <p:cNvPicPr>
            <a:picLocks noChangeAspect="1"/>
          </p:cNvPicPr>
          <p:nvPr/>
        </p:nvPicPr>
        <p:blipFill>
          <a:blip r:embed="rId3"/>
          <a:stretch>
            <a:fillRect/>
          </a:stretch>
        </p:blipFill>
        <p:spPr>
          <a:xfrm>
            <a:off x="1420323" y="1482951"/>
            <a:ext cx="6303352" cy="1582183"/>
          </a:xfrm>
          <a:prstGeom prst="rect">
            <a:avLst/>
          </a:prstGeom>
        </p:spPr>
      </p:pic>
      <p:pic>
        <p:nvPicPr>
          <p:cNvPr id="4" name="Picture 3" descr="A picture containing text, clock, gauge&#10;&#10;Description automatically generated">
            <a:extLst>
              <a:ext uri="{FF2B5EF4-FFF2-40B4-BE49-F238E27FC236}">
                <a16:creationId xmlns:a16="http://schemas.microsoft.com/office/drawing/2014/main" id="{7A7DE512-F131-4B7E-B192-496D7F18E840}"/>
              </a:ext>
            </a:extLst>
          </p:cNvPr>
          <p:cNvPicPr>
            <a:picLocks noChangeAspect="1"/>
          </p:cNvPicPr>
          <p:nvPr/>
        </p:nvPicPr>
        <p:blipFill>
          <a:blip r:embed="rId4"/>
          <a:stretch>
            <a:fillRect/>
          </a:stretch>
        </p:blipFill>
        <p:spPr>
          <a:xfrm>
            <a:off x="3390787" y="3409934"/>
            <a:ext cx="2362425" cy="856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21" name="Google Shape;921;p93"/>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Route Matrix and Costing</a:t>
            </a:r>
            <a:endParaRPr dirty="0">
              <a:solidFill>
                <a:schemeClr val="dk1"/>
              </a:solidFill>
            </a:endParaRPr>
          </a:p>
        </p:txBody>
      </p:sp>
      <mc:AlternateContent xmlns:mc="http://schemas.openxmlformats.org/markup-compatibility/2006" xmlns:a14="http://schemas.microsoft.com/office/drawing/2010/main">
        <mc:Choice Requires="a14">
          <p:sp>
            <p:nvSpPr>
              <p:cNvPr id="3" name="Google Shape;736;p82">
                <a:extLst>
                  <a:ext uri="{FF2B5EF4-FFF2-40B4-BE49-F238E27FC236}">
                    <a16:creationId xmlns:a16="http://schemas.microsoft.com/office/drawing/2014/main" id="{0CDE1E7D-32D5-40D7-9905-309BF6E09D40}"/>
                  </a:ext>
                </a:extLst>
              </p:cNvPr>
              <p:cNvSpPr txBox="1">
                <a:spLocks/>
              </p:cNvSpPr>
              <p:nvPr/>
            </p:nvSpPr>
            <p:spPr>
              <a:xfrm>
                <a:off x="291228" y="1308472"/>
                <a:ext cx="3534460" cy="785162"/>
              </a:xfrm>
              <a:prstGeom prst="rect">
                <a:avLst/>
              </a:prstGeom>
              <a:ln w="12700">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200" dirty="0">
                    <a:solidFill>
                      <a:schemeClr val="tx1"/>
                    </a:solidFill>
                    <a:latin typeface="Mangal" panose="02040503050203030202" pitchFamily="18" charset="0"/>
                    <a:cs typeface="Mangal" panose="02040503050203030202" pitchFamily="18" charset="0"/>
                  </a:rPr>
                  <a:t>Route Matrix (</a:t>
                </a:r>
                <a:r>
                  <a:rPr lang="en-GB" sz="1200" b="1" dirty="0">
                    <a:solidFill>
                      <a:schemeClr val="tx1"/>
                    </a:solidFill>
                    <a:latin typeface="Mangal" panose="02040503050203030202" pitchFamily="18" charset="0"/>
                    <a:cs typeface="Mangal" panose="02040503050203030202" pitchFamily="18" charset="0"/>
                  </a:rPr>
                  <a:t>R</a:t>
                </a:r>
                <a:r>
                  <a:rPr lang="en-GB" sz="1200" dirty="0">
                    <a:solidFill>
                      <a:schemeClr val="tx1"/>
                    </a:solidFill>
                    <a:latin typeface="Mangal" panose="02040503050203030202" pitchFamily="18" charset="0"/>
                    <a:cs typeface="Mangal" panose="02040503050203030202" pitchFamily="18" charset="0"/>
                  </a:rPr>
                  <a:t>)</a:t>
                </a:r>
              </a:p>
              <a:p>
                <a:r>
                  <a:rPr lang="en-GB" sz="1200" dirty="0">
                    <a:solidFill>
                      <a:schemeClr val="tx1"/>
                    </a:solidFill>
                    <a:latin typeface="Mangal" panose="02040503050203030202" pitchFamily="18" charset="0"/>
                    <a:cs typeface="Mangal" panose="02040503050203030202" pitchFamily="18" charset="0"/>
                  </a:rPr>
                  <a:t>      </a:t>
                </a:r>
              </a:p>
              <a:p>
                <a:r>
                  <a:rPr lang="en-GB" sz="1200" dirty="0">
                    <a:solidFill>
                      <a:schemeClr val="tx1"/>
                    </a:solidFill>
                    <a:latin typeface="Mangal" panose="02040503050203030202" pitchFamily="18" charset="0"/>
                    <a:cs typeface="Mangal" panose="02040503050203030202" pitchFamily="18" charset="0"/>
                  </a:rPr>
                  <a:t>     </a:t>
                </a:r>
                <a14:m>
                  <m:oMath xmlns:m="http://schemas.openxmlformats.org/officeDocument/2006/math">
                    <m:sSub>
                      <m:sSubPr>
                        <m:ctrlPr>
                          <a:rPr lang="en-GB" sz="1200" i="1" smtClean="0">
                            <a:solidFill>
                              <a:schemeClr val="tx1"/>
                            </a:solidFill>
                            <a:latin typeface="Cambria Math" panose="02040503050406030204" pitchFamily="18" charset="0"/>
                            <a:cs typeface="Mangal" panose="02040503050203030202" pitchFamily="18" charset="0"/>
                          </a:rPr>
                        </m:ctrlPr>
                      </m:sSubPr>
                      <m:e>
                        <m:r>
                          <a:rPr lang="en-AU" sz="1200" b="0" i="1" smtClean="0">
                            <a:solidFill>
                              <a:schemeClr val="tx1"/>
                            </a:solidFill>
                            <a:latin typeface="Cambria Math" panose="02040503050406030204" pitchFamily="18" charset="0"/>
                            <a:cs typeface="Mangal" panose="02040503050203030202" pitchFamily="18" charset="0"/>
                          </a:rPr>
                          <m:t>𝑅</m:t>
                        </m:r>
                      </m:e>
                      <m:sub>
                        <m:r>
                          <a:rPr lang="en-AU" sz="1200" b="0" i="1" smtClean="0">
                            <a:solidFill>
                              <a:schemeClr val="tx1"/>
                            </a:solidFill>
                            <a:latin typeface="Cambria Math" panose="02040503050406030204" pitchFamily="18" charset="0"/>
                            <a:cs typeface="Mangal" panose="02040503050203030202" pitchFamily="18" charset="0"/>
                          </a:rPr>
                          <m:t>𝑖𝑗</m:t>
                        </m:r>
                      </m:sub>
                    </m:sSub>
                  </m:oMath>
                </a14:m>
                <a:r>
                  <a:rPr lang="en-GB" sz="1200" dirty="0">
                    <a:solidFill>
                      <a:schemeClr val="tx1"/>
                    </a:solidFill>
                    <a:latin typeface="Mangal" panose="02040503050203030202" pitchFamily="18" charset="0"/>
                    <a:cs typeface="Mangal" panose="02040503050203030202" pitchFamily="18" charset="0"/>
                  </a:rPr>
                  <a:t> = total trips from node </a:t>
                </a:r>
                <a:r>
                  <a:rPr lang="en-GB" sz="1200" dirty="0" err="1">
                    <a:solidFill>
                      <a:schemeClr val="tx1"/>
                    </a:solidFill>
                    <a:latin typeface="Mangal" panose="02040503050203030202" pitchFamily="18" charset="0"/>
                    <a:cs typeface="Mangal" panose="02040503050203030202" pitchFamily="18" charset="0"/>
                  </a:rPr>
                  <a:t>i</a:t>
                </a:r>
                <a:r>
                  <a:rPr lang="en-GB" sz="1200" dirty="0">
                    <a:solidFill>
                      <a:schemeClr val="tx1"/>
                    </a:solidFill>
                    <a:latin typeface="Mangal" panose="02040503050203030202" pitchFamily="18" charset="0"/>
                    <a:cs typeface="Mangal" panose="02040503050203030202" pitchFamily="18" charset="0"/>
                  </a:rPr>
                  <a:t> to node j </a:t>
                </a:r>
              </a:p>
            </p:txBody>
          </p:sp>
        </mc:Choice>
        <mc:Fallback xmlns="">
          <p:sp>
            <p:nvSpPr>
              <p:cNvPr id="3" name="Google Shape;736;p82">
                <a:extLst>
                  <a:ext uri="{FF2B5EF4-FFF2-40B4-BE49-F238E27FC236}">
                    <a16:creationId xmlns:a16="http://schemas.microsoft.com/office/drawing/2014/main" id="{0CDE1E7D-32D5-40D7-9905-309BF6E09D40}"/>
                  </a:ext>
                </a:extLst>
              </p:cNvPr>
              <p:cNvSpPr txBox="1">
                <a:spLocks noRot="1" noChangeAspect="1" noMove="1" noResize="1" noEditPoints="1" noAdjustHandles="1" noChangeArrowheads="1" noChangeShapeType="1" noTextEdit="1"/>
              </p:cNvSpPr>
              <p:nvPr/>
            </p:nvSpPr>
            <p:spPr>
              <a:xfrm>
                <a:off x="291228" y="1308472"/>
                <a:ext cx="3534460" cy="785162"/>
              </a:xfrm>
              <a:prstGeom prst="rect">
                <a:avLst/>
              </a:prstGeom>
              <a:blipFill>
                <a:blip r:embed="rId3"/>
                <a:stretch>
                  <a:fillRect/>
                </a:stretch>
              </a:blipFill>
              <a:ln w="12700">
                <a:solidFill>
                  <a:schemeClr val="tx1"/>
                </a:solidFill>
              </a:ln>
            </p:spPr>
            <p:txBody>
              <a:bodyPr/>
              <a:lstStyle/>
              <a:p>
                <a:r>
                  <a:rPr lang="en-AU">
                    <a:noFill/>
                  </a:rPr>
                  <a:t> </a:t>
                </a:r>
              </a:p>
            </p:txBody>
          </p:sp>
        </mc:Fallback>
      </mc:AlternateContent>
      <p:sp>
        <p:nvSpPr>
          <p:cNvPr id="4" name="Google Shape;736;p82">
            <a:extLst>
              <a:ext uri="{FF2B5EF4-FFF2-40B4-BE49-F238E27FC236}">
                <a16:creationId xmlns:a16="http://schemas.microsoft.com/office/drawing/2014/main" id="{E5451AE4-60BC-4B1C-8858-B2DAEAD71631}"/>
              </a:ext>
            </a:extLst>
          </p:cNvPr>
          <p:cNvSpPr txBox="1">
            <a:spLocks/>
          </p:cNvSpPr>
          <p:nvPr/>
        </p:nvSpPr>
        <p:spPr>
          <a:xfrm>
            <a:off x="4332070" y="1211725"/>
            <a:ext cx="2700742" cy="26932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200" dirty="0">
                <a:solidFill>
                  <a:schemeClr val="tx1"/>
                </a:solidFill>
                <a:latin typeface="Mangal" panose="02040503050203030202" pitchFamily="18" charset="0"/>
                <a:cs typeface="Mangal" panose="02040503050203030202" pitchFamily="18" charset="0"/>
              </a:rPr>
              <a:t>Example from earlier: (1, 2), (3)</a:t>
            </a:r>
          </a:p>
        </p:txBody>
      </p:sp>
      <mc:AlternateContent xmlns:mc="http://schemas.openxmlformats.org/markup-compatibility/2006" xmlns:a14="http://schemas.microsoft.com/office/drawing/2010/main">
        <mc:Choice Requires="a14">
          <p:sp>
            <p:nvSpPr>
              <p:cNvPr id="5" name="Google Shape;736;p82">
                <a:extLst>
                  <a:ext uri="{FF2B5EF4-FFF2-40B4-BE49-F238E27FC236}">
                    <a16:creationId xmlns:a16="http://schemas.microsoft.com/office/drawing/2014/main" id="{3BC1F39C-097D-474A-902F-D94BC235315F}"/>
                  </a:ext>
                </a:extLst>
              </p:cNvPr>
              <p:cNvSpPr txBox="1">
                <a:spLocks/>
              </p:cNvSpPr>
              <p:nvPr/>
            </p:nvSpPr>
            <p:spPr>
              <a:xfrm>
                <a:off x="291228" y="2275915"/>
                <a:ext cx="3534460" cy="785162"/>
              </a:xfrm>
              <a:prstGeom prst="rect">
                <a:avLst/>
              </a:prstGeom>
              <a:ln w="12700">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200" dirty="0">
                    <a:solidFill>
                      <a:schemeClr val="tx1"/>
                    </a:solidFill>
                    <a:latin typeface="Mangal" panose="02040503050203030202" pitchFamily="18" charset="0"/>
                    <a:cs typeface="Mangal" panose="02040503050203030202" pitchFamily="18" charset="0"/>
                  </a:rPr>
                  <a:t>Cost Matrix (</a:t>
                </a:r>
                <a:r>
                  <a:rPr lang="en-GB" sz="1200" b="1" dirty="0">
                    <a:solidFill>
                      <a:schemeClr val="tx1"/>
                    </a:solidFill>
                    <a:latin typeface="Mangal" panose="02040503050203030202" pitchFamily="18" charset="0"/>
                    <a:cs typeface="Mangal" panose="02040503050203030202" pitchFamily="18" charset="0"/>
                  </a:rPr>
                  <a:t>C</a:t>
                </a:r>
                <a:r>
                  <a:rPr lang="en-GB" sz="1200" dirty="0">
                    <a:solidFill>
                      <a:schemeClr val="tx1"/>
                    </a:solidFill>
                    <a:latin typeface="Mangal" panose="02040503050203030202" pitchFamily="18" charset="0"/>
                    <a:cs typeface="Mangal" panose="02040503050203030202" pitchFamily="18" charset="0"/>
                  </a:rPr>
                  <a:t>)</a:t>
                </a:r>
              </a:p>
              <a:p>
                <a:r>
                  <a:rPr lang="en-GB" sz="1200" dirty="0">
                    <a:solidFill>
                      <a:schemeClr val="tx1"/>
                    </a:solidFill>
                    <a:latin typeface="Mangal" panose="02040503050203030202" pitchFamily="18" charset="0"/>
                    <a:cs typeface="Mangal" panose="02040503050203030202" pitchFamily="18" charset="0"/>
                  </a:rPr>
                  <a:t>      </a:t>
                </a:r>
              </a:p>
              <a:p>
                <a:r>
                  <a:rPr lang="en-GB" sz="1200" dirty="0">
                    <a:solidFill>
                      <a:schemeClr val="tx1"/>
                    </a:solidFill>
                    <a:latin typeface="Mangal" panose="02040503050203030202" pitchFamily="18" charset="0"/>
                    <a:cs typeface="Mangal" panose="02040503050203030202" pitchFamily="18" charset="0"/>
                  </a:rPr>
                  <a:t>     </a:t>
                </a:r>
                <a14:m>
                  <m:oMath xmlns:m="http://schemas.openxmlformats.org/officeDocument/2006/math">
                    <m:sSub>
                      <m:sSubPr>
                        <m:ctrlPr>
                          <a:rPr lang="en-GB" sz="1200" i="1" smtClean="0">
                            <a:solidFill>
                              <a:schemeClr val="tx1"/>
                            </a:solidFill>
                            <a:latin typeface="Cambria Math" panose="02040503050406030204" pitchFamily="18" charset="0"/>
                            <a:cs typeface="Mangal" panose="02040503050203030202" pitchFamily="18" charset="0"/>
                          </a:rPr>
                        </m:ctrlPr>
                      </m:sSubPr>
                      <m:e>
                        <m:r>
                          <a:rPr lang="en-AU" sz="1200" b="0" i="1" smtClean="0">
                            <a:solidFill>
                              <a:schemeClr val="tx1"/>
                            </a:solidFill>
                            <a:latin typeface="Cambria Math" panose="02040503050406030204" pitchFamily="18" charset="0"/>
                            <a:cs typeface="Mangal" panose="02040503050203030202" pitchFamily="18" charset="0"/>
                          </a:rPr>
                          <m:t>𝐶</m:t>
                        </m:r>
                      </m:e>
                      <m:sub>
                        <m:r>
                          <a:rPr lang="en-AU" sz="1200" b="0" i="1" smtClean="0">
                            <a:solidFill>
                              <a:schemeClr val="tx1"/>
                            </a:solidFill>
                            <a:latin typeface="Cambria Math" panose="02040503050406030204" pitchFamily="18" charset="0"/>
                            <a:cs typeface="Mangal" panose="02040503050203030202" pitchFamily="18" charset="0"/>
                          </a:rPr>
                          <m:t>𝑖𝑗</m:t>
                        </m:r>
                      </m:sub>
                    </m:sSub>
                  </m:oMath>
                </a14:m>
                <a:r>
                  <a:rPr lang="en-GB" sz="1200" dirty="0">
                    <a:solidFill>
                      <a:schemeClr val="tx1"/>
                    </a:solidFill>
                    <a:latin typeface="Mangal" panose="02040503050203030202" pitchFamily="18" charset="0"/>
                    <a:cs typeface="Mangal" panose="02040503050203030202" pitchFamily="18" charset="0"/>
                  </a:rPr>
                  <a:t> = cost of trip from node </a:t>
                </a:r>
                <a:r>
                  <a:rPr lang="en-GB" sz="1200" dirty="0" err="1">
                    <a:solidFill>
                      <a:schemeClr val="tx1"/>
                    </a:solidFill>
                    <a:latin typeface="Mangal" panose="02040503050203030202" pitchFamily="18" charset="0"/>
                    <a:cs typeface="Mangal" panose="02040503050203030202" pitchFamily="18" charset="0"/>
                  </a:rPr>
                  <a:t>i</a:t>
                </a:r>
                <a:r>
                  <a:rPr lang="en-GB" sz="1200" dirty="0">
                    <a:solidFill>
                      <a:schemeClr val="tx1"/>
                    </a:solidFill>
                    <a:latin typeface="Mangal" panose="02040503050203030202" pitchFamily="18" charset="0"/>
                    <a:cs typeface="Mangal" panose="02040503050203030202" pitchFamily="18" charset="0"/>
                  </a:rPr>
                  <a:t> to node j </a:t>
                </a:r>
              </a:p>
            </p:txBody>
          </p:sp>
        </mc:Choice>
        <mc:Fallback xmlns="">
          <p:sp>
            <p:nvSpPr>
              <p:cNvPr id="5" name="Google Shape;736;p82">
                <a:extLst>
                  <a:ext uri="{FF2B5EF4-FFF2-40B4-BE49-F238E27FC236}">
                    <a16:creationId xmlns:a16="http://schemas.microsoft.com/office/drawing/2014/main" id="{3BC1F39C-097D-474A-902F-D94BC235315F}"/>
                  </a:ext>
                </a:extLst>
              </p:cNvPr>
              <p:cNvSpPr txBox="1">
                <a:spLocks noRot="1" noChangeAspect="1" noMove="1" noResize="1" noEditPoints="1" noAdjustHandles="1" noChangeArrowheads="1" noChangeShapeType="1" noTextEdit="1"/>
              </p:cNvSpPr>
              <p:nvPr/>
            </p:nvSpPr>
            <p:spPr>
              <a:xfrm>
                <a:off x="291228" y="2275915"/>
                <a:ext cx="3534460" cy="785162"/>
              </a:xfrm>
              <a:prstGeom prst="rect">
                <a:avLst/>
              </a:prstGeom>
              <a:blipFill>
                <a:blip r:embed="rId4"/>
                <a:stretch>
                  <a:fillRect/>
                </a:stretch>
              </a:blipFill>
              <a:ln w="12700">
                <a:solidFill>
                  <a:schemeClr val="tx1"/>
                </a:solid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 name="Google Shape;736;p82">
                <a:extLst>
                  <a:ext uri="{FF2B5EF4-FFF2-40B4-BE49-F238E27FC236}">
                    <a16:creationId xmlns:a16="http://schemas.microsoft.com/office/drawing/2014/main" id="{E0AD95E7-C8B7-4239-AC75-FBBD2914E1F8}"/>
                  </a:ext>
                </a:extLst>
              </p:cNvPr>
              <p:cNvSpPr txBox="1">
                <a:spLocks/>
              </p:cNvSpPr>
              <p:nvPr/>
            </p:nvSpPr>
            <p:spPr>
              <a:xfrm>
                <a:off x="291228" y="3243358"/>
                <a:ext cx="3534460" cy="785162"/>
              </a:xfrm>
              <a:prstGeom prst="rect">
                <a:avLst/>
              </a:prstGeom>
              <a:ln w="12700">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200" dirty="0">
                    <a:solidFill>
                      <a:schemeClr val="tx1"/>
                    </a:solidFill>
                    <a:latin typeface="Mangal" panose="02040503050203030202" pitchFamily="18" charset="0"/>
                    <a:cs typeface="Mangal" panose="02040503050203030202" pitchFamily="18" charset="0"/>
                  </a:rPr>
                  <a:t>Solution quality/cost:</a:t>
                </a:r>
              </a:p>
              <a:p>
                <a:endParaRPr lang="en-GB" sz="1200" dirty="0">
                  <a:solidFill>
                    <a:schemeClr val="tx1"/>
                  </a:solidFill>
                  <a:latin typeface="Mangal" panose="02040503050203030202" pitchFamily="18" charset="0"/>
                  <a:cs typeface="Mangal" panose="02040503050203030202" pitchFamily="18" charset="0"/>
                </a:endParaRPr>
              </a:p>
              <a:p>
                <a:r>
                  <a:rPr lang="en-GB" sz="1200" dirty="0">
                    <a:solidFill>
                      <a:schemeClr val="tx1"/>
                    </a:solidFill>
                    <a:latin typeface="Mangal" panose="02040503050203030202" pitchFamily="18" charset="0"/>
                    <a:cs typeface="Mangal" panose="02040503050203030202" pitchFamily="18" charset="0"/>
                  </a:rPr>
                  <a:t>     q = </a:t>
                </a:r>
                <a14:m>
                  <m:oMath xmlns:m="http://schemas.openxmlformats.org/officeDocument/2006/math">
                    <m:nary>
                      <m:naryPr>
                        <m:chr m:val="∑"/>
                        <m:supHide m:val="on"/>
                        <m:ctrlPr>
                          <a:rPr lang="en-GB" sz="1200" i="1" smtClean="0">
                            <a:solidFill>
                              <a:schemeClr val="tx1"/>
                            </a:solidFill>
                            <a:latin typeface="Cambria Math" panose="02040503050406030204" pitchFamily="18" charset="0"/>
                            <a:cs typeface="Mangal" panose="02040503050203030202" pitchFamily="18" charset="0"/>
                          </a:rPr>
                        </m:ctrlPr>
                      </m:naryPr>
                      <m:sub>
                        <m:r>
                          <m:rPr>
                            <m:brk m:alnAt="7"/>
                          </m:rPr>
                          <a:rPr lang="en-AU" sz="1200" b="0" i="1" smtClean="0">
                            <a:solidFill>
                              <a:schemeClr val="tx1"/>
                            </a:solidFill>
                            <a:latin typeface="Cambria Math" panose="02040503050406030204" pitchFamily="18" charset="0"/>
                            <a:cs typeface="Mangal" panose="02040503050203030202" pitchFamily="18" charset="0"/>
                          </a:rPr>
                          <m:t>𝑖</m:t>
                        </m:r>
                        <m:r>
                          <a:rPr lang="en-AU" sz="1200" b="0" i="1" smtClean="0">
                            <a:solidFill>
                              <a:schemeClr val="tx1"/>
                            </a:solidFill>
                            <a:latin typeface="Cambria Math" panose="02040503050406030204" pitchFamily="18" charset="0"/>
                            <a:cs typeface="Mangal" panose="02040503050203030202" pitchFamily="18" charset="0"/>
                          </a:rPr>
                          <m:t>,</m:t>
                        </m:r>
                        <m:r>
                          <a:rPr lang="en-AU" sz="1200" b="0" i="1" smtClean="0">
                            <a:solidFill>
                              <a:schemeClr val="tx1"/>
                            </a:solidFill>
                            <a:latin typeface="Cambria Math" panose="02040503050406030204" pitchFamily="18" charset="0"/>
                            <a:cs typeface="Mangal" panose="02040503050203030202" pitchFamily="18" charset="0"/>
                          </a:rPr>
                          <m:t>𝑗</m:t>
                        </m:r>
                      </m:sub>
                      <m:sup/>
                      <m:e>
                        <m:sSub>
                          <m:sSubPr>
                            <m:ctrlPr>
                              <a:rPr lang="en-GB" sz="1200" i="1" smtClean="0">
                                <a:solidFill>
                                  <a:schemeClr val="tx1"/>
                                </a:solidFill>
                                <a:latin typeface="Cambria Math" panose="02040503050406030204" pitchFamily="18" charset="0"/>
                                <a:cs typeface="Mangal" panose="02040503050203030202" pitchFamily="18" charset="0"/>
                              </a:rPr>
                            </m:ctrlPr>
                          </m:sSubPr>
                          <m:e>
                            <m:r>
                              <a:rPr lang="en-AU" sz="1200" b="0" i="1" smtClean="0">
                                <a:solidFill>
                                  <a:schemeClr val="tx1"/>
                                </a:solidFill>
                                <a:latin typeface="Cambria Math" panose="02040503050406030204" pitchFamily="18" charset="0"/>
                                <a:cs typeface="Mangal" panose="02040503050203030202" pitchFamily="18" charset="0"/>
                              </a:rPr>
                              <m:t>𝑅</m:t>
                            </m:r>
                          </m:e>
                          <m:sub>
                            <m:r>
                              <a:rPr lang="en-AU" sz="1200" b="0" i="1" smtClean="0">
                                <a:solidFill>
                                  <a:schemeClr val="tx1"/>
                                </a:solidFill>
                                <a:latin typeface="Cambria Math" panose="02040503050406030204" pitchFamily="18" charset="0"/>
                                <a:cs typeface="Mangal" panose="02040503050203030202" pitchFamily="18" charset="0"/>
                              </a:rPr>
                              <m:t>𝑖𝑗</m:t>
                            </m:r>
                          </m:sub>
                        </m:sSub>
                        <m:sSub>
                          <m:sSubPr>
                            <m:ctrlPr>
                              <a:rPr lang="en-GB" sz="1200" i="1" smtClean="0">
                                <a:solidFill>
                                  <a:schemeClr val="tx1"/>
                                </a:solidFill>
                                <a:latin typeface="Cambria Math" panose="02040503050406030204" pitchFamily="18" charset="0"/>
                                <a:cs typeface="Mangal" panose="02040503050203030202" pitchFamily="18" charset="0"/>
                              </a:rPr>
                            </m:ctrlPr>
                          </m:sSubPr>
                          <m:e>
                            <m:r>
                              <a:rPr lang="en-AU" sz="1200" b="0" i="1" smtClean="0">
                                <a:solidFill>
                                  <a:schemeClr val="tx1"/>
                                </a:solidFill>
                                <a:latin typeface="Cambria Math" panose="02040503050406030204" pitchFamily="18" charset="0"/>
                                <a:cs typeface="Mangal" panose="02040503050203030202" pitchFamily="18" charset="0"/>
                              </a:rPr>
                              <m:t>𝐶</m:t>
                            </m:r>
                          </m:e>
                          <m:sub>
                            <m:r>
                              <a:rPr lang="en-AU" sz="1200" b="0" i="1" smtClean="0">
                                <a:solidFill>
                                  <a:schemeClr val="tx1"/>
                                </a:solidFill>
                                <a:latin typeface="Cambria Math" panose="02040503050406030204" pitchFamily="18" charset="0"/>
                                <a:cs typeface="Mangal" panose="02040503050203030202" pitchFamily="18" charset="0"/>
                              </a:rPr>
                              <m:t>𝑖𝑗</m:t>
                            </m:r>
                          </m:sub>
                        </m:sSub>
                      </m:e>
                    </m:nary>
                  </m:oMath>
                </a14:m>
                <a:endParaRPr lang="en-GB" sz="1200" dirty="0">
                  <a:solidFill>
                    <a:schemeClr val="tx1"/>
                  </a:solidFill>
                  <a:latin typeface="Mangal" panose="02040503050203030202" pitchFamily="18" charset="0"/>
                  <a:cs typeface="Mangal" panose="02040503050203030202" pitchFamily="18" charset="0"/>
                </a:endParaRPr>
              </a:p>
            </p:txBody>
          </p:sp>
        </mc:Choice>
        <mc:Fallback xmlns="">
          <p:sp>
            <p:nvSpPr>
              <p:cNvPr id="6" name="Google Shape;736;p82">
                <a:extLst>
                  <a:ext uri="{FF2B5EF4-FFF2-40B4-BE49-F238E27FC236}">
                    <a16:creationId xmlns:a16="http://schemas.microsoft.com/office/drawing/2014/main" id="{E0AD95E7-C8B7-4239-AC75-FBBD2914E1F8}"/>
                  </a:ext>
                </a:extLst>
              </p:cNvPr>
              <p:cNvSpPr txBox="1">
                <a:spLocks noRot="1" noChangeAspect="1" noMove="1" noResize="1" noEditPoints="1" noAdjustHandles="1" noChangeArrowheads="1" noChangeShapeType="1" noTextEdit="1"/>
              </p:cNvSpPr>
              <p:nvPr/>
            </p:nvSpPr>
            <p:spPr>
              <a:xfrm>
                <a:off x="291228" y="3243358"/>
                <a:ext cx="3534460" cy="785162"/>
              </a:xfrm>
              <a:prstGeom prst="rect">
                <a:avLst/>
              </a:prstGeom>
              <a:blipFill>
                <a:blip r:embed="rId5"/>
                <a:stretch>
                  <a:fillRect b="-42748"/>
                </a:stretch>
              </a:blipFill>
              <a:ln w="12700">
                <a:solidFill>
                  <a:schemeClr val="tx1"/>
                </a:solidFill>
              </a:ln>
            </p:spPr>
            <p:txBody>
              <a:bodyPr/>
              <a:lstStyle/>
              <a:p>
                <a:r>
                  <a:rPr lang="en-AU">
                    <a:noFill/>
                  </a:rPr>
                  <a:t> </a:t>
                </a:r>
              </a:p>
            </p:txBody>
          </p:sp>
        </mc:Fallback>
      </mc:AlternateContent>
      <p:pic>
        <p:nvPicPr>
          <p:cNvPr id="8" name="Picture 7" descr="Diagram&#10;&#10;Description automatically generated">
            <a:extLst>
              <a:ext uri="{FF2B5EF4-FFF2-40B4-BE49-F238E27FC236}">
                <a16:creationId xmlns:a16="http://schemas.microsoft.com/office/drawing/2014/main" id="{6737EFA2-3016-4791-83B9-307A2E769F94}"/>
              </a:ext>
            </a:extLst>
          </p:cNvPr>
          <p:cNvPicPr>
            <a:picLocks noChangeAspect="1"/>
          </p:cNvPicPr>
          <p:nvPr/>
        </p:nvPicPr>
        <p:blipFill>
          <a:blip r:embed="rId6"/>
          <a:stretch>
            <a:fillRect/>
          </a:stretch>
        </p:blipFill>
        <p:spPr>
          <a:xfrm>
            <a:off x="4108329" y="1481048"/>
            <a:ext cx="2151277" cy="1936320"/>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D8DA521-0CD9-4945-8D7A-ABE3EDB3819D}"/>
                  </a:ext>
                </a:extLst>
              </p:cNvPr>
              <p:cNvSpPr txBox="1"/>
              <p:nvPr/>
            </p:nvSpPr>
            <p:spPr>
              <a:xfrm>
                <a:off x="6542247" y="1595379"/>
                <a:ext cx="1420902" cy="793679"/>
              </a:xfrm>
              <a:prstGeom prst="rect">
                <a:avLst/>
              </a:prstGeom>
              <a:noFill/>
            </p:spPr>
            <p:txBody>
              <a:bodyPr wrap="none" lIns="0" tIns="0" rIns="0" bIns="0" rtlCol="0">
                <a:spAutoFit/>
              </a:bodyPr>
              <a:lstStyle/>
              <a:p>
                <a:r>
                  <a:rPr lang="en-AU" b="1" dirty="0"/>
                  <a:t>R</a:t>
                </a:r>
                <a:r>
                  <a:rPr lang="en-AU" dirty="0"/>
                  <a:t> = </a:t>
                </a:r>
                <a14:m>
                  <m:oMath xmlns:m="http://schemas.openxmlformats.org/officeDocument/2006/math">
                    <m:d>
                      <m:dPr>
                        <m:begChr m:val="["/>
                        <m:endChr m:val="]"/>
                        <m:ctrlPr>
                          <a:rPr lang="en-AU" i="1" smtClean="0">
                            <a:latin typeface="Cambria Math" panose="02040503050406030204" pitchFamily="18" charset="0"/>
                          </a:rPr>
                        </m:ctrlPr>
                      </m:dPr>
                      <m:e>
                        <m:m>
                          <m:mPr>
                            <m:mcs>
                              <m:mc>
                                <m:mcPr>
                                  <m:count m:val="4"/>
                                  <m:mcJc m:val="center"/>
                                </m:mcPr>
                              </m:mc>
                            </m:mcs>
                            <m:ctrlPr>
                              <a:rPr lang="en-AU" i="1">
                                <a:latin typeface="Cambria Math" panose="02040503050406030204" pitchFamily="18" charset="0"/>
                              </a:rPr>
                            </m:ctrlPr>
                          </m:mPr>
                          <m:mr>
                            <m:e>
                              <m:r>
                                <m:rPr>
                                  <m:brk m:alnAt="7"/>
                                </m:rPr>
                                <a:rPr lang="en-AU" b="0" i="1" smtClean="0">
                                  <a:latin typeface="Cambria Math" panose="02040503050406030204" pitchFamily="18" charset="0"/>
                                </a:rPr>
                                <m:t>0</m:t>
                              </m:r>
                            </m:e>
                            <m:e>
                              <m:r>
                                <a:rPr lang="en-AU" b="0" i="1" smtClean="0">
                                  <a:latin typeface="Cambria Math" panose="02040503050406030204" pitchFamily="18" charset="0"/>
                                </a:rPr>
                                <m:t>1</m:t>
                              </m:r>
                            </m:e>
                            <m:e>
                              <m:r>
                                <a:rPr lang="en-AU" b="0" i="1" smtClean="0">
                                  <a:latin typeface="Cambria Math" panose="02040503050406030204" pitchFamily="18" charset="0"/>
                                </a:rPr>
                                <m:t>1</m:t>
                              </m:r>
                            </m:e>
                            <m:e>
                              <m:r>
                                <a:rPr lang="en-AU" b="0" i="1" smtClean="0">
                                  <a:latin typeface="Cambria Math" panose="02040503050406030204" pitchFamily="18" charset="0"/>
                                </a:rPr>
                                <m:t>1</m:t>
                              </m:r>
                            </m:e>
                          </m:mr>
                          <m:mr>
                            <m:e>
                              <m:r>
                                <a:rPr lang="en-AU" b="0" i="1" smtClean="0">
                                  <a:latin typeface="Cambria Math" panose="02040503050406030204" pitchFamily="18" charset="0"/>
                                </a:rPr>
                                <m:t>0</m:t>
                              </m:r>
                            </m:e>
                            <m:e>
                              <m:r>
                                <a:rPr lang="en-AU" b="0" i="1" smtClean="0">
                                  <a:latin typeface="Cambria Math" panose="02040503050406030204" pitchFamily="18" charset="0"/>
                                </a:rPr>
                                <m:t>0</m:t>
                              </m:r>
                            </m:e>
                            <m:e>
                              <m:r>
                                <a:rPr lang="en-AU" b="0" i="1" smtClean="0">
                                  <a:latin typeface="Cambria Math" panose="02040503050406030204" pitchFamily="18" charset="0"/>
                                </a:rPr>
                                <m:t>1</m:t>
                              </m:r>
                            </m:e>
                            <m:e>
                              <m:r>
                                <a:rPr lang="en-AU" b="0" i="1" smtClean="0">
                                  <a:latin typeface="Cambria Math" panose="02040503050406030204" pitchFamily="18" charset="0"/>
                                </a:rPr>
                                <m:t>0</m:t>
                              </m:r>
                            </m:e>
                          </m:mr>
                          <m:mr>
                            <m:e>
                              <m:r>
                                <a:rPr lang="en-AU" b="0" i="1" smtClean="0">
                                  <a:latin typeface="Cambria Math" panose="02040503050406030204" pitchFamily="18" charset="0"/>
                                </a:rPr>
                                <m:t>2</m:t>
                              </m:r>
                            </m:e>
                            <m:e>
                              <m:r>
                                <a:rPr lang="en-AU" b="0" i="1" smtClean="0">
                                  <a:latin typeface="Cambria Math" panose="02040503050406030204" pitchFamily="18" charset="0"/>
                                </a:rPr>
                                <m:t>0</m:t>
                              </m:r>
                            </m:e>
                            <m:e>
                              <m:r>
                                <a:rPr lang="en-AU" b="0" i="1" smtClean="0">
                                  <a:latin typeface="Cambria Math" panose="02040503050406030204" pitchFamily="18" charset="0"/>
                                </a:rPr>
                                <m:t>0</m:t>
                              </m:r>
                            </m:e>
                            <m:e>
                              <m:r>
                                <a:rPr lang="en-AU" b="0" i="1" smtClean="0">
                                  <a:latin typeface="Cambria Math" panose="02040503050406030204" pitchFamily="18" charset="0"/>
                                </a:rPr>
                                <m:t>0</m:t>
                              </m:r>
                            </m:e>
                          </m:mr>
                          <m:mr>
                            <m:e>
                              <m:r>
                                <a:rPr lang="en-AU" b="0" i="1" smtClean="0">
                                  <a:latin typeface="Cambria Math" panose="02040503050406030204" pitchFamily="18" charset="0"/>
                                </a:rPr>
                                <m:t>1</m:t>
                              </m:r>
                            </m:e>
                            <m:e>
                              <m:r>
                                <a:rPr lang="en-AU" b="0" i="1" smtClean="0">
                                  <a:latin typeface="Cambria Math" panose="02040503050406030204" pitchFamily="18" charset="0"/>
                                </a:rPr>
                                <m:t>0</m:t>
                              </m:r>
                            </m:e>
                            <m:e>
                              <m:r>
                                <a:rPr lang="en-AU" b="0" i="1" smtClean="0">
                                  <a:latin typeface="Cambria Math" panose="02040503050406030204" pitchFamily="18" charset="0"/>
                                </a:rPr>
                                <m:t>0</m:t>
                              </m:r>
                            </m:e>
                            <m:e>
                              <m:r>
                                <a:rPr lang="en-AU" b="0" i="1" smtClean="0">
                                  <a:latin typeface="Cambria Math" panose="02040503050406030204" pitchFamily="18" charset="0"/>
                                </a:rPr>
                                <m:t>0</m:t>
                              </m:r>
                            </m:e>
                          </m:mr>
                        </m:m>
                      </m:e>
                    </m:d>
                  </m:oMath>
                </a14:m>
                <a:endParaRPr lang="en-AU" b="1" dirty="0"/>
              </a:p>
            </p:txBody>
          </p:sp>
        </mc:Choice>
        <mc:Fallback xmlns="">
          <p:sp>
            <p:nvSpPr>
              <p:cNvPr id="9" name="TextBox 8">
                <a:extLst>
                  <a:ext uri="{FF2B5EF4-FFF2-40B4-BE49-F238E27FC236}">
                    <a16:creationId xmlns:a16="http://schemas.microsoft.com/office/drawing/2014/main" id="{2D8DA521-0CD9-4945-8D7A-ABE3EDB3819D}"/>
                  </a:ext>
                </a:extLst>
              </p:cNvPr>
              <p:cNvSpPr txBox="1">
                <a:spLocks noRot="1" noChangeAspect="1" noMove="1" noResize="1" noEditPoints="1" noAdjustHandles="1" noChangeArrowheads="1" noChangeShapeType="1" noTextEdit="1"/>
              </p:cNvSpPr>
              <p:nvPr/>
            </p:nvSpPr>
            <p:spPr>
              <a:xfrm>
                <a:off x="6542247" y="1595379"/>
                <a:ext cx="1420902" cy="793679"/>
              </a:xfrm>
              <a:prstGeom prst="rect">
                <a:avLst/>
              </a:prstGeom>
              <a:blipFill>
                <a:blip r:embed="rId7"/>
                <a:stretch>
                  <a:fillRect l="-772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C4FD1A2-8406-4C7E-B82A-7E2B5E4A2FD2}"/>
                  </a:ext>
                </a:extLst>
              </p:cNvPr>
              <p:cNvSpPr txBox="1"/>
              <p:nvPr/>
            </p:nvSpPr>
            <p:spPr>
              <a:xfrm>
                <a:off x="6537892" y="2588256"/>
                <a:ext cx="1818447" cy="793679"/>
              </a:xfrm>
              <a:prstGeom prst="rect">
                <a:avLst/>
              </a:prstGeom>
              <a:noFill/>
            </p:spPr>
            <p:txBody>
              <a:bodyPr wrap="none" lIns="0" tIns="0" rIns="0" bIns="0" rtlCol="0">
                <a:spAutoFit/>
              </a:bodyPr>
              <a:lstStyle/>
              <a:p>
                <a:r>
                  <a:rPr lang="en-AU" b="1" dirty="0"/>
                  <a:t>C</a:t>
                </a:r>
                <a:r>
                  <a:rPr lang="en-AU" dirty="0"/>
                  <a:t> = </a:t>
                </a:r>
                <a14:m>
                  <m:oMath xmlns:m="http://schemas.openxmlformats.org/officeDocument/2006/math">
                    <m:d>
                      <m:dPr>
                        <m:begChr m:val="["/>
                        <m:endChr m:val="]"/>
                        <m:ctrlPr>
                          <a:rPr lang="en-AU" i="1" smtClean="0">
                            <a:latin typeface="Cambria Math" panose="02040503050406030204" pitchFamily="18" charset="0"/>
                          </a:rPr>
                        </m:ctrlPr>
                      </m:dPr>
                      <m:e>
                        <m:m>
                          <m:mPr>
                            <m:mcs>
                              <m:mc>
                                <m:mcPr>
                                  <m:count m:val="4"/>
                                  <m:mcJc m:val="center"/>
                                </m:mcPr>
                              </m:mc>
                            </m:mcs>
                            <m:ctrlPr>
                              <a:rPr lang="en-AU" i="1">
                                <a:latin typeface="Cambria Math" panose="02040503050406030204" pitchFamily="18" charset="0"/>
                              </a:rPr>
                            </m:ctrlPr>
                          </m:mPr>
                          <m:mr>
                            <m:e>
                              <m:r>
                                <m:rPr>
                                  <m:brk m:alnAt="7"/>
                                </m:rPr>
                                <a:rPr lang="en-AU" b="0" i="1" smtClean="0">
                                  <a:latin typeface="Cambria Math" panose="02040503050406030204" pitchFamily="18" charset="0"/>
                                </a:rPr>
                                <m:t>0</m:t>
                              </m:r>
                            </m:e>
                            <m:e>
                              <m:r>
                                <a:rPr lang="en-AU" b="0" i="1" smtClean="0">
                                  <a:latin typeface="Cambria Math" panose="02040503050406030204" pitchFamily="18" charset="0"/>
                                </a:rPr>
                                <m:t>16</m:t>
                              </m:r>
                            </m:e>
                            <m:e>
                              <m:r>
                                <a:rPr lang="en-AU" b="0" i="1" smtClean="0">
                                  <a:latin typeface="Cambria Math" panose="02040503050406030204" pitchFamily="18" charset="0"/>
                                </a:rPr>
                                <m:t>19</m:t>
                              </m:r>
                            </m:e>
                            <m:e>
                              <m:r>
                                <a:rPr lang="en-AU" b="0" i="1" smtClean="0">
                                  <a:latin typeface="Cambria Math" panose="02040503050406030204" pitchFamily="18" charset="0"/>
                                </a:rPr>
                                <m:t>12</m:t>
                              </m:r>
                            </m:e>
                          </m:mr>
                          <m:mr>
                            <m:e>
                              <m:r>
                                <a:rPr lang="en-AU" b="0" i="1" smtClean="0">
                                  <a:latin typeface="Cambria Math" panose="02040503050406030204" pitchFamily="18" charset="0"/>
                                </a:rPr>
                                <m:t>16</m:t>
                              </m:r>
                            </m:e>
                            <m:e>
                              <m:r>
                                <a:rPr lang="en-AU" b="0" i="1" smtClean="0">
                                  <a:latin typeface="Cambria Math" panose="02040503050406030204" pitchFamily="18" charset="0"/>
                                </a:rPr>
                                <m:t>0</m:t>
                              </m:r>
                            </m:e>
                            <m:e>
                              <m:r>
                                <a:rPr lang="en-AU" b="0" i="1" smtClean="0">
                                  <a:latin typeface="Cambria Math" panose="02040503050406030204" pitchFamily="18" charset="0"/>
                                </a:rPr>
                                <m:t>12</m:t>
                              </m:r>
                            </m:e>
                            <m:e>
                              <m:r>
                                <a:rPr lang="en-AU" b="0" i="1" smtClean="0">
                                  <a:latin typeface="Cambria Math" panose="02040503050406030204" pitchFamily="18" charset="0"/>
                                </a:rPr>
                                <m:t>17</m:t>
                              </m:r>
                            </m:e>
                          </m:mr>
                          <m:mr>
                            <m:e>
                              <m:r>
                                <a:rPr lang="en-AU" b="0" i="1" smtClean="0">
                                  <a:latin typeface="Cambria Math" panose="02040503050406030204" pitchFamily="18" charset="0"/>
                                </a:rPr>
                                <m:t>19</m:t>
                              </m:r>
                            </m:e>
                            <m:e>
                              <m:r>
                                <a:rPr lang="en-AU" b="0" i="1" smtClean="0">
                                  <a:latin typeface="Cambria Math" panose="02040503050406030204" pitchFamily="18" charset="0"/>
                                </a:rPr>
                                <m:t>12</m:t>
                              </m:r>
                            </m:e>
                            <m:e>
                              <m:r>
                                <a:rPr lang="en-AU" b="0" i="1" smtClean="0">
                                  <a:latin typeface="Cambria Math" panose="02040503050406030204" pitchFamily="18" charset="0"/>
                                </a:rPr>
                                <m:t>0</m:t>
                              </m:r>
                            </m:e>
                            <m:e>
                              <m:r>
                                <a:rPr lang="en-AU" b="0" i="1" smtClean="0">
                                  <a:latin typeface="Cambria Math" panose="02040503050406030204" pitchFamily="18" charset="0"/>
                                </a:rPr>
                                <m:t>10</m:t>
                              </m:r>
                            </m:e>
                          </m:mr>
                          <m:mr>
                            <m:e>
                              <m:r>
                                <a:rPr lang="en-AU" b="0" i="1" smtClean="0">
                                  <a:latin typeface="Cambria Math" panose="02040503050406030204" pitchFamily="18" charset="0"/>
                                </a:rPr>
                                <m:t>12</m:t>
                              </m:r>
                            </m:e>
                            <m:e>
                              <m:r>
                                <a:rPr lang="en-AU" b="0" i="1" smtClean="0">
                                  <a:latin typeface="Cambria Math" panose="02040503050406030204" pitchFamily="18" charset="0"/>
                                </a:rPr>
                                <m:t>17</m:t>
                              </m:r>
                            </m:e>
                            <m:e>
                              <m:r>
                                <a:rPr lang="en-AU" b="0" i="1" smtClean="0">
                                  <a:latin typeface="Cambria Math" panose="02040503050406030204" pitchFamily="18" charset="0"/>
                                </a:rPr>
                                <m:t>10</m:t>
                              </m:r>
                            </m:e>
                            <m:e>
                              <m:r>
                                <a:rPr lang="en-AU" b="0" i="1" smtClean="0">
                                  <a:latin typeface="Cambria Math" panose="02040503050406030204" pitchFamily="18" charset="0"/>
                                </a:rPr>
                                <m:t>0</m:t>
                              </m:r>
                            </m:e>
                          </m:mr>
                        </m:m>
                      </m:e>
                    </m:d>
                  </m:oMath>
                </a14:m>
                <a:endParaRPr lang="en-AU" b="1" dirty="0"/>
              </a:p>
            </p:txBody>
          </p:sp>
        </mc:Choice>
        <mc:Fallback xmlns="">
          <p:sp>
            <p:nvSpPr>
              <p:cNvPr id="11" name="TextBox 10">
                <a:extLst>
                  <a:ext uri="{FF2B5EF4-FFF2-40B4-BE49-F238E27FC236}">
                    <a16:creationId xmlns:a16="http://schemas.microsoft.com/office/drawing/2014/main" id="{3C4FD1A2-8406-4C7E-B82A-7E2B5E4A2FD2}"/>
                  </a:ext>
                </a:extLst>
              </p:cNvPr>
              <p:cNvSpPr txBox="1">
                <a:spLocks noRot="1" noChangeAspect="1" noMove="1" noResize="1" noEditPoints="1" noAdjustHandles="1" noChangeArrowheads="1" noChangeShapeType="1" noTextEdit="1"/>
              </p:cNvSpPr>
              <p:nvPr/>
            </p:nvSpPr>
            <p:spPr>
              <a:xfrm>
                <a:off x="6537892" y="2588256"/>
                <a:ext cx="1818447" cy="793679"/>
              </a:xfrm>
              <a:prstGeom prst="rect">
                <a:avLst/>
              </a:prstGeom>
              <a:blipFill>
                <a:blip r:embed="rId8"/>
                <a:stretch>
                  <a:fillRect l="-6020"/>
                </a:stretch>
              </a:blipFill>
            </p:spPr>
            <p:txBody>
              <a:bodyPr/>
              <a:lstStyle/>
              <a:p>
                <a:r>
                  <a:rPr lang="en-AU">
                    <a:noFill/>
                  </a:rPr>
                  <a:t> </a:t>
                </a:r>
              </a:p>
            </p:txBody>
          </p:sp>
        </mc:Fallback>
      </mc:AlternateContent>
      <p:sp>
        <p:nvSpPr>
          <p:cNvPr id="12" name="Google Shape;736;p82">
            <a:extLst>
              <a:ext uri="{FF2B5EF4-FFF2-40B4-BE49-F238E27FC236}">
                <a16:creationId xmlns:a16="http://schemas.microsoft.com/office/drawing/2014/main" id="{58A5EDDF-1885-4231-ADDC-2526EB36F7E3}"/>
              </a:ext>
            </a:extLst>
          </p:cNvPr>
          <p:cNvSpPr txBox="1">
            <a:spLocks/>
          </p:cNvSpPr>
          <p:nvPr/>
        </p:nvSpPr>
        <p:spPr>
          <a:xfrm>
            <a:off x="4222996" y="3669338"/>
            <a:ext cx="4520702" cy="41900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200" dirty="0">
                <a:solidFill>
                  <a:schemeClr val="tx1"/>
                </a:solidFill>
                <a:latin typeface="Mangal" panose="02040503050203030202" pitchFamily="18" charset="0"/>
                <a:cs typeface="Mangal" panose="02040503050203030202" pitchFamily="18" charset="0"/>
              </a:rPr>
              <a:t>q = 1(16) + 1(19) + 1(12) + 1(12) + 2(19) + 1(12) = 109</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43" name="Google Shape;943;p94"/>
          <p:cNvSpPr txBox="1">
            <a:spLocks noGrp="1"/>
          </p:cNvSpPr>
          <p:nvPr>
            <p:ph type="title"/>
          </p:nvPr>
        </p:nvSpPr>
        <p:spPr>
          <a:xfrm>
            <a:off x="0" y="572766"/>
            <a:ext cx="51954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Constructing the Route Matrix</a:t>
            </a:r>
            <a:endParaRPr dirty="0">
              <a:solidFill>
                <a:schemeClr val="dk1"/>
              </a:solidFill>
            </a:endParaRPr>
          </a:p>
        </p:txBody>
      </p:sp>
      <p:pic>
        <p:nvPicPr>
          <p:cNvPr id="3" name="Picture 2" descr="Text&#10;&#10;Description automatically generated">
            <a:extLst>
              <a:ext uri="{FF2B5EF4-FFF2-40B4-BE49-F238E27FC236}">
                <a16:creationId xmlns:a16="http://schemas.microsoft.com/office/drawing/2014/main" id="{193F01FB-662F-4B95-A186-0F3B3AD4FD78}"/>
              </a:ext>
            </a:extLst>
          </p:cNvPr>
          <p:cNvPicPr>
            <a:picLocks noChangeAspect="1"/>
          </p:cNvPicPr>
          <p:nvPr/>
        </p:nvPicPr>
        <p:blipFill>
          <a:blip r:embed="rId3"/>
          <a:stretch>
            <a:fillRect/>
          </a:stretch>
        </p:blipFill>
        <p:spPr>
          <a:xfrm>
            <a:off x="5407568" y="572766"/>
            <a:ext cx="1964873" cy="400459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92" name="Google Shape;992;p96"/>
          <p:cNvSpPr txBox="1">
            <a:spLocks noGrp="1"/>
          </p:cNvSpPr>
          <p:nvPr>
            <p:ph type="title" idx="4"/>
          </p:nvPr>
        </p:nvSpPr>
        <p:spPr>
          <a:xfrm>
            <a:off x="1974300" y="683125"/>
            <a:ext cx="51954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8 –Node Problem</a:t>
            </a:r>
            <a:endParaRPr sz="2700" dirty="0">
              <a:solidFill>
                <a:schemeClr val="dk1"/>
              </a:solidFill>
            </a:endParaRPr>
          </a:p>
        </p:txBody>
      </p:sp>
      <p:pic>
        <p:nvPicPr>
          <p:cNvPr id="13" name="Picture 12" descr="Calendar&#10;&#10;Description automatically generated">
            <a:extLst>
              <a:ext uri="{FF2B5EF4-FFF2-40B4-BE49-F238E27FC236}">
                <a16:creationId xmlns:a16="http://schemas.microsoft.com/office/drawing/2014/main" id="{C87F0CFB-1646-4F2E-B32C-03EC5F898DD1}"/>
              </a:ext>
            </a:extLst>
          </p:cNvPr>
          <p:cNvPicPr>
            <a:picLocks noChangeAspect="1"/>
          </p:cNvPicPr>
          <p:nvPr/>
        </p:nvPicPr>
        <p:blipFill>
          <a:blip r:embed="rId3"/>
          <a:stretch>
            <a:fillRect/>
          </a:stretch>
        </p:blipFill>
        <p:spPr>
          <a:xfrm>
            <a:off x="246994" y="1306011"/>
            <a:ext cx="4104290" cy="2531478"/>
          </a:xfrm>
          <a:prstGeom prst="rect">
            <a:avLst/>
          </a:prstGeom>
        </p:spPr>
      </p:pic>
      <p:pic>
        <p:nvPicPr>
          <p:cNvPr id="15" name="Picture 14" descr="A list of numbers&#10;&#10;Description automatically generated with low confidence">
            <a:extLst>
              <a:ext uri="{FF2B5EF4-FFF2-40B4-BE49-F238E27FC236}">
                <a16:creationId xmlns:a16="http://schemas.microsoft.com/office/drawing/2014/main" id="{7722420E-B99B-4DCF-9805-63936D201E9C}"/>
              </a:ext>
            </a:extLst>
          </p:cNvPr>
          <p:cNvPicPr>
            <a:picLocks noChangeAspect="1"/>
          </p:cNvPicPr>
          <p:nvPr/>
        </p:nvPicPr>
        <p:blipFill>
          <a:blip r:embed="rId4"/>
          <a:stretch>
            <a:fillRect/>
          </a:stretch>
        </p:blipFill>
        <p:spPr>
          <a:xfrm>
            <a:off x="6011918" y="1410786"/>
            <a:ext cx="1730804" cy="2250045"/>
          </a:xfrm>
          <a:prstGeom prst="rect">
            <a:avLst/>
          </a:prstGeom>
        </p:spPr>
      </p:pic>
      <p:pic>
        <p:nvPicPr>
          <p:cNvPr id="11" name="Picture 10" descr="A picture containing logo&#10;&#10;Description automatically generated">
            <a:extLst>
              <a:ext uri="{FF2B5EF4-FFF2-40B4-BE49-F238E27FC236}">
                <a16:creationId xmlns:a16="http://schemas.microsoft.com/office/drawing/2014/main" id="{27EC82E1-3D22-4FFB-835B-E1A3BEA35376}"/>
              </a:ext>
            </a:extLst>
          </p:cNvPr>
          <p:cNvPicPr>
            <a:picLocks noChangeAspect="1"/>
          </p:cNvPicPr>
          <p:nvPr/>
        </p:nvPicPr>
        <p:blipFill>
          <a:blip r:embed="rId5"/>
          <a:stretch>
            <a:fillRect/>
          </a:stretch>
        </p:blipFill>
        <p:spPr>
          <a:xfrm>
            <a:off x="4621268" y="2382904"/>
            <a:ext cx="967944" cy="30580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99"/>
        <p:cNvGrpSpPr/>
        <p:nvPr/>
      </p:nvGrpSpPr>
      <p:grpSpPr>
        <a:xfrm>
          <a:off x="0" y="0"/>
          <a:ext cx="0" cy="0"/>
          <a:chOff x="0" y="0"/>
          <a:chExt cx="0" cy="0"/>
        </a:xfrm>
      </p:grpSpPr>
      <p:sp>
        <p:nvSpPr>
          <p:cNvPr id="1000" name="Google Shape;1000;p97"/>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en" sz="2700" b="0" i="0" u="none" strike="noStrike" kern="0" cap="none" spc="0" normalizeH="0" baseline="0" noProof="0" dirty="0">
                <a:ln>
                  <a:noFill/>
                </a:ln>
                <a:solidFill>
                  <a:srgbClr val="696E72"/>
                </a:solidFill>
                <a:effectLst/>
                <a:uLnTx/>
                <a:uFillTx/>
                <a:latin typeface="Rozha One"/>
                <a:cs typeface="Rozha One"/>
                <a:sym typeface="Rozha One"/>
              </a:rPr>
              <a:t>8 –Node Problem</a:t>
            </a:r>
            <a:endParaRPr dirty="0">
              <a:solidFill>
                <a:schemeClr val="dk1"/>
              </a:solidFill>
            </a:endParaRPr>
          </a:p>
        </p:txBody>
      </p:sp>
      <p:pic>
        <p:nvPicPr>
          <p:cNvPr id="5" name="Picture 4" descr="Chart, histogram&#10;&#10;Description automatically generated">
            <a:extLst>
              <a:ext uri="{FF2B5EF4-FFF2-40B4-BE49-F238E27FC236}">
                <a16:creationId xmlns:a16="http://schemas.microsoft.com/office/drawing/2014/main" id="{D8DCFF27-831B-4875-8579-139690B75079}"/>
              </a:ext>
            </a:extLst>
          </p:cNvPr>
          <p:cNvPicPr>
            <a:picLocks noChangeAspect="1"/>
          </p:cNvPicPr>
          <p:nvPr/>
        </p:nvPicPr>
        <p:blipFill>
          <a:blip r:embed="rId3"/>
          <a:stretch>
            <a:fillRect/>
          </a:stretch>
        </p:blipFill>
        <p:spPr>
          <a:xfrm>
            <a:off x="0" y="1272218"/>
            <a:ext cx="9144000" cy="281815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80"/>
          <p:cNvSpPr txBox="1">
            <a:spLocks noGrp="1"/>
          </p:cNvSpPr>
          <p:nvPr>
            <p:ph type="title"/>
          </p:nvPr>
        </p:nvSpPr>
        <p:spPr>
          <a:xfrm>
            <a:off x="1455750" y="683125"/>
            <a:ext cx="62325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Defining the Problem</a:t>
            </a:r>
            <a:endParaRPr sz="2700" dirty="0">
              <a:solidFill>
                <a:schemeClr val="dk1"/>
              </a:solidFill>
            </a:endParaRPr>
          </a:p>
        </p:txBody>
      </p:sp>
      <p:pic>
        <p:nvPicPr>
          <p:cNvPr id="9" name="Picture 8" descr="Diagram&#10;&#10;Description automatically generated">
            <a:extLst>
              <a:ext uri="{FF2B5EF4-FFF2-40B4-BE49-F238E27FC236}">
                <a16:creationId xmlns:a16="http://schemas.microsoft.com/office/drawing/2014/main" id="{4154E02B-B2A2-4639-BCD7-DC52B13745FF}"/>
              </a:ext>
            </a:extLst>
          </p:cNvPr>
          <p:cNvPicPr>
            <a:picLocks noChangeAspect="1"/>
          </p:cNvPicPr>
          <p:nvPr/>
        </p:nvPicPr>
        <p:blipFill>
          <a:blip r:embed="rId3"/>
          <a:stretch>
            <a:fillRect/>
          </a:stretch>
        </p:blipFill>
        <p:spPr>
          <a:xfrm>
            <a:off x="4594256" y="1211725"/>
            <a:ext cx="3516353" cy="3271962"/>
          </a:xfrm>
          <a:prstGeom prst="rect">
            <a:avLst/>
          </a:prstGeom>
        </p:spPr>
      </p:pic>
      <p:grpSp>
        <p:nvGrpSpPr>
          <p:cNvPr id="12" name="Group 11">
            <a:extLst>
              <a:ext uri="{FF2B5EF4-FFF2-40B4-BE49-F238E27FC236}">
                <a16:creationId xmlns:a16="http://schemas.microsoft.com/office/drawing/2014/main" id="{138076A4-3702-46E4-8FF9-F6CAC04D0307}"/>
              </a:ext>
            </a:extLst>
          </p:cNvPr>
          <p:cNvGrpSpPr/>
          <p:nvPr/>
        </p:nvGrpSpPr>
        <p:grpSpPr>
          <a:xfrm>
            <a:off x="1087401" y="1460772"/>
            <a:ext cx="2838484" cy="2837581"/>
            <a:chOff x="263489" y="1289322"/>
            <a:chExt cx="2838484" cy="2837581"/>
          </a:xfrm>
        </p:grpSpPr>
        <p:pic>
          <p:nvPicPr>
            <p:cNvPr id="5" name="Picture 4" descr="A picture containing logo&#10;&#10;Description automatically generated">
              <a:extLst>
                <a:ext uri="{FF2B5EF4-FFF2-40B4-BE49-F238E27FC236}">
                  <a16:creationId xmlns:a16="http://schemas.microsoft.com/office/drawing/2014/main" id="{B7681914-60C7-4ACB-837B-3A6944A6ADB8}"/>
                </a:ext>
              </a:extLst>
            </p:cNvPr>
            <p:cNvPicPr>
              <a:picLocks noChangeAspect="1"/>
            </p:cNvPicPr>
            <p:nvPr/>
          </p:nvPicPr>
          <p:blipFill>
            <a:blip r:embed="rId4"/>
            <a:stretch>
              <a:fillRect/>
            </a:stretch>
          </p:blipFill>
          <p:spPr>
            <a:xfrm>
              <a:off x="263489" y="3729677"/>
              <a:ext cx="1257307" cy="397226"/>
            </a:xfrm>
            <a:prstGeom prst="rect">
              <a:avLst/>
            </a:prstGeom>
          </p:spPr>
        </p:pic>
        <p:pic>
          <p:nvPicPr>
            <p:cNvPr id="7" name="Picture 6" descr="Calendar&#10;&#10;Description automatically generated">
              <a:extLst>
                <a:ext uri="{FF2B5EF4-FFF2-40B4-BE49-F238E27FC236}">
                  <a16:creationId xmlns:a16="http://schemas.microsoft.com/office/drawing/2014/main" id="{AE6E869C-ED0F-4A07-910B-63EFEF8094D9}"/>
                </a:ext>
              </a:extLst>
            </p:cNvPr>
            <p:cNvPicPr>
              <a:picLocks noChangeAspect="1"/>
            </p:cNvPicPr>
            <p:nvPr/>
          </p:nvPicPr>
          <p:blipFill>
            <a:blip r:embed="rId5"/>
            <a:stretch>
              <a:fillRect/>
            </a:stretch>
          </p:blipFill>
          <p:spPr>
            <a:xfrm>
              <a:off x="263489" y="1289322"/>
              <a:ext cx="2838484" cy="1282428"/>
            </a:xfrm>
            <a:prstGeom prst="rect">
              <a:avLst/>
            </a:prstGeom>
          </p:spPr>
        </p:pic>
        <p:pic>
          <p:nvPicPr>
            <p:cNvPr id="11" name="Picture 10" descr="Graphical user interface, application&#10;&#10;Description automatically generated">
              <a:extLst>
                <a:ext uri="{FF2B5EF4-FFF2-40B4-BE49-F238E27FC236}">
                  <a16:creationId xmlns:a16="http://schemas.microsoft.com/office/drawing/2014/main" id="{8D104EBC-9752-4048-BE6A-75610B2F04E2}"/>
                </a:ext>
              </a:extLst>
            </p:cNvPr>
            <p:cNvPicPr>
              <a:picLocks noChangeAspect="1"/>
            </p:cNvPicPr>
            <p:nvPr/>
          </p:nvPicPr>
          <p:blipFill>
            <a:blip r:embed="rId6"/>
            <a:stretch>
              <a:fillRect/>
            </a:stretch>
          </p:blipFill>
          <p:spPr>
            <a:xfrm>
              <a:off x="263489" y="2641332"/>
              <a:ext cx="2147956" cy="1012937"/>
            </a:xfrm>
            <a:prstGeom prst="rect">
              <a:avLst/>
            </a:prstGeom>
          </p:spPr>
        </p:pic>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pic>
        <p:nvPicPr>
          <p:cNvPr id="3" name="Picture 2">
            <a:extLst>
              <a:ext uri="{FF2B5EF4-FFF2-40B4-BE49-F238E27FC236}">
                <a16:creationId xmlns:a16="http://schemas.microsoft.com/office/drawing/2014/main" id="{B1C63DE9-F121-4845-B96B-F05F94ACEEF6}"/>
              </a:ext>
            </a:extLst>
          </p:cNvPr>
          <p:cNvPicPr>
            <a:picLocks noChangeAspect="1"/>
          </p:cNvPicPr>
          <p:nvPr/>
        </p:nvPicPr>
        <p:blipFill>
          <a:blip r:embed="rId3"/>
          <a:srcRect l="1209" r="1209"/>
          <a:stretch/>
        </p:blipFill>
        <p:spPr>
          <a:xfrm>
            <a:off x="314591" y="602641"/>
            <a:ext cx="8351242" cy="3968802"/>
          </a:xfrm>
          <a:prstGeom prst="rect">
            <a:avLst/>
          </a:prstGeom>
        </p:spPr>
      </p:pic>
      <p:sp>
        <p:nvSpPr>
          <p:cNvPr id="1006" name="Google Shape;1006;p98"/>
          <p:cNvSpPr txBox="1">
            <a:spLocks noGrp="1"/>
          </p:cNvSpPr>
          <p:nvPr>
            <p:ph type="title"/>
          </p:nvPr>
        </p:nvSpPr>
        <p:spPr>
          <a:xfrm>
            <a:off x="3445523" y="602641"/>
            <a:ext cx="2089378"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700" dirty="0">
                <a:solidFill>
                  <a:schemeClr val="dk1"/>
                </a:solidFill>
              </a:rPr>
              <a:t>Results</a:t>
            </a:r>
            <a:endParaRPr sz="2700" dirty="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25"/>
        <p:cNvGrpSpPr/>
        <p:nvPr/>
      </p:nvGrpSpPr>
      <p:grpSpPr>
        <a:xfrm>
          <a:off x="0" y="0"/>
          <a:ext cx="0" cy="0"/>
          <a:chOff x="0" y="0"/>
          <a:chExt cx="0" cy="0"/>
        </a:xfrm>
      </p:grpSpPr>
      <p:sp>
        <p:nvSpPr>
          <p:cNvPr id="53" name="Google Shape;735;p82">
            <a:extLst>
              <a:ext uri="{FF2B5EF4-FFF2-40B4-BE49-F238E27FC236}">
                <a16:creationId xmlns:a16="http://schemas.microsoft.com/office/drawing/2014/main" id="{8DAD0C3D-A055-4D96-A876-F69E423DFBCC}"/>
              </a:ext>
            </a:extLst>
          </p:cNvPr>
          <p:cNvSpPr txBox="1">
            <a:spLocks/>
          </p:cNvSpPr>
          <p:nvPr/>
        </p:nvSpPr>
        <p:spPr>
          <a:xfrm>
            <a:off x="1693905" y="612406"/>
            <a:ext cx="5756190" cy="5229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700"/>
              <a:buFont typeface="Rozha One"/>
              <a:buNone/>
              <a:defRPr sz="2700" b="0" i="0" u="none" strike="noStrike" cap="none">
                <a:solidFill>
                  <a:schemeClr val="dk1"/>
                </a:solidFill>
                <a:latin typeface="Rozha One"/>
                <a:ea typeface="Rozha One"/>
                <a:cs typeface="Rozha One"/>
                <a:sym typeface="Rozha One"/>
              </a:defRPr>
            </a:lvl1pPr>
            <a:lvl2pPr marR="0" lvl="1"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2pPr>
            <a:lvl3pPr marR="0" lvl="2"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3pPr>
            <a:lvl4pPr marR="0" lvl="3"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4pPr>
            <a:lvl5pPr marR="0" lvl="4"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5pPr>
            <a:lvl6pPr marR="0" lvl="5"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6pPr>
            <a:lvl7pPr marR="0" lvl="6"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7pPr>
            <a:lvl8pPr marR="0" lvl="7"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8pPr>
            <a:lvl9pPr marR="0" lvl="8"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9pPr>
          </a:lstStyle>
          <a:p>
            <a:r>
              <a:rPr lang="en-AU" dirty="0"/>
              <a:t>Next Steps</a:t>
            </a:r>
          </a:p>
        </p:txBody>
      </p:sp>
      <p:sp>
        <p:nvSpPr>
          <p:cNvPr id="55" name="Google Shape;736;p82">
            <a:extLst>
              <a:ext uri="{FF2B5EF4-FFF2-40B4-BE49-F238E27FC236}">
                <a16:creationId xmlns:a16="http://schemas.microsoft.com/office/drawing/2014/main" id="{3D34D2F2-FB26-4AE3-8251-062DA26D3AB3}"/>
              </a:ext>
            </a:extLst>
          </p:cNvPr>
          <p:cNvSpPr txBox="1">
            <a:spLocks/>
          </p:cNvSpPr>
          <p:nvPr/>
        </p:nvSpPr>
        <p:spPr>
          <a:xfrm>
            <a:off x="642881" y="1421745"/>
            <a:ext cx="7574920" cy="280809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lgn="ctr">
              <a:buFont typeface="Arial" panose="020B0604020202020204" pitchFamily="34" charset="0"/>
              <a:buChar char="•"/>
            </a:pPr>
            <a:r>
              <a:rPr lang="en-GB" sz="1600" dirty="0">
                <a:solidFill>
                  <a:schemeClr val="tx1"/>
                </a:solidFill>
                <a:latin typeface="Mangal" panose="02040503050203030202" pitchFamily="18" charset="0"/>
                <a:cs typeface="Mangal" panose="02040503050203030202" pitchFamily="18" charset="0"/>
              </a:rPr>
              <a:t>More efficient Indexing Algorithm</a:t>
            </a:r>
          </a:p>
          <a:p>
            <a:pPr algn="ctr"/>
            <a:endParaRPr lang="en-GB" sz="1600" dirty="0">
              <a:solidFill>
                <a:schemeClr val="tx1"/>
              </a:solidFill>
              <a:latin typeface="Mangal" panose="02040503050203030202" pitchFamily="18" charset="0"/>
              <a:cs typeface="Mangal" panose="02040503050203030202" pitchFamily="18" charset="0"/>
            </a:endParaRPr>
          </a:p>
          <a:p>
            <a:pPr marL="171450" indent="-171450" algn="ctr">
              <a:buFont typeface="Arial" panose="020B0604020202020204" pitchFamily="34" charset="0"/>
              <a:buChar char="•"/>
            </a:pPr>
            <a:r>
              <a:rPr lang="en-GB" sz="1600" dirty="0">
                <a:solidFill>
                  <a:schemeClr val="tx1"/>
                </a:solidFill>
                <a:latin typeface="Mangal" panose="02040503050203030202" pitchFamily="18" charset="0"/>
                <a:cs typeface="Mangal" panose="02040503050203030202" pitchFamily="18" charset="0"/>
              </a:rPr>
              <a:t>Higher convergence at lower p</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99"/>
        <p:cNvGrpSpPr/>
        <p:nvPr/>
      </p:nvGrpSpPr>
      <p:grpSpPr>
        <a:xfrm>
          <a:off x="0" y="0"/>
          <a:ext cx="0" cy="0"/>
          <a:chOff x="0" y="0"/>
          <a:chExt cx="0" cy="0"/>
        </a:xfrm>
      </p:grpSpPr>
      <p:sp>
        <p:nvSpPr>
          <p:cNvPr id="1500" name="Google Shape;1500;p109"/>
          <p:cNvSpPr txBox="1">
            <a:spLocks noGrp="1"/>
          </p:cNvSpPr>
          <p:nvPr>
            <p:ph type="body" idx="1"/>
          </p:nvPr>
        </p:nvSpPr>
        <p:spPr>
          <a:xfrm>
            <a:off x="3068250" y="1958371"/>
            <a:ext cx="3007500" cy="78912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latin typeface="Mangal" panose="02040503050203030202" pitchFamily="18" charset="0"/>
                <a:cs typeface="Mangal" panose="02040503050203030202" pitchFamily="18" charset="0"/>
              </a:rPr>
              <a:t>Do you have any questions?</a:t>
            </a:r>
            <a:endParaRPr dirty="0">
              <a:solidFill>
                <a:schemeClr val="tx1"/>
              </a:solidFill>
              <a:latin typeface="Mangal" panose="02040503050203030202" pitchFamily="18" charset="0"/>
              <a:cs typeface="Mangal" panose="02040503050203030202" pitchFamily="18" charset="0"/>
            </a:endParaRPr>
          </a:p>
          <a:p>
            <a:pPr marL="0" lvl="0" indent="0" algn="ctr" rtl="0">
              <a:spcBef>
                <a:spcPts val="1600"/>
              </a:spcBef>
              <a:spcAft>
                <a:spcPts val="0"/>
              </a:spcAft>
              <a:buNone/>
            </a:pPr>
            <a:r>
              <a:rPr lang="en-AU" dirty="0" err="1">
                <a:solidFill>
                  <a:schemeClr val="tx1"/>
                </a:solidFill>
                <a:uFill>
                  <a:noFill/>
                </a:uFill>
                <a:latin typeface="Mangal" panose="02040503050203030202" pitchFamily="18" charset="0"/>
                <a:cs typeface="Mangal" panose="02040503050203030202" pitchFamily="18" charset="0"/>
                <a:hlinkClick r:id="rId3">
                  <a:extLst>
                    <a:ext uri="{A12FA001-AC4F-418D-AE19-62706E023703}">
                      <ahyp:hlinkClr xmlns:ahyp="http://schemas.microsoft.com/office/drawing/2018/hyperlinkcolor" val="tx"/>
                    </a:ext>
                  </a:extLst>
                </a:hlinkClick>
              </a:rPr>
              <a:t>tavis.d.bennett</a:t>
            </a:r>
            <a:r>
              <a:rPr lang="en" dirty="0">
                <a:solidFill>
                  <a:schemeClr val="tx1"/>
                </a:solidFill>
                <a:uFill>
                  <a:noFill/>
                </a:uFill>
                <a:latin typeface="Mangal" panose="02040503050203030202" pitchFamily="18" charset="0"/>
                <a:cs typeface="Mangal" panose="02040503050203030202" pitchFamily="18" charset="0"/>
                <a:hlinkClick r:id="rId3">
                  <a:extLst>
                    <a:ext uri="{A12FA001-AC4F-418D-AE19-62706E023703}">
                      <ahyp:hlinkClr xmlns:ahyp="http://schemas.microsoft.com/office/drawing/2018/hyperlinkcolor" val="tx"/>
                    </a:ext>
                  </a:extLst>
                </a:hlinkClick>
              </a:rPr>
              <a:t>@gmail.com</a:t>
            </a:r>
            <a:endParaRPr dirty="0">
              <a:solidFill>
                <a:schemeClr val="tx1"/>
              </a:solidFill>
              <a:latin typeface="Mangal" panose="02040503050203030202" pitchFamily="18" charset="0"/>
              <a:cs typeface="Mangal" panose="02040503050203030202" pitchFamily="18" charset="0"/>
            </a:endParaRPr>
          </a:p>
        </p:txBody>
      </p:sp>
      <p:sp>
        <p:nvSpPr>
          <p:cNvPr id="1501" name="Google Shape;1501;p109"/>
          <p:cNvSpPr txBox="1">
            <a:spLocks noGrp="1"/>
          </p:cNvSpPr>
          <p:nvPr>
            <p:ph type="title"/>
          </p:nvPr>
        </p:nvSpPr>
        <p:spPr>
          <a:xfrm>
            <a:off x="713250" y="1016951"/>
            <a:ext cx="7717500" cy="7067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solidFill>
                  <a:schemeClr val="dk1"/>
                </a:solidFill>
              </a:rPr>
              <a:t>THANKS!</a:t>
            </a:r>
            <a:endParaRPr sz="4000"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81"/>
          <p:cNvSpPr txBox="1">
            <a:spLocks noGrp="1"/>
          </p:cNvSpPr>
          <p:nvPr>
            <p:ph type="title" idx="15"/>
          </p:nvPr>
        </p:nvSpPr>
        <p:spPr>
          <a:xfrm>
            <a:off x="1974300" y="683125"/>
            <a:ext cx="51954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Example Solution</a:t>
            </a:r>
            <a:endParaRPr dirty="0">
              <a:solidFill>
                <a:schemeClr val="dk1"/>
              </a:solidFill>
            </a:endParaRPr>
          </a:p>
        </p:txBody>
      </p:sp>
      <p:pic>
        <p:nvPicPr>
          <p:cNvPr id="27" name="Picture 26" descr="Diagram&#10;&#10;Description automatically generated">
            <a:extLst>
              <a:ext uri="{FF2B5EF4-FFF2-40B4-BE49-F238E27FC236}">
                <a16:creationId xmlns:a16="http://schemas.microsoft.com/office/drawing/2014/main" id="{CE7D6469-A83C-427C-8C44-A860E9606024}"/>
              </a:ext>
            </a:extLst>
          </p:cNvPr>
          <p:cNvPicPr>
            <a:picLocks noChangeAspect="1"/>
          </p:cNvPicPr>
          <p:nvPr/>
        </p:nvPicPr>
        <p:blipFill>
          <a:blip r:embed="rId3"/>
          <a:stretch>
            <a:fillRect/>
          </a:stretch>
        </p:blipFill>
        <p:spPr>
          <a:xfrm>
            <a:off x="5109779" y="1211725"/>
            <a:ext cx="3439280" cy="3095625"/>
          </a:xfrm>
          <a:prstGeom prst="rect">
            <a:avLst/>
          </a:prstGeom>
        </p:spPr>
      </p:pic>
      <mc:AlternateContent xmlns:mc="http://schemas.openxmlformats.org/markup-compatibility/2006" xmlns:a14="http://schemas.microsoft.com/office/drawing/2010/main">
        <mc:Choice Requires="a14">
          <p:sp>
            <p:nvSpPr>
              <p:cNvPr id="43" name="Google Shape;707;p79">
                <a:extLst>
                  <a:ext uri="{FF2B5EF4-FFF2-40B4-BE49-F238E27FC236}">
                    <a16:creationId xmlns:a16="http://schemas.microsoft.com/office/drawing/2014/main" id="{C4183C2C-6644-403B-B497-A741AE82FFE0}"/>
                  </a:ext>
                </a:extLst>
              </p:cNvPr>
              <p:cNvSpPr txBox="1">
                <a:spLocks noGrp="1"/>
              </p:cNvSpPr>
              <p:nvPr>
                <p:ph type="subTitle" idx="1"/>
              </p:nvPr>
            </p:nvSpPr>
            <p:spPr>
              <a:xfrm>
                <a:off x="599320" y="1433475"/>
                <a:ext cx="4510459" cy="28738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latin typeface="Mangal" panose="02040503050203030202" pitchFamily="18" charset="0"/>
                    <a:cs typeface="Mangal" panose="02040503050203030202" pitchFamily="18" charset="0"/>
                  </a:rPr>
                  <a:t>Solution represened by the set of ordered subsets: </a:t>
                </a:r>
                <a:r>
                  <a:rPr lang="en" sz="1600" b="1" dirty="0">
                    <a:latin typeface="Mangal" panose="02040503050203030202" pitchFamily="18" charset="0"/>
                    <a:cs typeface="Mangal" panose="02040503050203030202" pitchFamily="18" charset="0"/>
                  </a:rPr>
                  <a:t>(1, 2), (3)</a:t>
                </a:r>
              </a:p>
              <a:p>
                <a:pPr marL="0" lvl="0" indent="0" algn="l" rtl="0">
                  <a:spcBef>
                    <a:spcPts val="0"/>
                  </a:spcBef>
                  <a:spcAft>
                    <a:spcPts val="0"/>
                  </a:spcAft>
                  <a:buNone/>
                </a:pPr>
                <a:endParaRPr lang="en" sz="1600" b="1" dirty="0">
                  <a:latin typeface="Mangal" panose="02040503050203030202" pitchFamily="18" charset="0"/>
                  <a:cs typeface="Mangal" panose="02040503050203030202" pitchFamily="18" charset="0"/>
                </a:endParaRPr>
              </a:p>
              <a:p>
                <a:pPr marL="0" lvl="0" indent="0" algn="l" rtl="0">
                  <a:spcBef>
                    <a:spcPts val="0"/>
                  </a:spcBef>
                  <a:spcAft>
                    <a:spcPts val="0"/>
                  </a:spcAft>
                  <a:buNone/>
                </a:pPr>
                <a:r>
                  <a:rPr lang="en" sz="1600" dirty="0">
                    <a:latin typeface="Mangal" panose="02040503050203030202" pitchFamily="18" charset="0"/>
                    <a:cs typeface="Mangal" panose="02040503050203030202" pitchFamily="18" charset="0"/>
                  </a:rPr>
                  <a:t>Order of subsets does not matter, </a:t>
                </a:r>
              </a:p>
              <a:p>
                <a:pPr marL="0" lvl="0" indent="0" algn="l" rtl="0">
                  <a:spcBef>
                    <a:spcPts val="0"/>
                  </a:spcBef>
                  <a:spcAft>
                    <a:spcPts val="0"/>
                  </a:spcAft>
                  <a:buNone/>
                </a:pPr>
                <a:r>
                  <a:rPr lang="en" sz="1600" dirty="0">
                    <a:latin typeface="Mangal" panose="02040503050203030202" pitchFamily="18" charset="0"/>
                    <a:cs typeface="Mangal" panose="02040503050203030202" pitchFamily="18" charset="0"/>
                  </a:rPr>
                  <a:t>(1, 2), (3) </a:t>
                </a:r>
                <a14:m>
                  <m:oMath xmlns:m="http://schemas.openxmlformats.org/officeDocument/2006/math">
                    <m:r>
                      <a:rPr lang="en" sz="1600" i="1" smtClean="0">
                        <a:latin typeface="Cambria Math" panose="02040503050406030204" pitchFamily="18" charset="0"/>
                        <a:ea typeface="Cambria Math" panose="02040503050406030204" pitchFamily="18" charset="0"/>
                        <a:cs typeface="Mangal" panose="02040503050203030202" pitchFamily="18" charset="0"/>
                      </a:rPr>
                      <m:t>≡</m:t>
                    </m:r>
                  </m:oMath>
                </a14:m>
                <a:r>
                  <a:rPr lang="en" sz="1600" dirty="0">
                    <a:latin typeface="Mangal" panose="02040503050203030202" pitchFamily="18" charset="0"/>
                    <a:cs typeface="Mangal" panose="02040503050203030202" pitchFamily="18" charset="0"/>
                  </a:rPr>
                  <a:t> (3), (1, 2)</a:t>
                </a:r>
                <a:endParaRPr sz="1600" dirty="0">
                  <a:latin typeface="Mangal" panose="02040503050203030202" pitchFamily="18" charset="0"/>
                  <a:cs typeface="Mangal" panose="02040503050203030202" pitchFamily="18" charset="0"/>
                </a:endParaRPr>
              </a:p>
            </p:txBody>
          </p:sp>
        </mc:Choice>
        <mc:Fallback xmlns="">
          <p:sp>
            <p:nvSpPr>
              <p:cNvPr id="43" name="Google Shape;707;p79">
                <a:extLst>
                  <a:ext uri="{FF2B5EF4-FFF2-40B4-BE49-F238E27FC236}">
                    <a16:creationId xmlns:a16="http://schemas.microsoft.com/office/drawing/2014/main" id="{C4183C2C-6644-403B-B497-A741AE82FFE0}"/>
                  </a:ext>
                </a:extLst>
              </p:cNvPr>
              <p:cNvSpPr txBox="1">
                <a:spLocks noGrp="1" noRot="1" noChangeAspect="1" noMove="1" noResize="1" noEditPoints="1" noAdjustHandles="1" noChangeArrowheads="1" noChangeShapeType="1" noTextEdit="1"/>
              </p:cNvSpPr>
              <p:nvPr>
                <p:ph type="subTitle" idx="1"/>
              </p:nvPr>
            </p:nvSpPr>
            <p:spPr>
              <a:xfrm>
                <a:off x="599320" y="1433475"/>
                <a:ext cx="4510459" cy="2873875"/>
              </a:xfrm>
              <a:prstGeom prst="rect">
                <a:avLst/>
              </a:prstGeom>
              <a:blipFill>
                <a:blip r:embed="rId4"/>
                <a:stretch>
                  <a:fillRect l="-676"/>
                </a:stretch>
              </a:blipFill>
            </p:spPr>
            <p:txBody>
              <a:bodyPr/>
              <a:lstStyle/>
              <a:p>
                <a:r>
                  <a:rPr lang="en-AU">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82"/>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700" dirty="0">
                <a:solidFill>
                  <a:schemeClr val="dk1"/>
                </a:solidFill>
              </a:rPr>
              <a:t>Full Solution Space</a:t>
            </a:r>
            <a:endParaRPr sz="2700" dirty="0">
              <a:solidFill>
                <a:schemeClr val="dk1"/>
              </a:solidFill>
            </a:endParaRPr>
          </a:p>
        </p:txBody>
      </p:sp>
      <p:sp>
        <p:nvSpPr>
          <p:cNvPr id="736" name="Google Shape;736;p82"/>
          <p:cNvSpPr txBox="1">
            <a:spLocks noGrp="1"/>
          </p:cNvSpPr>
          <p:nvPr>
            <p:ph type="body" idx="1"/>
          </p:nvPr>
        </p:nvSpPr>
        <p:spPr>
          <a:xfrm>
            <a:off x="642700" y="1211726"/>
            <a:ext cx="7967900" cy="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dirty="0">
                <a:solidFill>
                  <a:schemeClr val="tx1"/>
                </a:solidFill>
                <a:latin typeface="Mangal" panose="02040503050203030202" pitchFamily="18" charset="0"/>
                <a:cs typeface="Mangal" panose="02040503050203030202" pitchFamily="18" charset="0"/>
              </a:rPr>
              <a:t>A</a:t>
            </a:r>
            <a:r>
              <a:rPr lang="en-GB" sz="1200" b="0" i="0" dirty="0">
                <a:solidFill>
                  <a:schemeClr val="tx1"/>
                </a:solidFill>
                <a:effectLst/>
                <a:latin typeface="Mangal" panose="02040503050203030202" pitchFamily="18" charset="0"/>
                <a:cs typeface="Mangal" panose="02040503050203030202" pitchFamily="18" charset="0"/>
              </a:rPr>
              <a:t> </a:t>
            </a:r>
            <a:r>
              <a:rPr lang="en-GB" sz="1200" b="1" i="0" dirty="0">
                <a:solidFill>
                  <a:schemeClr val="tx1"/>
                </a:solidFill>
                <a:effectLst/>
                <a:latin typeface="Mangal" panose="02040503050203030202" pitchFamily="18" charset="0"/>
                <a:cs typeface="Mangal" panose="02040503050203030202" pitchFamily="18" charset="0"/>
              </a:rPr>
              <a:t>partition of a set</a:t>
            </a:r>
            <a:r>
              <a:rPr lang="en-GB" sz="1200" b="0" i="0" dirty="0">
                <a:solidFill>
                  <a:schemeClr val="tx1"/>
                </a:solidFill>
                <a:effectLst/>
                <a:latin typeface="Mangal" panose="02040503050203030202" pitchFamily="18" charset="0"/>
                <a:cs typeface="Mangal" panose="02040503050203030202" pitchFamily="18" charset="0"/>
              </a:rPr>
              <a:t> is a grouping of all of its elements into non-empty subsets, such that every element is included in exactly one subset.</a:t>
            </a:r>
            <a:endParaRPr sz="1200" dirty="0">
              <a:solidFill>
                <a:schemeClr val="tx1"/>
              </a:solidFill>
              <a:latin typeface="Mangal" panose="02040503050203030202" pitchFamily="18" charset="0"/>
              <a:cs typeface="Mangal" panose="02040503050203030202" pitchFamily="18" charset="0"/>
            </a:endParaRPr>
          </a:p>
        </p:txBody>
      </p:sp>
      <p:grpSp>
        <p:nvGrpSpPr>
          <p:cNvPr id="8" name="Group 7">
            <a:extLst>
              <a:ext uri="{FF2B5EF4-FFF2-40B4-BE49-F238E27FC236}">
                <a16:creationId xmlns:a16="http://schemas.microsoft.com/office/drawing/2014/main" id="{DCE84877-C7FD-4CF8-89B6-9D2BACC813DA}"/>
              </a:ext>
            </a:extLst>
          </p:cNvPr>
          <p:cNvGrpSpPr/>
          <p:nvPr/>
        </p:nvGrpSpPr>
        <p:grpSpPr>
          <a:xfrm>
            <a:off x="615083" y="2295527"/>
            <a:ext cx="1195625" cy="1057274"/>
            <a:chOff x="642700" y="1985963"/>
            <a:chExt cx="1195625" cy="1057274"/>
          </a:xfrm>
        </p:grpSpPr>
        <p:sp>
          <p:nvSpPr>
            <p:cNvPr id="10" name="Google Shape;736;p82">
              <a:extLst>
                <a:ext uri="{FF2B5EF4-FFF2-40B4-BE49-F238E27FC236}">
                  <a16:creationId xmlns:a16="http://schemas.microsoft.com/office/drawing/2014/main" id="{4A9F6290-576B-40CF-BFEB-53D7495D91CE}"/>
                </a:ext>
              </a:extLst>
            </p:cNvPr>
            <p:cNvSpPr txBox="1">
              <a:spLocks/>
            </p:cNvSpPr>
            <p:nvPr/>
          </p:nvSpPr>
          <p:spPr>
            <a:xfrm>
              <a:off x="642700" y="1985963"/>
              <a:ext cx="1195624" cy="2905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hlink"/>
                </a:buClr>
                <a:buSzPts val="1200"/>
                <a:buFont typeface="Manjari"/>
                <a:buChar char="●"/>
                <a:defRPr sz="1400" b="0" i="0" u="none" strike="noStrike" cap="none">
                  <a:solidFill>
                    <a:schemeClr val="hlink"/>
                  </a:solidFill>
                  <a:latin typeface="Manjari"/>
                  <a:ea typeface="Manjari"/>
                  <a:cs typeface="Manjari"/>
                  <a:sym typeface="Manjari"/>
                </a:defRPr>
              </a:lvl1pPr>
              <a:lvl2pPr marL="914400" marR="0" lvl="1"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2pPr>
              <a:lvl3pPr marL="1371600" marR="0" lvl="2"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3pPr>
              <a:lvl4pPr marL="1828800" marR="0" lvl="3"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4pPr>
              <a:lvl5pPr marL="2286000" marR="0" lvl="4"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5pPr>
              <a:lvl6pPr marL="2743200" marR="0" lvl="5"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6pPr>
              <a:lvl7pPr marL="3200400" marR="0" lvl="6"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7pPr>
              <a:lvl8pPr marL="3657600" marR="0" lvl="7"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8pPr>
              <a:lvl9pPr marL="4114800" marR="0" lvl="8" indent="-304800" algn="l" rtl="0">
                <a:lnSpc>
                  <a:spcPct val="115000"/>
                </a:lnSpc>
                <a:spcBef>
                  <a:spcPts val="1600"/>
                </a:spcBef>
                <a:spcAft>
                  <a:spcPts val="160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9pPr>
            </a:lstStyle>
            <a:p>
              <a:pPr marL="0" indent="0" algn="ctr">
                <a:buFont typeface="Manjari"/>
                <a:buNone/>
              </a:pPr>
              <a:r>
                <a:rPr lang="en-GB" sz="1200" b="1" dirty="0">
                  <a:solidFill>
                    <a:schemeClr val="tx1"/>
                  </a:solidFill>
                  <a:latin typeface="Mangal" panose="02040503050203030202" pitchFamily="18" charset="0"/>
                  <a:cs typeface="Mangal" panose="02040503050203030202" pitchFamily="18" charset="0"/>
                </a:rPr>
                <a:t>Original set</a:t>
              </a:r>
            </a:p>
            <a:p>
              <a:pPr marL="0" indent="0" algn="ctr">
                <a:buFont typeface="Manjari"/>
                <a:buNone/>
              </a:pPr>
              <a:endParaRPr lang="en-GB" sz="1200" b="1" dirty="0">
                <a:solidFill>
                  <a:schemeClr val="tx1"/>
                </a:solidFill>
                <a:latin typeface="Mangal" panose="02040503050203030202" pitchFamily="18" charset="0"/>
                <a:cs typeface="Mangal" panose="02040503050203030202" pitchFamily="18" charset="0"/>
              </a:endParaRPr>
            </a:p>
          </p:txBody>
        </p:sp>
        <p:sp>
          <p:nvSpPr>
            <p:cNvPr id="11" name="Google Shape;736;p82">
              <a:extLst>
                <a:ext uri="{FF2B5EF4-FFF2-40B4-BE49-F238E27FC236}">
                  <a16:creationId xmlns:a16="http://schemas.microsoft.com/office/drawing/2014/main" id="{0D269908-3AC2-465F-B161-C108882C47AD}"/>
                </a:ext>
              </a:extLst>
            </p:cNvPr>
            <p:cNvSpPr txBox="1">
              <a:spLocks/>
            </p:cNvSpPr>
            <p:nvPr/>
          </p:nvSpPr>
          <p:spPr>
            <a:xfrm>
              <a:off x="642700" y="2276474"/>
              <a:ext cx="1195625" cy="766763"/>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hlink"/>
                </a:buClr>
                <a:buSzPts val="1200"/>
                <a:buFont typeface="Manjari"/>
                <a:buChar char="●"/>
                <a:defRPr sz="1400" b="0" i="0" u="none" strike="noStrike" cap="none">
                  <a:solidFill>
                    <a:schemeClr val="hlink"/>
                  </a:solidFill>
                  <a:latin typeface="Manjari"/>
                  <a:ea typeface="Manjari"/>
                  <a:cs typeface="Manjari"/>
                  <a:sym typeface="Manjari"/>
                </a:defRPr>
              </a:lvl1pPr>
              <a:lvl2pPr marL="914400" marR="0" lvl="1"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2pPr>
              <a:lvl3pPr marL="1371600" marR="0" lvl="2"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3pPr>
              <a:lvl4pPr marL="1828800" marR="0" lvl="3"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4pPr>
              <a:lvl5pPr marL="2286000" marR="0" lvl="4"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5pPr>
              <a:lvl6pPr marL="2743200" marR="0" lvl="5"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6pPr>
              <a:lvl7pPr marL="3200400" marR="0" lvl="6"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7pPr>
              <a:lvl8pPr marL="3657600" marR="0" lvl="7"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8pPr>
              <a:lvl9pPr marL="4114800" marR="0" lvl="8" indent="-304800" algn="l" rtl="0">
                <a:lnSpc>
                  <a:spcPct val="115000"/>
                </a:lnSpc>
                <a:spcBef>
                  <a:spcPts val="1600"/>
                </a:spcBef>
                <a:spcAft>
                  <a:spcPts val="160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9pPr>
            </a:lstStyle>
            <a:p>
              <a:pPr marL="0" indent="0" algn="ctr">
                <a:buFont typeface="Manjari"/>
                <a:buNone/>
              </a:pPr>
              <a:r>
                <a:rPr lang="en-GB" sz="1200" dirty="0">
                  <a:solidFill>
                    <a:schemeClr val="tx1"/>
                  </a:solidFill>
                  <a:latin typeface="Mangal" panose="02040503050203030202" pitchFamily="18" charset="0"/>
                  <a:cs typeface="Mangal" panose="02040503050203030202" pitchFamily="18" charset="0"/>
                </a:rPr>
                <a:t>(1, 2, 3)</a:t>
              </a:r>
            </a:p>
          </p:txBody>
        </p:sp>
      </p:grpSp>
      <p:cxnSp>
        <p:nvCxnSpPr>
          <p:cNvPr id="3" name="Straight Arrow Connector 2">
            <a:extLst>
              <a:ext uri="{FF2B5EF4-FFF2-40B4-BE49-F238E27FC236}">
                <a16:creationId xmlns:a16="http://schemas.microsoft.com/office/drawing/2014/main" id="{6049741E-9413-4526-BB51-3427AB174543}"/>
              </a:ext>
            </a:extLst>
          </p:cNvPr>
          <p:cNvCxnSpPr>
            <a:cxnSpLocks/>
            <a:stCxn id="11" idx="3"/>
          </p:cNvCxnSpPr>
          <p:nvPr/>
        </p:nvCxnSpPr>
        <p:spPr>
          <a:xfrm>
            <a:off x="1810708" y="2969420"/>
            <a:ext cx="1182245" cy="18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44086D00-363E-491B-A27D-AEA0739B7E89}"/>
              </a:ext>
            </a:extLst>
          </p:cNvPr>
          <p:cNvGrpSpPr/>
          <p:nvPr/>
        </p:nvGrpSpPr>
        <p:grpSpPr>
          <a:xfrm>
            <a:off x="2992953" y="2035493"/>
            <a:ext cx="1198800" cy="1814511"/>
            <a:chOff x="2587625" y="1985963"/>
            <a:chExt cx="1198800" cy="1814511"/>
          </a:xfrm>
        </p:grpSpPr>
        <p:sp>
          <p:nvSpPr>
            <p:cNvPr id="14" name="Google Shape;736;p82">
              <a:extLst>
                <a:ext uri="{FF2B5EF4-FFF2-40B4-BE49-F238E27FC236}">
                  <a16:creationId xmlns:a16="http://schemas.microsoft.com/office/drawing/2014/main" id="{170F2881-29C2-4D4F-B0DE-3728CD92544D}"/>
                </a:ext>
              </a:extLst>
            </p:cNvPr>
            <p:cNvSpPr txBox="1">
              <a:spLocks/>
            </p:cNvSpPr>
            <p:nvPr/>
          </p:nvSpPr>
          <p:spPr>
            <a:xfrm>
              <a:off x="2587625" y="2276473"/>
              <a:ext cx="1195625" cy="1524001"/>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hlink"/>
                </a:buClr>
                <a:buSzPts val="1200"/>
                <a:buFont typeface="Manjari"/>
                <a:buChar char="●"/>
                <a:defRPr sz="1400" b="0" i="0" u="none" strike="noStrike" cap="none">
                  <a:solidFill>
                    <a:schemeClr val="hlink"/>
                  </a:solidFill>
                  <a:latin typeface="Manjari"/>
                  <a:ea typeface="Manjari"/>
                  <a:cs typeface="Manjari"/>
                  <a:sym typeface="Manjari"/>
                </a:defRPr>
              </a:lvl1pPr>
              <a:lvl2pPr marL="914400" marR="0" lvl="1"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2pPr>
              <a:lvl3pPr marL="1371600" marR="0" lvl="2"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3pPr>
              <a:lvl4pPr marL="1828800" marR="0" lvl="3"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4pPr>
              <a:lvl5pPr marL="2286000" marR="0" lvl="4"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5pPr>
              <a:lvl6pPr marL="2743200" marR="0" lvl="5"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6pPr>
              <a:lvl7pPr marL="3200400" marR="0" lvl="6"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7pPr>
              <a:lvl8pPr marL="3657600" marR="0" lvl="7"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8pPr>
              <a:lvl9pPr marL="4114800" marR="0" lvl="8" indent="-304800" algn="l" rtl="0">
                <a:lnSpc>
                  <a:spcPct val="115000"/>
                </a:lnSpc>
                <a:spcBef>
                  <a:spcPts val="1600"/>
                </a:spcBef>
                <a:spcAft>
                  <a:spcPts val="160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9pPr>
            </a:lstStyle>
            <a:p>
              <a:pPr marL="0" indent="0" algn="ctr">
                <a:lnSpc>
                  <a:spcPct val="150000"/>
                </a:lnSpc>
                <a:buFont typeface="Manjari"/>
                <a:buNone/>
              </a:pPr>
              <a:r>
                <a:rPr lang="en-GB" sz="1200" dirty="0">
                  <a:solidFill>
                    <a:schemeClr val="tx1"/>
                  </a:solidFill>
                  <a:latin typeface="Mangal" panose="02040503050203030202" pitchFamily="18" charset="0"/>
                  <a:cs typeface="Mangal" panose="02040503050203030202" pitchFamily="18" charset="0"/>
                </a:rPr>
                <a:t>(1, 2, 3)</a:t>
              </a:r>
            </a:p>
            <a:p>
              <a:pPr marL="0" indent="0" algn="ctr">
                <a:lnSpc>
                  <a:spcPct val="150000"/>
                </a:lnSpc>
                <a:buFont typeface="Manjari"/>
                <a:buNone/>
              </a:pPr>
              <a:r>
                <a:rPr lang="en-GB" sz="1200" dirty="0">
                  <a:solidFill>
                    <a:schemeClr val="tx1"/>
                  </a:solidFill>
                  <a:latin typeface="Mangal" panose="02040503050203030202" pitchFamily="18" charset="0"/>
                  <a:cs typeface="Mangal" panose="02040503050203030202" pitchFamily="18" charset="0"/>
                </a:rPr>
                <a:t>(1, 2), (3)</a:t>
              </a:r>
            </a:p>
            <a:p>
              <a:pPr marL="0" indent="0" algn="ctr">
                <a:lnSpc>
                  <a:spcPct val="150000"/>
                </a:lnSpc>
                <a:buFont typeface="Manjari"/>
                <a:buNone/>
              </a:pPr>
              <a:r>
                <a:rPr lang="en-GB" sz="1200" dirty="0">
                  <a:solidFill>
                    <a:schemeClr val="tx1"/>
                  </a:solidFill>
                  <a:latin typeface="Mangal" panose="02040503050203030202" pitchFamily="18" charset="0"/>
                  <a:cs typeface="Mangal" panose="02040503050203030202" pitchFamily="18" charset="0"/>
                </a:rPr>
                <a:t>(1, 3), (2)</a:t>
              </a:r>
            </a:p>
            <a:p>
              <a:pPr marL="0" indent="0" algn="ctr">
                <a:lnSpc>
                  <a:spcPct val="150000"/>
                </a:lnSpc>
                <a:buFont typeface="Manjari"/>
                <a:buNone/>
              </a:pPr>
              <a:r>
                <a:rPr lang="en-GB" sz="1200" dirty="0">
                  <a:solidFill>
                    <a:schemeClr val="tx1"/>
                  </a:solidFill>
                  <a:latin typeface="Mangal" panose="02040503050203030202" pitchFamily="18" charset="0"/>
                  <a:cs typeface="Mangal" panose="02040503050203030202" pitchFamily="18" charset="0"/>
                </a:rPr>
                <a:t>(1), (2, 3)</a:t>
              </a:r>
            </a:p>
            <a:p>
              <a:pPr marL="0" indent="0" algn="ctr">
                <a:lnSpc>
                  <a:spcPct val="150000"/>
                </a:lnSpc>
                <a:buFont typeface="Manjari"/>
                <a:buNone/>
              </a:pPr>
              <a:r>
                <a:rPr lang="en-GB" sz="1200" dirty="0">
                  <a:solidFill>
                    <a:schemeClr val="tx1"/>
                  </a:solidFill>
                  <a:latin typeface="Mangal" panose="02040503050203030202" pitchFamily="18" charset="0"/>
                  <a:cs typeface="Mangal" panose="02040503050203030202" pitchFamily="18" charset="0"/>
                </a:rPr>
                <a:t>(1), (2), (3)</a:t>
              </a:r>
            </a:p>
          </p:txBody>
        </p:sp>
        <p:sp>
          <p:nvSpPr>
            <p:cNvPr id="15" name="Google Shape;736;p82">
              <a:extLst>
                <a:ext uri="{FF2B5EF4-FFF2-40B4-BE49-F238E27FC236}">
                  <a16:creationId xmlns:a16="http://schemas.microsoft.com/office/drawing/2014/main" id="{C0176036-D49F-49F9-9967-9E7D3C130B66}"/>
                </a:ext>
              </a:extLst>
            </p:cNvPr>
            <p:cNvSpPr txBox="1">
              <a:spLocks/>
            </p:cNvSpPr>
            <p:nvPr/>
          </p:nvSpPr>
          <p:spPr>
            <a:xfrm>
              <a:off x="2590801" y="1985963"/>
              <a:ext cx="1195624" cy="2905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hlink"/>
                </a:buClr>
                <a:buSzPts val="1200"/>
                <a:buFont typeface="Manjari"/>
                <a:buChar char="●"/>
                <a:defRPr sz="1400" b="0" i="0" u="none" strike="noStrike" cap="none">
                  <a:solidFill>
                    <a:schemeClr val="hlink"/>
                  </a:solidFill>
                  <a:latin typeface="Manjari"/>
                  <a:ea typeface="Manjari"/>
                  <a:cs typeface="Manjari"/>
                  <a:sym typeface="Manjari"/>
                </a:defRPr>
              </a:lvl1pPr>
              <a:lvl2pPr marL="914400" marR="0" lvl="1"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2pPr>
              <a:lvl3pPr marL="1371600" marR="0" lvl="2"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3pPr>
              <a:lvl4pPr marL="1828800" marR="0" lvl="3"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4pPr>
              <a:lvl5pPr marL="2286000" marR="0" lvl="4"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5pPr>
              <a:lvl6pPr marL="2743200" marR="0" lvl="5"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6pPr>
              <a:lvl7pPr marL="3200400" marR="0" lvl="6"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7pPr>
              <a:lvl8pPr marL="3657600" marR="0" lvl="7"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8pPr>
              <a:lvl9pPr marL="4114800" marR="0" lvl="8" indent="-304800" algn="l" rtl="0">
                <a:lnSpc>
                  <a:spcPct val="115000"/>
                </a:lnSpc>
                <a:spcBef>
                  <a:spcPts val="1600"/>
                </a:spcBef>
                <a:spcAft>
                  <a:spcPts val="160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9pPr>
            </a:lstStyle>
            <a:p>
              <a:pPr marL="0" indent="0" algn="ctr">
                <a:buFont typeface="Manjari"/>
                <a:buNone/>
              </a:pPr>
              <a:r>
                <a:rPr lang="en-GB" sz="1200" b="1" dirty="0">
                  <a:solidFill>
                    <a:schemeClr val="tx1"/>
                  </a:solidFill>
                  <a:latin typeface="Mangal" panose="02040503050203030202" pitchFamily="18" charset="0"/>
                  <a:cs typeface="Mangal" panose="02040503050203030202" pitchFamily="18" charset="0"/>
                </a:rPr>
                <a:t>All partitions</a:t>
              </a:r>
            </a:p>
            <a:p>
              <a:pPr marL="0" indent="0" algn="ctr">
                <a:buFont typeface="Manjari"/>
                <a:buNone/>
              </a:pPr>
              <a:endParaRPr lang="en-GB" sz="1200" b="1" dirty="0">
                <a:solidFill>
                  <a:schemeClr val="tx1"/>
                </a:solidFill>
                <a:latin typeface="Mangal" panose="02040503050203030202" pitchFamily="18" charset="0"/>
                <a:cs typeface="Mangal" panose="02040503050203030202" pitchFamily="18" charset="0"/>
              </a:endParaRPr>
            </a:p>
          </p:txBody>
        </p:sp>
      </p:grpSp>
      <p:grpSp>
        <p:nvGrpSpPr>
          <p:cNvPr id="5" name="Group 4">
            <a:extLst>
              <a:ext uri="{FF2B5EF4-FFF2-40B4-BE49-F238E27FC236}">
                <a16:creationId xmlns:a16="http://schemas.microsoft.com/office/drawing/2014/main" id="{E25C5A56-9CF8-4756-AA53-BB250BE1DF0F}"/>
              </a:ext>
            </a:extLst>
          </p:cNvPr>
          <p:cNvGrpSpPr/>
          <p:nvPr/>
        </p:nvGrpSpPr>
        <p:grpSpPr>
          <a:xfrm>
            <a:off x="5407778" y="1790700"/>
            <a:ext cx="2718435" cy="2395539"/>
            <a:chOff x="4410075" y="1985961"/>
            <a:chExt cx="2718435" cy="2395539"/>
          </a:xfrm>
        </p:grpSpPr>
        <p:sp>
          <p:nvSpPr>
            <p:cNvPr id="16" name="Google Shape;736;p82">
              <a:extLst>
                <a:ext uri="{FF2B5EF4-FFF2-40B4-BE49-F238E27FC236}">
                  <a16:creationId xmlns:a16="http://schemas.microsoft.com/office/drawing/2014/main" id="{9D27D384-9D1A-4653-A01A-9474A0EBE77F}"/>
                </a:ext>
              </a:extLst>
            </p:cNvPr>
            <p:cNvSpPr txBox="1">
              <a:spLocks/>
            </p:cNvSpPr>
            <p:nvPr/>
          </p:nvSpPr>
          <p:spPr>
            <a:xfrm>
              <a:off x="4410075" y="2276473"/>
              <a:ext cx="2718435" cy="2105027"/>
            </a:xfrm>
            <a:prstGeom prst="rect">
              <a:avLst/>
            </a:prstGeom>
            <a:noFill/>
            <a:ln>
              <a:solidFill>
                <a:schemeClr val="tx1"/>
              </a:solidFill>
            </a:ln>
          </p:spPr>
          <p:txBody>
            <a:bodyPr spcFirstLastPara="1" wrap="square" lIns="91425" tIns="91425" rIns="91425" bIns="91425" numCol="2"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hlink"/>
                </a:buClr>
                <a:buSzPts val="1200"/>
                <a:buFont typeface="Manjari"/>
                <a:buChar char="●"/>
                <a:defRPr sz="1400" b="0" i="0" u="none" strike="noStrike" cap="none">
                  <a:solidFill>
                    <a:schemeClr val="hlink"/>
                  </a:solidFill>
                  <a:latin typeface="Manjari"/>
                  <a:ea typeface="Manjari"/>
                  <a:cs typeface="Manjari"/>
                  <a:sym typeface="Manjari"/>
                </a:defRPr>
              </a:lvl1pPr>
              <a:lvl2pPr marL="914400" marR="0" lvl="1"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2pPr>
              <a:lvl3pPr marL="1371600" marR="0" lvl="2"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3pPr>
              <a:lvl4pPr marL="1828800" marR="0" lvl="3"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4pPr>
              <a:lvl5pPr marL="2286000" marR="0" lvl="4"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5pPr>
              <a:lvl6pPr marL="2743200" marR="0" lvl="5"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6pPr>
              <a:lvl7pPr marL="3200400" marR="0" lvl="6"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7pPr>
              <a:lvl8pPr marL="3657600" marR="0" lvl="7"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8pPr>
              <a:lvl9pPr marL="4114800" marR="0" lvl="8" indent="-304800" algn="l" rtl="0">
                <a:lnSpc>
                  <a:spcPct val="115000"/>
                </a:lnSpc>
                <a:spcBef>
                  <a:spcPts val="1600"/>
                </a:spcBef>
                <a:spcAft>
                  <a:spcPts val="160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9pPr>
            </a:lstStyle>
            <a:p>
              <a:pPr marL="0" indent="0" algn="ctr">
                <a:lnSpc>
                  <a:spcPct val="150000"/>
                </a:lnSpc>
                <a:buFont typeface="Manjari"/>
                <a:buNone/>
              </a:pPr>
              <a:r>
                <a:rPr lang="en-GB" sz="1200" dirty="0">
                  <a:solidFill>
                    <a:schemeClr val="tx1"/>
                  </a:solidFill>
                  <a:latin typeface="Mangal" panose="02040503050203030202" pitchFamily="18" charset="0"/>
                  <a:cs typeface="Mangal" panose="02040503050203030202" pitchFamily="18" charset="0"/>
                </a:rPr>
                <a:t>(1, 2, 3)</a:t>
              </a:r>
            </a:p>
            <a:p>
              <a:pPr marL="0" indent="0" algn="ctr">
                <a:lnSpc>
                  <a:spcPct val="150000"/>
                </a:lnSpc>
                <a:buFont typeface="Manjari"/>
                <a:buNone/>
              </a:pPr>
              <a:r>
                <a:rPr lang="en-GB" sz="1200" dirty="0">
                  <a:solidFill>
                    <a:schemeClr val="tx1"/>
                  </a:solidFill>
                  <a:latin typeface="Mangal" panose="02040503050203030202" pitchFamily="18" charset="0"/>
                  <a:cs typeface="Mangal" panose="02040503050203030202" pitchFamily="18" charset="0"/>
                </a:rPr>
                <a:t>(1, 3, 2)</a:t>
              </a:r>
            </a:p>
            <a:p>
              <a:pPr marL="0" indent="0" algn="ctr">
                <a:lnSpc>
                  <a:spcPct val="150000"/>
                </a:lnSpc>
                <a:buFont typeface="Manjari"/>
                <a:buNone/>
              </a:pPr>
              <a:r>
                <a:rPr lang="en-GB" sz="1200" dirty="0">
                  <a:solidFill>
                    <a:schemeClr val="tx1"/>
                  </a:solidFill>
                  <a:latin typeface="Mangal" panose="02040503050203030202" pitchFamily="18" charset="0"/>
                  <a:cs typeface="Mangal" panose="02040503050203030202" pitchFamily="18" charset="0"/>
                </a:rPr>
                <a:t>(2, 1, 3)</a:t>
              </a:r>
            </a:p>
            <a:p>
              <a:pPr marL="0" indent="0" algn="ctr">
                <a:lnSpc>
                  <a:spcPct val="150000"/>
                </a:lnSpc>
                <a:buFont typeface="Manjari"/>
                <a:buNone/>
              </a:pPr>
              <a:r>
                <a:rPr lang="en-GB" sz="1200" dirty="0">
                  <a:solidFill>
                    <a:schemeClr val="tx1"/>
                  </a:solidFill>
                  <a:latin typeface="Mangal" panose="02040503050203030202" pitchFamily="18" charset="0"/>
                  <a:cs typeface="Mangal" panose="02040503050203030202" pitchFamily="18" charset="0"/>
                </a:rPr>
                <a:t>(2, 3, 1)</a:t>
              </a:r>
            </a:p>
            <a:p>
              <a:pPr marL="0" indent="0" algn="ctr">
                <a:lnSpc>
                  <a:spcPct val="150000"/>
                </a:lnSpc>
                <a:buFont typeface="Manjari"/>
                <a:buNone/>
              </a:pPr>
              <a:r>
                <a:rPr lang="en-GB" sz="1200" dirty="0">
                  <a:solidFill>
                    <a:schemeClr val="tx1"/>
                  </a:solidFill>
                  <a:latin typeface="Mangal" panose="02040503050203030202" pitchFamily="18" charset="0"/>
                  <a:cs typeface="Mangal" panose="02040503050203030202" pitchFamily="18" charset="0"/>
                </a:rPr>
                <a:t>(3, 1, 2)</a:t>
              </a:r>
            </a:p>
            <a:p>
              <a:pPr marL="0" indent="0" algn="ctr">
                <a:lnSpc>
                  <a:spcPct val="150000"/>
                </a:lnSpc>
                <a:buFont typeface="Manjari"/>
                <a:buNone/>
              </a:pPr>
              <a:r>
                <a:rPr lang="en-GB" sz="1200" dirty="0">
                  <a:solidFill>
                    <a:schemeClr val="tx1"/>
                  </a:solidFill>
                  <a:latin typeface="Mangal" panose="02040503050203030202" pitchFamily="18" charset="0"/>
                  <a:cs typeface="Mangal" panose="02040503050203030202" pitchFamily="18" charset="0"/>
                </a:rPr>
                <a:t>(3, 2, 1)</a:t>
              </a:r>
            </a:p>
            <a:p>
              <a:pPr marL="0" indent="0" algn="ctr">
                <a:lnSpc>
                  <a:spcPct val="150000"/>
                </a:lnSpc>
                <a:buFont typeface="Manjari"/>
                <a:buNone/>
              </a:pPr>
              <a:r>
                <a:rPr lang="en-GB" sz="1200" dirty="0">
                  <a:solidFill>
                    <a:schemeClr val="tx1"/>
                  </a:solidFill>
                  <a:latin typeface="Mangal" panose="02040503050203030202" pitchFamily="18" charset="0"/>
                  <a:cs typeface="Mangal" panose="02040503050203030202" pitchFamily="18" charset="0"/>
                </a:rPr>
                <a:t>(1, 2), (3)</a:t>
              </a:r>
            </a:p>
            <a:p>
              <a:pPr marL="0" indent="0" algn="ctr">
                <a:lnSpc>
                  <a:spcPct val="150000"/>
                </a:lnSpc>
                <a:buNone/>
              </a:pPr>
              <a:r>
                <a:rPr lang="en-GB" sz="1200" dirty="0">
                  <a:solidFill>
                    <a:schemeClr val="tx1"/>
                  </a:solidFill>
                  <a:latin typeface="Mangal" panose="02040503050203030202" pitchFamily="18" charset="0"/>
                  <a:cs typeface="Mangal" panose="02040503050203030202" pitchFamily="18" charset="0"/>
                </a:rPr>
                <a:t>(2, 1), (3)</a:t>
              </a:r>
            </a:p>
            <a:p>
              <a:pPr marL="0" indent="0" algn="ctr">
                <a:lnSpc>
                  <a:spcPct val="150000"/>
                </a:lnSpc>
                <a:buFont typeface="Manjari"/>
                <a:buNone/>
              </a:pPr>
              <a:r>
                <a:rPr lang="en-GB" sz="1200" dirty="0">
                  <a:solidFill>
                    <a:schemeClr val="tx1"/>
                  </a:solidFill>
                  <a:latin typeface="Mangal" panose="02040503050203030202" pitchFamily="18" charset="0"/>
                  <a:cs typeface="Mangal" panose="02040503050203030202" pitchFamily="18" charset="0"/>
                </a:rPr>
                <a:t>(1, 3), (2)</a:t>
              </a:r>
            </a:p>
            <a:p>
              <a:pPr marL="0" indent="0" algn="ctr">
                <a:lnSpc>
                  <a:spcPct val="150000"/>
                </a:lnSpc>
                <a:buNone/>
              </a:pPr>
              <a:r>
                <a:rPr lang="en-GB" sz="1200" dirty="0">
                  <a:solidFill>
                    <a:schemeClr val="tx1"/>
                  </a:solidFill>
                  <a:latin typeface="Mangal" panose="02040503050203030202" pitchFamily="18" charset="0"/>
                  <a:cs typeface="Mangal" panose="02040503050203030202" pitchFamily="18" charset="0"/>
                </a:rPr>
                <a:t>(3, 1), (2)</a:t>
              </a:r>
            </a:p>
            <a:p>
              <a:pPr marL="0" indent="0" algn="ctr">
                <a:lnSpc>
                  <a:spcPct val="150000"/>
                </a:lnSpc>
                <a:buFont typeface="Manjari"/>
                <a:buNone/>
              </a:pPr>
              <a:r>
                <a:rPr lang="en-GB" sz="1200" dirty="0">
                  <a:solidFill>
                    <a:schemeClr val="tx1"/>
                  </a:solidFill>
                  <a:latin typeface="Mangal" panose="02040503050203030202" pitchFamily="18" charset="0"/>
                  <a:cs typeface="Mangal" panose="02040503050203030202" pitchFamily="18" charset="0"/>
                </a:rPr>
                <a:t>(1), (2, 3)</a:t>
              </a:r>
            </a:p>
            <a:p>
              <a:pPr marL="0" indent="0" algn="ctr">
                <a:lnSpc>
                  <a:spcPct val="150000"/>
                </a:lnSpc>
                <a:buFont typeface="Manjari"/>
                <a:buNone/>
              </a:pPr>
              <a:r>
                <a:rPr lang="en-GB" sz="1200" dirty="0">
                  <a:solidFill>
                    <a:schemeClr val="tx1"/>
                  </a:solidFill>
                  <a:latin typeface="Mangal" panose="02040503050203030202" pitchFamily="18" charset="0"/>
                  <a:cs typeface="Mangal" panose="02040503050203030202" pitchFamily="18" charset="0"/>
                </a:rPr>
                <a:t>(1), (3, 2)</a:t>
              </a:r>
            </a:p>
            <a:p>
              <a:pPr marL="0" indent="0" algn="ctr">
                <a:lnSpc>
                  <a:spcPct val="150000"/>
                </a:lnSpc>
                <a:buFont typeface="Manjari"/>
                <a:buNone/>
              </a:pPr>
              <a:r>
                <a:rPr lang="en-GB" sz="1200" dirty="0">
                  <a:solidFill>
                    <a:schemeClr val="tx1"/>
                  </a:solidFill>
                  <a:latin typeface="Mangal" panose="02040503050203030202" pitchFamily="18" charset="0"/>
                  <a:cs typeface="Mangal" panose="02040503050203030202" pitchFamily="18" charset="0"/>
                </a:rPr>
                <a:t>(1), (2), (3)</a:t>
              </a:r>
            </a:p>
          </p:txBody>
        </p:sp>
        <p:sp>
          <p:nvSpPr>
            <p:cNvPr id="17" name="Google Shape;736;p82">
              <a:extLst>
                <a:ext uri="{FF2B5EF4-FFF2-40B4-BE49-F238E27FC236}">
                  <a16:creationId xmlns:a16="http://schemas.microsoft.com/office/drawing/2014/main" id="{A67903D8-9856-4CDC-B8E9-4EDBC0C6BA90}"/>
                </a:ext>
              </a:extLst>
            </p:cNvPr>
            <p:cNvSpPr txBox="1">
              <a:spLocks/>
            </p:cNvSpPr>
            <p:nvPr/>
          </p:nvSpPr>
          <p:spPr>
            <a:xfrm>
              <a:off x="5171480" y="1985961"/>
              <a:ext cx="1195624" cy="2905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hlink"/>
                </a:buClr>
                <a:buSzPts val="1200"/>
                <a:buFont typeface="Manjari"/>
                <a:buChar char="●"/>
                <a:defRPr sz="1400" b="0" i="0" u="none" strike="noStrike" cap="none">
                  <a:solidFill>
                    <a:schemeClr val="hlink"/>
                  </a:solidFill>
                  <a:latin typeface="Manjari"/>
                  <a:ea typeface="Manjari"/>
                  <a:cs typeface="Manjari"/>
                  <a:sym typeface="Manjari"/>
                </a:defRPr>
              </a:lvl1pPr>
              <a:lvl2pPr marL="914400" marR="0" lvl="1"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2pPr>
              <a:lvl3pPr marL="1371600" marR="0" lvl="2"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3pPr>
              <a:lvl4pPr marL="1828800" marR="0" lvl="3"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4pPr>
              <a:lvl5pPr marL="2286000" marR="0" lvl="4"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5pPr>
              <a:lvl6pPr marL="2743200" marR="0" lvl="5"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6pPr>
              <a:lvl7pPr marL="3200400" marR="0" lvl="6"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7pPr>
              <a:lvl8pPr marL="3657600" marR="0" lvl="7"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8pPr>
              <a:lvl9pPr marL="4114800" marR="0" lvl="8" indent="-304800" algn="l" rtl="0">
                <a:lnSpc>
                  <a:spcPct val="115000"/>
                </a:lnSpc>
                <a:spcBef>
                  <a:spcPts val="1600"/>
                </a:spcBef>
                <a:spcAft>
                  <a:spcPts val="160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9pPr>
            </a:lstStyle>
            <a:p>
              <a:pPr marL="0" indent="0" algn="ctr">
                <a:buFont typeface="Manjari"/>
                <a:buNone/>
              </a:pPr>
              <a:r>
                <a:rPr lang="en-GB" sz="1200" b="1" dirty="0">
                  <a:solidFill>
                    <a:schemeClr val="tx1"/>
                  </a:solidFill>
                  <a:latin typeface="Mangal" panose="02040503050203030202" pitchFamily="18" charset="0"/>
                  <a:cs typeface="Mangal" panose="02040503050203030202" pitchFamily="18" charset="0"/>
                </a:rPr>
                <a:t>All solutions</a:t>
              </a:r>
            </a:p>
            <a:p>
              <a:pPr marL="0" indent="0" algn="ctr">
                <a:buFont typeface="Manjari"/>
                <a:buNone/>
              </a:pPr>
              <a:endParaRPr lang="en-GB" sz="1200" b="1" dirty="0">
                <a:solidFill>
                  <a:schemeClr val="tx1"/>
                </a:solidFill>
                <a:latin typeface="Mangal" panose="02040503050203030202" pitchFamily="18" charset="0"/>
                <a:cs typeface="Mangal" panose="02040503050203030202" pitchFamily="18" charset="0"/>
              </a:endParaRPr>
            </a:p>
          </p:txBody>
        </p:sp>
      </p:grpSp>
      <p:cxnSp>
        <p:nvCxnSpPr>
          <p:cNvPr id="18" name="Straight Arrow Connector 17">
            <a:extLst>
              <a:ext uri="{FF2B5EF4-FFF2-40B4-BE49-F238E27FC236}">
                <a16:creationId xmlns:a16="http://schemas.microsoft.com/office/drawing/2014/main" id="{4F13A163-B38C-42C9-8B57-9B7AD8FD15EA}"/>
              </a:ext>
            </a:extLst>
          </p:cNvPr>
          <p:cNvCxnSpPr>
            <a:cxnSpLocks/>
          </p:cNvCxnSpPr>
          <p:nvPr/>
        </p:nvCxnSpPr>
        <p:spPr>
          <a:xfrm>
            <a:off x="4188578" y="3057620"/>
            <a:ext cx="1219200" cy="14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Google Shape;736;p82">
            <a:extLst>
              <a:ext uri="{FF2B5EF4-FFF2-40B4-BE49-F238E27FC236}">
                <a16:creationId xmlns:a16="http://schemas.microsoft.com/office/drawing/2014/main" id="{51D0BAD5-DC36-41DD-B898-CBFF02345487}"/>
              </a:ext>
            </a:extLst>
          </p:cNvPr>
          <p:cNvSpPr txBox="1">
            <a:spLocks/>
          </p:cNvSpPr>
          <p:nvPr/>
        </p:nvSpPr>
        <p:spPr>
          <a:xfrm>
            <a:off x="1749510" y="2704548"/>
            <a:ext cx="1195624" cy="2905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hlink"/>
              </a:buClr>
              <a:buSzPts val="1200"/>
              <a:buFont typeface="Manjari"/>
              <a:buChar char="●"/>
              <a:defRPr sz="1400" b="0" i="0" u="none" strike="noStrike" cap="none">
                <a:solidFill>
                  <a:schemeClr val="hlink"/>
                </a:solidFill>
                <a:latin typeface="Manjari"/>
                <a:ea typeface="Manjari"/>
                <a:cs typeface="Manjari"/>
                <a:sym typeface="Manjari"/>
              </a:defRPr>
            </a:lvl1pPr>
            <a:lvl2pPr marL="914400" marR="0" lvl="1"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2pPr>
            <a:lvl3pPr marL="1371600" marR="0" lvl="2"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3pPr>
            <a:lvl4pPr marL="1828800" marR="0" lvl="3"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4pPr>
            <a:lvl5pPr marL="2286000" marR="0" lvl="4"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5pPr>
            <a:lvl6pPr marL="2743200" marR="0" lvl="5"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6pPr>
            <a:lvl7pPr marL="3200400" marR="0" lvl="6"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7pPr>
            <a:lvl8pPr marL="3657600" marR="0" lvl="7"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8pPr>
            <a:lvl9pPr marL="4114800" marR="0" lvl="8" indent="-304800" algn="l" rtl="0">
              <a:lnSpc>
                <a:spcPct val="115000"/>
              </a:lnSpc>
              <a:spcBef>
                <a:spcPts val="1600"/>
              </a:spcBef>
              <a:spcAft>
                <a:spcPts val="160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9pPr>
          </a:lstStyle>
          <a:p>
            <a:pPr marL="0" indent="0" algn="ctr">
              <a:buFont typeface="Manjari"/>
              <a:buNone/>
            </a:pPr>
            <a:r>
              <a:rPr lang="en-GB" sz="1200" dirty="0">
                <a:solidFill>
                  <a:schemeClr val="tx1"/>
                </a:solidFill>
                <a:latin typeface="Mangal" panose="02040503050203030202" pitchFamily="18" charset="0"/>
                <a:cs typeface="Mangal" panose="02040503050203030202" pitchFamily="18" charset="0"/>
              </a:rPr>
              <a:t>Partitioning</a:t>
            </a:r>
          </a:p>
        </p:txBody>
      </p:sp>
      <p:sp>
        <p:nvSpPr>
          <p:cNvPr id="26" name="Google Shape;736;p82">
            <a:extLst>
              <a:ext uri="{FF2B5EF4-FFF2-40B4-BE49-F238E27FC236}">
                <a16:creationId xmlns:a16="http://schemas.microsoft.com/office/drawing/2014/main" id="{C5C7A0EC-19E8-4437-A0B4-07ABD9CCC950}"/>
              </a:ext>
            </a:extLst>
          </p:cNvPr>
          <p:cNvSpPr txBox="1">
            <a:spLocks/>
          </p:cNvSpPr>
          <p:nvPr/>
        </p:nvSpPr>
        <p:spPr>
          <a:xfrm>
            <a:off x="4175198" y="2742105"/>
            <a:ext cx="1195624" cy="2905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hlink"/>
              </a:buClr>
              <a:buSzPts val="1200"/>
              <a:buFont typeface="Manjari"/>
              <a:buChar char="●"/>
              <a:defRPr sz="1400" b="0" i="0" u="none" strike="noStrike" cap="none">
                <a:solidFill>
                  <a:schemeClr val="hlink"/>
                </a:solidFill>
                <a:latin typeface="Manjari"/>
                <a:ea typeface="Manjari"/>
                <a:cs typeface="Manjari"/>
                <a:sym typeface="Manjari"/>
              </a:defRPr>
            </a:lvl1pPr>
            <a:lvl2pPr marL="914400" marR="0" lvl="1"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2pPr>
            <a:lvl3pPr marL="1371600" marR="0" lvl="2"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3pPr>
            <a:lvl4pPr marL="1828800" marR="0" lvl="3"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4pPr>
            <a:lvl5pPr marL="2286000" marR="0" lvl="4"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5pPr>
            <a:lvl6pPr marL="2743200" marR="0" lvl="5"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6pPr>
            <a:lvl7pPr marL="3200400" marR="0" lvl="6"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7pPr>
            <a:lvl8pPr marL="3657600" marR="0" lvl="7" indent="-304800" algn="l" rtl="0">
              <a:lnSpc>
                <a:spcPct val="115000"/>
              </a:lnSpc>
              <a:spcBef>
                <a:spcPts val="1600"/>
              </a:spcBef>
              <a:spcAft>
                <a:spcPts val="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8pPr>
            <a:lvl9pPr marL="4114800" marR="0" lvl="8" indent="-304800" algn="l" rtl="0">
              <a:lnSpc>
                <a:spcPct val="115000"/>
              </a:lnSpc>
              <a:spcBef>
                <a:spcPts val="1600"/>
              </a:spcBef>
              <a:spcAft>
                <a:spcPts val="1600"/>
              </a:spcAft>
              <a:buClr>
                <a:schemeClr val="hlink"/>
              </a:buClr>
              <a:buSzPts val="1200"/>
              <a:buFont typeface="Manjari"/>
              <a:buChar char="■"/>
              <a:defRPr sz="1200" b="0" i="0" u="none" strike="noStrike" cap="none">
                <a:solidFill>
                  <a:schemeClr val="hlink"/>
                </a:solidFill>
                <a:latin typeface="Manjari"/>
                <a:ea typeface="Manjari"/>
                <a:cs typeface="Manjari"/>
                <a:sym typeface="Manjari"/>
              </a:defRPr>
            </a:lvl9pPr>
          </a:lstStyle>
          <a:p>
            <a:pPr marL="0" indent="0" algn="ctr">
              <a:buFont typeface="Manjari"/>
              <a:buNone/>
            </a:pPr>
            <a:r>
              <a:rPr lang="en-GB" sz="1200" dirty="0">
                <a:solidFill>
                  <a:schemeClr val="tx1"/>
                </a:solidFill>
                <a:latin typeface="Mangal" panose="02040503050203030202" pitchFamily="18" charset="0"/>
                <a:cs typeface="Mangal" panose="02040503050203030202" pitchFamily="18" charset="0"/>
              </a:rPr>
              <a:t>Permutation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pic>
        <p:nvPicPr>
          <p:cNvPr id="13" name="Picture 12" descr="Chart, radar chart&#10;&#10;Description automatically generated">
            <a:extLst>
              <a:ext uri="{FF2B5EF4-FFF2-40B4-BE49-F238E27FC236}">
                <a16:creationId xmlns:a16="http://schemas.microsoft.com/office/drawing/2014/main" id="{CD0F846C-F927-475B-BE9F-2C50C869FED0}"/>
              </a:ext>
            </a:extLst>
          </p:cNvPr>
          <p:cNvPicPr>
            <a:picLocks noChangeAspect="1"/>
          </p:cNvPicPr>
          <p:nvPr/>
        </p:nvPicPr>
        <p:blipFill>
          <a:blip r:embed="rId3"/>
          <a:stretch>
            <a:fillRect/>
          </a:stretch>
        </p:blipFill>
        <p:spPr>
          <a:xfrm>
            <a:off x="1385893" y="591617"/>
            <a:ext cx="5967413" cy="3947097"/>
          </a:xfrm>
          <a:prstGeom prst="rect">
            <a:avLst/>
          </a:prstGeom>
        </p:spPr>
      </p:pic>
      <p:sp>
        <p:nvSpPr>
          <p:cNvPr id="14" name="Google Shape;735;p82">
            <a:extLst>
              <a:ext uri="{FF2B5EF4-FFF2-40B4-BE49-F238E27FC236}">
                <a16:creationId xmlns:a16="http://schemas.microsoft.com/office/drawing/2014/main" id="{4F4752DE-A7F7-4CE7-B84E-41B50955F9B7}"/>
              </a:ext>
            </a:extLst>
          </p:cNvPr>
          <p:cNvSpPr txBox="1">
            <a:spLocks noGrp="1"/>
          </p:cNvSpPr>
          <p:nvPr>
            <p:ph type="title"/>
          </p:nvPr>
        </p:nvSpPr>
        <p:spPr>
          <a:xfrm>
            <a:off x="126450" y="604786"/>
            <a:ext cx="5195400" cy="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dirty="0">
                <a:solidFill>
                  <a:schemeClr val="dk1"/>
                </a:solidFill>
              </a:rPr>
              <a:t>Partition Tree</a:t>
            </a:r>
            <a:endParaRPr sz="2700" dirty="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pic>
        <p:nvPicPr>
          <p:cNvPr id="23" name="Picture 22">
            <a:extLst>
              <a:ext uri="{FF2B5EF4-FFF2-40B4-BE49-F238E27FC236}">
                <a16:creationId xmlns:a16="http://schemas.microsoft.com/office/drawing/2014/main" id="{23C950D9-7879-4874-B8A3-4AD6738065E7}"/>
              </a:ext>
            </a:extLst>
          </p:cNvPr>
          <p:cNvPicPr>
            <a:picLocks noChangeAspect="1"/>
          </p:cNvPicPr>
          <p:nvPr/>
        </p:nvPicPr>
        <p:blipFill>
          <a:blip r:embed="rId3"/>
          <a:srcRect/>
          <a:stretch/>
        </p:blipFill>
        <p:spPr>
          <a:xfrm>
            <a:off x="2147888" y="1536374"/>
            <a:ext cx="4386268" cy="2636506"/>
          </a:xfrm>
          <a:prstGeom prst="rect">
            <a:avLst/>
          </a:prstGeom>
        </p:spPr>
      </p:pic>
      <p:sp>
        <p:nvSpPr>
          <p:cNvPr id="24" name="Google Shape;735;p82">
            <a:extLst>
              <a:ext uri="{FF2B5EF4-FFF2-40B4-BE49-F238E27FC236}">
                <a16:creationId xmlns:a16="http://schemas.microsoft.com/office/drawing/2014/main" id="{F0B9D6D0-8F21-49AC-BDB2-48D3BC73F28E}"/>
              </a:ext>
            </a:extLst>
          </p:cNvPr>
          <p:cNvSpPr txBox="1">
            <a:spLocks noGrp="1"/>
          </p:cNvSpPr>
          <p:nvPr>
            <p:ph type="title"/>
          </p:nvPr>
        </p:nvSpPr>
        <p:spPr>
          <a:xfrm>
            <a:off x="1974300" y="672983"/>
            <a:ext cx="5195400" cy="52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700" dirty="0">
                <a:solidFill>
                  <a:schemeClr val="dk1"/>
                </a:solidFill>
              </a:rPr>
              <a:t>Permutation Tree</a:t>
            </a:r>
            <a:endParaRPr sz="2700" dirty="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pic>
        <p:nvPicPr>
          <p:cNvPr id="24" name="Picture 23">
            <a:extLst>
              <a:ext uri="{FF2B5EF4-FFF2-40B4-BE49-F238E27FC236}">
                <a16:creationId xmlns:a16="http://schemas.microsoft.com/office/drawing/2014/main" id="{784E506D-D9FE-4CBA-BAA1-4A0ECE43CDF7}"/>
              </a:ext>
            </a:extLst>
          </p:cNvPr>
          <p:cNvPicPr>
            <a:picLocks noChangeAspect="1"/>
          </p:cNvPicPr>
          <p:nvPr/>
        </p:nvPicPr>
        <p:blipFill>
          <a:blip r:embed="rId3"/>
          <a:srcRect/>
          <a:stretch/>
        </p:blipFill>
        <p:spPr>
          <a:xfrm>
            <a:off x="3446690" y="580187"/>
            <a:ext cx="5181695" cy="3977722"/>
          </a:xfrm>
          <a:prstGeom prst="rect">
            <a:avLst/>
          </a:prstGeom>
        </p:spPr>
      </p:pic>
      <p:sp>
        <p:nvSpPr>
          <p:cNvPr id="25" name="Google Shape;735;p82">
            <a:extLst>
              <a:ext uri="{FF2B5EF4-FFF2-40B4-BE49-F238E27FC236}">
                <a16:creationId xmlns:a16="http://schemas.microsoft.com/office/drawing/2014/main" id="{FB633E82-226A-44D4-BE47-6DA993CE8601}"/>
              </a:ext>
            </a:extLst>
          </p:cNvPr>
          <p:cNvSpPr txBox="1">
            <a:spLocks noGrp="1"/>
          </p:cNvSpPr>
          <p:nvPr>
            <p:ph type="title"/>
          </p:nvPr>
        </p:nvSpPr>
        <p:spPr>
          <a:xfrm>
            <a:off x="126450" y="604786"/>
            <a:ext cx="5195400" cy="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dirty="0">
                <a:solidFill>
                  <a:schemeClr val="dk1"/>
                </a:solidFill>
              </a:rPr>
              <a:t>Combined Permutation Tree</a:t>
            </a:r>
            <a:endParaRPr sz="2700" dirty="0">
              <a:solidFill>
                <a:schemeClr val="dk1"/>
              </a:solidFill>
            </a:endParaRPr>
          </a:p>
        </p:txBody>
      </p:sp>
      <p:sp>
        <p:nvSpPr>
          <p:cNvPr id="26" name="Google Shape;736;p82">
            <a:extLst>
              <a:ext uri="{FF2B5EF4-FFF2-40B4-BE49-F238E27FC236}">
                <a16:creationId xmlns:a16="http://schemas.microsoft.com/office/drawing/2014/main" id="{322D9C5E-A845-48F6-8B6E-ABD8C43635B0}"/>
              </a:ext>
            </a:extLst>
          </p:cNvPr>
          <p:cNvSpPr txBox="1">
            <a:spLocks/>
          </p:cNvSpPr>
          <p:nvPr/>
        </p:nvSpPr>
        <p:spPr>
          <a:xfrm>
            <a:off x="352188" y="1273639"/>
            <a:ext cx="2886312" cy="129811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200" dirty="0">
                <a:solidFill>
                  <a:schemeClr val="tx1"/>
                </a:solidFill>
                <a:latin typeface="Mangal" panose="02040503050203030202" pitchFamily="18" charset="0"/>
                <a:cs typeface="Mangal" panose="02040503050203030202" pitchFamily="18" charset="0"/>
              </a:rPr>
              <a:t>This particular example is for the set of subsets: </a:t>
            </a:r>
            <a:r>
              <a:rPr lang="en-GB" sz="1200" b="1" dirty="0">
                <a:solidFill>
                  <a:schemeClr val="tx1"/>
                </a:solidFill>
                <a:latin typeface="Mangal" panose="02040503050203030202" pitchFamily="18" charset="0"/>
                <a:cs typeface="Mangal" panose="02040503050203030202" pitchFamily="18" charset="0"/>
              </a:rPr>
              <a:t>(1, 2), (3, 4, 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pic>
        <p:nvPicPr>
          <p:cNvPr id="14" name="Picture 13">
            <a:extLst>
              <a:ext uri="{FF2B5EF4-FFF2-40B4-BE49-F238E27FC236}">
                <a16:creationId xmlns:a16="http://schemas.microsoft.com/office/drawing/2014/main" id="{E6018B4C-AC32-4277-9168-819DC9426D9A}"/>
              </a:ext>
            </a:extLst>
          </p:cNvPr>
          <p:cNvPicPr>
            <a:picLocks noChangeAspect="1"/>
          </p:cNvPicPr>
          <p:nvPr/>
        </p:nvPicPr>
        <p:blipFill>
          <a:blip r:embed="rId3"/>
          <a:srcRect/>
          <a:stretch/>
        </p:blipFill>
        <p:spPr>
          <a:xfrm>
            <a:off x="1719462" y="591617"/>
            <a:ext cx="5718876" cy="3947097"/>
          </a:xfrm>
          <a:prstGeom prst="rect">
            <a:avLst/>
          </a:prstGeom>
        </p:spPr>
      </p:pic>
      <p:sp>
        <p:nvSpPr>
          <p:cNvPr id="15" name="Google Shape;735;p82">
            <a:extLst>
              <a:ext uri="{FF2B5EF4-FFF2-40B4-BE49-F238E27FC236}">
                <a16:creationId xmlns:a16="http://schemas.microsoft.com/office/drawing/2014/main" id="{F487D0AB-FD3E-46CB-B86F-73D0433E57E4}"/>
              </a:ext>
            </a:extLst>
          </p:cNvPr>
          <p:cNvSpPr txBox="1">
            <a:spLocks noGrp="1"/>
          </p:cNvSpPr>
          <p:nvPr>
            <p:ph type="title"/>
          </p:nvPr>
        </p:nvSpPr>
        <p:spPr>
          <a:xfrm>
            <a:off x="126450" y="604786"/>
            <a:ext cx="5195400" cy="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dirty="0">
                <a:solidFill>
                  <a:schemeClr val="dk1"/>
                </a:solidFill>
              </a:rPr>
              <a:t>Complete Tree</a:t>
            </a:r>
            <a:endParaRPr sz="2700" dirty="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20" name="Google Shape;820;p87"/>
          <p:cNvSpPr txBox="1">
            <a:spLocks noGrp="1"/>
          </p:cNvSpPr>
          <p:nvPr>
            <p:ph type="title" idx="6"/>
          </p:nvPr>
        </p:nvSpPr>
        <p:spPr>
          <a:xfrm>
            <a:off x="1974300" y="683125"/>
            <a:ext cx="51954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Converting a Partition to a Partition Code</a:t>
            </a:r>
            <a:endParaRPr dirty="0">
              <a:solidFill>
                <a:schemeClr val="dk1"/>
              </a:solidFill>
            </a:endParaRPr>
          </a:p>
        </p:txBody>
      </p:sp>
      <p:pic>
        <p:nvPicPr>
          <p:cNvPr id="15" name="Picture 14" descr="Text&#10;&#10;Description automatically generated">
            <a:extLst>
              <a:ext uri="{FF2B5EF4-FFF2-40B4-BE49-F238E27FC236}">
                <a16:creationId xmlns:a16="http://schemas.microsoft.com/office/drawing/2014/main" id="{33C3194F-6844-4D02-B247-D2C2D88F7F1E}"/>
              </a:ext>
            </a:extLst>
          </p:cNvPr>
          <p:cNvPicPr>
            <a:picLocks noChangeAspect="1"/>
          </p:cNvPicPr>
          <p:nvPr/>
        </p:nvPicPr>
        <p:blipFill>
          <a:blip r:embed="rId3"/>
          <a:stretch>
            <a:fillRect/>
          </a:stretch>
        </p:blipFill>
        <p:spPr>
          <a:xfrm>
            <a:off x="1685925" y="2066687"/>
            <a:ext cx="5772150" cy="1010126"/>
          </a:xfrm>
          <a:prstGeom prst="rect">
            <a:avLst/>
          </a:prstGeom>
        </p:spPr>
      </p:pic>
    </p:spTree>
  </p:cSld>
  <p:clrMapOvr>
    <a:masterClrMapping/>
  </p:clrMapOvr>
</p:sld>
</file>

<file path=ppt/theme/theme1.xml><?xml version="1.0" encoding="utf-8"?>
<a:theme xmlns:a="http://schemas.openxmlformats.org/drawingml/2006/main" name="2021 Marketing Plan by Slidesgo">
  <a:themeElements>
    <a:clrScheme name="Simple Light">
      <a:dk1>
        <a:srgbClr val="1D262D"/>
      </a:dk1>
      <a:lt1>
        <a:srgbClr val="FFFFFF"/>
      </a:lt1>
      <a:dk2>
        <a:srgbClr val="595959"/>
      </a:dk2>
      <a:lt2>
        <a:srgbClr val="EEEEEE"/>
      </a:lt2>
      <a:accent1>
        <a:srgbClr val="9EDDEF"/>
      </a:accent1>
      <a:accent2>
        <a:srgbClr val="96B3C1"/>
      </a:accent2>
      <a:accent3>
        <a:srgbClr val="D9D9D9"/>
      </a:accent3>
      <a:accent4>
        <a:srgbClr val="F7E5B7"/>
      </a:accent4>
      <a:accent5>
        <a:srgbClr val="D7E1EA"/>
      </a:accent5>
      <a:accent6>
        <a:srgbClr val="FFFFFF"/>
      </a:accent6>
      <a:hlink>
        <a:srgbClr val="1D262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021 Marketing Plan by Slidesgo">
  <a:themeElements>
    <a:clrScheme name="Simple Light">
      <a:dk1>
        <a:srgbClr val="696E72"/>
      </a:dk1>
      <a:lt1>
        <a:srgbClr val="FFFFFF"/>
      </a:lt1>
      <a:dk2>
        <a:srgbClr val="595959"/>
      </a:dk2>
      <a:lt2>
        <a:srgbClr val="EEEEEE"/>
      </a:lt2>
      <a:accent1>
        <a:srgbClr val="9EDDEF"/>
      </a:accent1>
      <a:accent2>
        <a:srgbClr val="96B3C1"/>
      </a:accent2>
      <a:accent3>
        <a:srgbClr val="D9D9D9"/>
      </a:accent3>
      <a:accent4>
        <a:srgbClr val="F7E5B7"/>
      </a:accent4>
      <a:accent5>
        <a:srgbClr val="D7E1EA"/>
      </a:accent5>
      <a:accent6>
        <a:srgbClr val="FFFFFF"/>
      </a:accent6>
      <a:hlink>
        <a:srgbClr val="1D262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3208</TotalTime>
  <Words>3568</Words>
  <Application>Microsoft Office PowerPoint</Application>
  <PresentationFormat>On-screen Show (16:9)</PresentationFormat>
  <Paragraphs>281</Paragraphs>
  <Slides>22</Slides>
  <Notes>22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22</vt:i4>
      </vt:variant>
    </vt:vector>
  </HeadingPairs>
  <TitlesOfParts>
    <vt:vector size="33" baseType="lpstr">
      <vt:lpstr>Rozha One</vt:lpstr>
      <vt:lpstr>Barlow Condensed</vt:lpstr>
      <vt:lpstr>Mangal</vt:lpstr>
      <vt:lpstr>Barlow</vt:lpstr>
      <vt:lpstr>Poppins</vt:lpstr>
      <vt:lpstr>Manjari</vt:lpstr>
      <vt:lpstr>Arial</vt:lpstr>
      <vt:lpstr>Barlow Condensed Light</vt:lpstr>
      <vt:lpstr>Cambria Math</vt:lpstr>
      <vt:lpstr>2021 Marketing Plan by Slidesgo</vt:lpstr>
      <vt:lpstr>2021 Marketing Plan by Slidesgo</vt:lpstr>
      <vt:lpstr>A Quantum Optimisation Strategy for Scheduling Logistics Operations (The Resupply Problem)</vt:lpstr>
      <vt:lpstr>Defining the Problem</vt:lpstr>
      <vt:lpstr>Example Solution</vt:lpstr>
      <vt:lpstr>Full Solution Space</vt:lpstr>
      <vt:lpstr>Partition Tree</vt:lpstr>
      <vt:lpstr>Permutation Tree</vt:lpstr>
      <vt:lpstr>Combined Permutation Tree</vt:lpstr>
      <vt:lpstr>Complete Tree</vt:lpstr>
      <vt:lpstr>Converting a Partition to a Partition Code</vt:lpstr>
      <vt:lpstr>PowerPoint Presentation</vt:lpstr>
      <vt:lpstr>PowerPoint Presentation</vt:lpstr>
      <vt:lpstr>PowerPoint Presentation</vt:lpstr>
      <vt:lpstr>PowerPoint Presentation</vt:lpstr>
      <vt:lpstr>PowerPoint Presentation</vt:lpstr>
      <vt:lpstr>Recursion concern</vt:lpstr>
      <vt:lpstr>Route Matrix and Costing</vt:lpstr>
      <vt:lpstr>Constructing the Route Matrix</vt:lpstr>
      <vt:lpstr>8 –Node Problem</vt:lpstr>
      <vt:lpstr>8 –Node Problem</vt:lpstr>
      <vt:lpstr>Results</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Quantum Optimisation Strategy for Scheduling Logistics Operations (The Resupply Problem)</dc:title>
  <dc:creator>Tavis Bennett</dc:creator>
  <cp:lastModifiedBy>Tavis Bennett</cp:lastModifiedBy>
  <cp:revision>5</cp:revision>
  <dcterms:modified xsi:type="dcterms:W3CDTF">2021-01-15T03:08:44Z</dcterms:modified>
</cp:coreProperties>
</file>