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F3C2-40DE-76FA-B794-50AA7374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6946-E75A-83A4-5BDE-FEDBAA83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6A4-E43C-403C-1823-8F676B2A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9771-E3A5-5209-239E-69594930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3775-5DBF-BA04-6D08-BC677D84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550C-1DF5-328F-4660-67BA10EE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7749B-BB73-3924-7423-A15D63EE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08F-C986-E0A5-E2DF-2907EB5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F6A7-9CD2-BE4E-B846-9389105B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E97D-E810-B941-6955-026D70CD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1CBB8-027B-D7E1-7622-10F7DEE0A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F58D-6EC1-0414-3089-62B03203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42E1-D47B-075A-2B87-7669DF9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6C1D-0EC4-9DBE-330B-859B61F3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9AD0-9CE1-A11A-A32A-51FF562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6C75-9843-DE09-15FA-BBCBBBF6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7AA3-5BF0-3601-8106-8B22DE8C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0BD7-E701-CCD7-D8C0-288728F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F6F4-F016-AB2A-16C0-1B027535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B159-D012-4977-7267-78A85CC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8D-FA92-53BE-9F20-9A5AC661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9836-EFFC-9970-B852-5C3F44FC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1B93-5BE2-F5C3-8730-F8571EDF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7C1A-6E63-83B8-562E-3385239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FEEF-3883-515B-2A77-982AE125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05-437D-CC36-C834-0A7DF5BF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892E-2CA6-23DA-491C-1C1F9410B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831B-7C4B-6ED9-07E4-CCDDFBF8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94B4-AA52-5B49-6A8A-FC258183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63B4-DEAF-3695-DAEA-5CA1A64E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ED5B-2844-7621-5D06-516DB5A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394D-244C-EB9A-0E10-DF209888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DD9A6-A837-3D2C-0E8E-AE838461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5C31-FA11-E8D7-61F6-8E9A0E49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3CDD2-95B4-B601-17EA-CE0FBB438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877A8-0899-C472-AE25-579C7F26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379A-9920-F99C-CB96-7291B669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9A46E-0AD3-1C34-44FD-B7581B3C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E61D3-1BF6-EF19-5308-F31EA093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121F-644C-EEC5-7DFC-A2920159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2C7FD-E146-D248-1429-86C97917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A9D87-2F7C-3372-87B2-700D486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D3F68-97B7-F369-273D-AEBE2C56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4606-11F5-FDA9-5A67-6E283B3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41A7-69F9-26E2-97A8-E4C7F913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3FFE-A8B1-E44D-184B-90E5084D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F712-4DC2-8E87-D4CC-A7DEBDD4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2B5B-873F-2BE5-5482-DA1D0019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00570-7AC2-2890-0546-81C5F90D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3B60-29ED-4520-5633-A8E7DF26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ABE1-328F-A86E-BAA4-265BF130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A743-3564-D6B9-A281-BDC6A244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0371-827A-D68B-C42E-C6030F01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55007-9EEC-7BC9-8054-7650A774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B5DF-FBCB-FBED-7EC4-14E95129B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4C2C-C9B1-012F-3763-5A16D4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B44C-44A3-FF09-5690-F301925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1B609-204C-6F34-0CE9-E967BFE4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3E96E-5718-447D-4B02-397810FA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599E-833D-BB99-4499-A4D99C13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99D8-40DB-6656-774B-CDCD3A84B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CE7CE-3267-4E07-B9FD-08A64B110BC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DAE2-A201-0C40-30FE-A22FE20C1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DB34-0A5D-11E7-A655-0879B6AB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8F99B-0769-46AF-9CF3-0C2B5A38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AC78-FC79-3CDC-7DC6-068C4232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Python!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10DE9-A192-68EF-9D04-38F10533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Day 1</a:t>
            </a:r>
          </a:p>
        </p:txBody>
      </p:sp>
      <p:pic>
        <p:nvPicPr>
          <p:cNvPr id="19" name="Graphic 18" descr="Snake">
            <a:extLst>
              <a:ext uri="{FF2B5EF4-FFF2-40B4-BE49-F238E27FC236}">
                <a16:creationId xmlns:a16="http://schemas.microsoft.com/office/drawing/2014/main" id="{AC75F25C-AAC3-E0DC-6FE4-E482268B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198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99BE-A87C-D357-AEE5-60545282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We can also just use one print statement and say: </a:t>
            </a:r>
          </a:p>
          <a:p>
            <a:pPr lvl="1"/>
            <a:r>
              <a:rPr lang="en-US" sz="1800"/>
              <a:t>print(‘Apple’, ‘banananna’, ‘oranges’)</a:t>
            </a:r>
          </a:p>
          <a:p>
            <a:pPr lvl="1"/>
            <a:r>
              <a:rPr lang="en-US" sz="1800"/>
              <a:t>Just separate the words with commas.</a:t>
            </a:r>
          </a:p>
          <a:p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6EEBA-16B4-44D1-B0A1-8A5B9B7D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69" y="2317365"/>
            <a:ext cx="5138928" cy="139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89BDE-B18F-54A3-2A05-28A3F18B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27" y="818426"/>
            <a:ext cx="6544191" cy="11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64DD-26C7-DE2C-A646-8EF91F7B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First Project: Printing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2EBF-813C-2F71-BD94-497328CB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Practice using the print() function to write a story about a boy named Raymond</a:t>
            </a:r>
          </a:p>
          <a:p>
            <a:r>
              <a:rPr lang="en-US" sz="1800">
                <a:solidFill>
                  <a:schemeClr val="tx2"/>
                </a:solidFill>
              </a:rPr>
              <a:t>Maybe Raymond gets lost in the woods or is on a search for treasure</a:t>
            </a:r>
          </a:p>
          <a:p>
            <a:r>
              <a:rPr lang="en-US" sz="1800">
                <a:solidFill>
                  <a:schemeClr val="tx2"/>
                </a:solidFill>
              </a:rPr>
              <a:t>Make it short, no more than 10 lines but at least 3 lines long</a:t>
            </a:r>
          </a:p>
          <a:p>
            <a:r>
              <a:rPr lang="en-US" sz="1800">
                <a:solidFill>
                  <a:schemeClr val="tx2"/>
                </a:solidFill>
              </a:rPr>
              <a:t>Use Raymond’s name at least 3 times</a:t>
            </a:r>
          </a:p>
        </p:txBody>
      </p:sp>
    </p:spTree>
    <p:extLst>
      <p:ext uri="{BB962C8B-B14F-4D97-AF65-F5344CB8AC3E}">
        <p14:creationId xmlns:p14="http://schemas.microsoft.com/office/powerpoint/2010/main" val="251067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5C26-78C5-572F-4681-9829AB04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632C-3378-6EF4-AF37-FE2B83FD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dirty="0"/>
              <a:t>Now let’s say that we want to change the name of our character from Raymond to Stewart. Rewriting the code with Stewart would take a lot of time and effort. Our story is short, but what if it was hundreds of lines long? What do we do?</a:t>
            </a:r>
          </a:p>
          <a:p>
            <a:r>
              <a:rPr lang="en-US" sz="2000" dirty="0"/>
              <a:t>We use what is called a variable. </a:t>
            </a:r>
          </a:p>
          <a:p>
            <a:r>
              <a:rPr lang="en-US" sz="2000" dirty="0"/>
              <a:t>A variable is like a box or a container that holds information </a:t>
            </a:r>
          </a:p>
          <a:p>
            <a:r>
              <a:rPr lang="en-US" sz="2000" dirty="0"/>
              <a:t>When we want to use that information, we just take it out of the box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769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9545-4202-9291-E49E-D3C56F75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Declaring Varibles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65FE-2DD7-C958-0E3C-087E9301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To create a variable, we give the variable a name. This is label on the box</a:t>
            </a:r>
          </a:p>
          <a:p>
            <a:r>
              <a:rPr lang="en-US" sz="1700" dirty="0"/>
              <a:t>Let’s call our variable name</a:t>
            </a:r>
          </a:p>
          <a:p>
            <a:r>
              <a:rPr lang="en-US" sz="1700" dirty="0"/>
              <a:t>To create a variable called name we type:</a:t>
            </a:r>
          </a:p>
          <a:p>
            <a:pPr lvl="1"/>
            <a:r>
              <a:rPr lang="en-US" sz="1700" dirty="0"/>
              <a:t>name = “Raymond”</a:t>
            </a:r>
          </a:p>
          <a:p>
            <a:pPr lvl="8"/>
            <a:endParaRPr lang="en-US" sz="1700" dirty="0"/>
          </a:p>
          <a:p>
            <a:r>
              <a:rPr lang="en-US" sz="1700" dirty="0"/>
              <a:t>This is like taking the value “Raymond” and placing it into a box called name</a:t>
            </a:r>
          </a:p>
          <a:p>
            <a:r>
              <a:rPr lang="en-US" sz="1700" dirty="0"/>
              <a:t>When we want to use “Raymond” we just say name instead of using “Raymond”</a:t>
            </a:r>
          </a:p>
          <a:p>
            <a:r>
              <a:rPr lang="en-US" sz="1700" dirty="0"/>
              <a:t>This makes code clean, and we can change what name equals once instead of hundreds of times.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3772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E8C-CE8A-E656-249E-6484603F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When are Variables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383-640F-4207-723A-E8C669B3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Variables can be used to make things simpler and easier to read code that can’t be read is useless. </a:t>
            </a:r>
          </a:p>
          <a:p>
            <a:r>
              <a:rPr lang="en-US" sz="1700" dirty="0">
                <a:solidFill>
                  <a:schemeClr val="tx2"/>
                </a:solidFill>
              </a:rPr>
              <a:t>We use variables when we don’t know what value to use. What if the player in a game wants to input their own name? Are you going to write a separate program for every possible name? (Just use a variable since it can take any value)</a:t>
            </a:r>
          </a:p>
          <a:p>
            <a:r>
              <a:rPr lang="en-US" sz="1700" dirty="0">
                <a:solidFill>
                  <a:schemeClr val="tx2"/>
                </a:solidFill>
              </a:rPr>
              <a:t>We use variables when using something over and over again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0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243A-B08E-6D41-6659-9F75EAC7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Printing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169C-9434-32C3-9977-CB81208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200"/>
              <a:t>Variables don’t need to be surrounded by “ ” to be printed, try writing:</a:t>
            </a:r>
          </a:p>
          <a:p>
            <a:pPr lvl="1"/>
            <a:r>
              <a:rPr lang="en-US" sz="2200"/>
              <a:t>name = “Raymond”</a:t>
            </a:r>
          </a:p>
          <a:p>
            <a:pPr marL="457200" lvl="1" indent="0">
              <a:buNone/>
            </a:pPr>
            <a:r>
              <a:rPr lang="en-US" sz="2200"/>
              <a:t>    print(name)</a:t>
            </a:r>
          </a:p>
          <a:p>
            <a:r>
              <a:rPr lang="en-US" sz="2200"/>
              <a:t>When our variables contain words, we can mix them with normal text and print it</a:t>
            </a:r>
          </a:p>
          <a:p>
            <a:pPr lvl="1"/>
            <a:r>
              <a:rPr lang="en-US" sz="2200"/>
              <a:t>But we must use + to join variables and words</a:t>
            </a:r>
          </a:p>
          <a:p>
            <a:pPr lvl="1"/>
            <a:r>
              <a:rPr lang="en-US" sz="2200"/>
              <a:t>print(“Good morning, “ + name)</a:t>
            </a:r>
          </a:p>
        </p:txBody>
      </p:sp>
    </p:spTree>
    <p:extLst>
      <p:ext uri="{BB962C8B-B14F-4D97-AF65-F5344CB8AC3E}">
        <p14:creationId xmlns:p14="http://schemas.microsoft.com/office/powerpoint/2010/main" val="105223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4E2B-CBC3-4928-6052-9BFD30D8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6000"/>
              <a:t>Writing a Story –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8C0C-070A-6727-766A-1439BBE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en-US" sz="2200"/>
              <a:t>Now we can change our story so we can use a variable for Raymond’s name</a:t>
            </a:r>
          </a:p>
          <a:p>
            <a:pPr lvl="1"/>
            <a:r>
              <a:rPr lang="en-US" sz="2200"/>
              <a:t>Change print(“One day, Raymond went to the forest”)</a:t>
            </a:r>
          </a:p>
          <a:p>
            <a:pPr marL="457200" lvl="1" indent="0">
              <a:buNone/>
            </a:pPr>
            <a:r>
              <a:rPr lang="en-US" sz="2200"/>
              <a:t>    to print(“One day, “ + name + “ went to the forest”)</a:t>
            </a:r>
          </a:p>
          <a:p>
            <a:r>
              <a:rPr lang="en-US" sz="2200"/>
              <a:t>Now change Raymond’s name to Stewart</a:t>
            </a:r>
          </a:p>
          <a:p>
            <a:pPr lvl="1"/>
            <a:r>
              <a:rPr lang="en-US" sz="2200"/>
              <a:t>name = “Stewart”</a:t>
            </a:r>
          </a:p>
          <a:p>
            <a:r>
              <a:rPr lang="en-US" sz="2200"/>
              <a:t>Now we can change the name of the story’s main character whenever we want</a:t>
            </a:r>
          </a:p>
        </p:txBody>
      </p:sp>
    </p:spTree>
    <p:extLst>
      <p:ext uri="{BB962C8B-B14F-4D97-AF65-F5344CB8AC3E}">
        <p14:creationId xmlns:p14="http://schemas.microsoft.com/office/powerpoint/2010/main" val="2827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C8DCD-45B7-20CD-57B6-D643EFEF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42" y="647864"/>
            <a:ext cx="5494158" cy="12646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0D3B0-B536-0B9C-3121-81375934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2" y="2076735"/>
            <a:ext cx="4883401" cy="1670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BE1AC-2387-AF52-F49E-632690A1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65" y="2977740"/>
            <a:ext cx="5974570" cy="1358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0F943-9486-8BCE-29C4-97DDF0324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965" y="4515563"/>
            <a:ext cx="4692891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A4FC-F1C1-1A96-47A5-52E853F6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Reassigning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F7E4-0530-CDD2-CC03-B011CD62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000"/>
              <a:t>What happens if you run this code? Try it out</a:t>
            </a:r>
          </a:p>
          <a:p>
            <a:pPr lvl="1"/>
            <a:r>
              <a:rPr lang="en-US" sz="2000"/>
              <a:t>name = “Raymond”</a:t>
            </a:r>
          </a:p>
          <a:p>
            <a:pPr marL="457200" lvl="1" indent="0">
              <a:buNone/>
            </a:pPr>
            <a:r>
              <a:rPr lang="en-US" sz="2000"/>
              <a:t>   print(name) </a:t>
            </a:r>
          </a:p>
          <a:p>
            <a:pPr marL="457200" lvl="1" indent="0">
              <a:buNone/>
            </a:pPr>
            <a:r>
              <a:rPr lang="en-US" sz="2000"/>
              <a:t>   name = “Stewart”</a:t>
            </a:r>
          </a:p>
          <a:p>
            <a:pPr marL="457200" lvl="1" indent="0">
              <a:buNone/>
            </a:pPr>
            <a:r>
              <a:rPr lang="en-US" sz="2000"/>
              <a:t>   print(name)</a:t>
            </a:r>
          </a:p>
          <a:p>
            <a:r>
              <a:rPr lang="en-US" sz="2000"/>
              <a:t>What happens here is that the value inside the variable is replaced. </a:t>
            </a:r>
          </a:p>
          <a:p>
            <a:r>
              <a:rPr lang="en-US" sz="2000"/>
              <a:t>It’s like taking an item out of our box with the label “name” and replacing it with a different item</a:t>
            </a:r>
          </a:p>
          <a:p>
            <a:r>
              <a:rPr lang="en-US" sz="2000"/>
              <a:t>This is known as reassigning a variable</a:t>
            </a:r>
          </a:p>
        </p:txBody>
      </p:sp>
    </p:spTree>
    <p:extLst>
      <p:ext uri="{BB962C8B-B14F-4D97-AF65-F5344CB8AC3E}">
        <p14:creationId xmlns:p14="http://schemas.microsoft.com/office/powerpoint/2010/main" val="201092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91C-3FD2-18BA-662C-2A5235E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17A9-613E-DA7A-6159-1FB9AA05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What if we wanted our story to use the user’s name instead of a name we create?</a:t>
            </a:r>
          </a:p>
          <a:p>
            <a:r>
              <a:rPr lang="en-US" sz="1800">
                <a:solidFill>
                  <a:schemeClr val="tx2"/>
                </a:solidFill>
              </a:rPr>
              <a:t>For that we can use the input() function</a:t>
            </a:r>
          </a:p>
          <a:p>
            <a:r>
              <a:rPr lang="en-US" sz="1800">
                <a:solidFill>
                  <a:schemeClr val="tx2"/>
                </a:solidFill>
              </a:rPr>
              <a:t>If we write: 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tx2"/>
                </a:solidFill>
              </a:rPr>
              <a:t>name = input(“What is your name? “)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  then the program will ask the user “What is your name? “ and wait for the user to type their name. Then, the name variable will equal whatever the user types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9343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07B8717F-F78A-BF9D-1DEF-EBDF6697A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782" r="23516" b="-2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52E81-BFB7-7575-2C3F-050A7F4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Welcome to learning to code in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BDA9-4744-2B6B-5072-8E62D938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What is Python? 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Python is a popular programming language used in professional and hobbyist programs</a:t>
            </a:r>
          </a:p>
          <a:p>
            <a:r>
              <a:rPr lang="en-US" sz="1800">
                <a:solidFill>
                  <a:schemeClr val="tx2"/>
                </a:solidFill>
              </a:rPr>
              <a:t>What is Python used for?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Python is used to make a whole bunch of programs – everything from robots and machines to video games and AI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Python is the most programming language used to make AI like ChatGPT</a:t>
            </a:r>
          </a:p>
        </p:txBody>
      </p:sp>
    </p:spTree>
    <p:extLst>
      <p:ext uri="{BB962C8B-B14F-4D97-AF65-F5344CB8AC3E}">
        <p14:creationId xmlns:p14="http://schemas.microsoft.com/office/powerpoint/2010/main" val="274682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C91B-86DB-3821-D3F5-91EAE315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Writing a story –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1DC9-561E-DFFE-7204-82724D6E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Replace the line where we write </a:t>
            </a:r>
          </a:p>
          <a:p>
            <a:pPr marL="457200" lvl="1" indent="0">
              <a:buNone/>
            </a:pPr>
            <a:r>
              <a:rPr lang="en-US" dirty="0"/>
              <a:t>name = “Stewart”</a:t>
            </a:r>
          </a:p>
          <a:p>
            <a:pPr marL="0" indent="0">
              <a:buNone/>
            </a:pPr>
            <a:r>
              <a:rPr lang="en-US" sz="2400"/>
              <a:t>   With</a:t>
            </a:r>
          </a:p>
          <a:p>
            <a:pPr marL="457200" lvl="1" indent="0">
              <a:buNone/>
            </a:pPr>
            <a:r>
              <a:rPr lang="en-US" dirty="0"/>
              <a:t>name = input(“What is your name? “)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/>
              <a:t>Now we have a program that writes a story personalized to the user</a:t>
            </a:r>
          </a:p>
        </p:txBody>
      </p:sp>
    </p:spTree>
    <p:extLst>
      <p:ext uri="{BB962C8B-B14F-4D97-AF65-F5344CB8AC3E}">
        <p14:creationId xmlns:p14="http://schemas.microsoft.com/office/powerpoint/2010/main" val="231127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51B67-09A7-B559-E81D-D9E9A0DA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26725"/>
            <a:ext cx="5294716" cy="12045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6A3B21-6833-3444-9DA5-C2A4900A0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442859"/>
            <a:ext cx="5294715" cy="19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BA9-A5B4-8594-D2A7-FDEC1165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How to run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D588-3F4F-1831-FA11-86E2CD07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When we write code, we write it using words humans understand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Like print(“Good morning”) causes the program to print good morning</a:t>
            </a:r>
          </a:p>
          <a:p>
            <a:r>
              <a:rPr lang="en-US" sz="1800">
                <a:solidFill>
                  <a:schemeClr val="tx2"/>
                </a:solidFill>
              </a:rPr>
              <a:t>But computers need code to be “translated” into instructions they can understand </a:t>
            </a:r>
          </a:p>
          <a:p>
            <a:r>
              <a:rPr lang="en-US" sz="1800">
                <a:solidFill>
                  <a:schemeClr val="tx2"/>
                </a:solidFill>
              </a:rPr>
              <a:t>Online compilers like Visual Studio Code and Pycharm make it easy for code to be translated, allowing the programs we create to run with the click of a button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CCD3A85-67ED-A7F8-FE3A-DBF7D368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9734-369C-67DA-5309-C32898D6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How to download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62F3-E821-7881-4F03-92F401C5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Google “Download PyCharm”</a:t>
            </a:r>
          </a:p>
          <a:p>
            <a:r>
              <a:rPr lang="en-US" sz="1800">
                <a:solidFill>
                  <a:schemeClr val="tx2"/>
                </a:solidFill>
              </a:rPr>
              <a:t>Download the community python installer</a:t>
            </a:r>
          </a:p>
          <a:p>
            <a:r>
              <a:rPr lang="en-US" sz="1800">
                <a:solidFill>
                  <a:schemeClr val="tx2"/>
                </a:solidFill>
              </a:rPr>
              <a:t>Open the installer and follow the instructions on the screen </a:t>
            </a:r>
          </a:p>
          <a:p>
            <a:r>
              <a:rPr lang="en-US" sz="1800">
                <a:solidFill>
                  <a:schemeClr val="tx2"/>
                </a:solidFill>
              </a:rPr>
              <a:t>Open PyCharm</a:t>
            </a:r>
          </a:p>
          <a:p>
            <a:r>
              <a:rPr lang="en-US" sz="1800">
                <a:solidFill>
                  <a:schemeClr val="tx2"/>
                </a:solidFill>
              </a:rPr>
              <a:t>Press “New Project” and click “Create”</a:t>
            </a:r>
          </a:p>
        </p:txBody>
      </p:sp>
    </p:spTree>
    <p:extLst>
      <p:ext uri="{BB962C8B-B14F-4D97-AF65-F5344CB8AC3E}">
        <p14:creationId xmlns:p14="http://schemas.microsoft.com/office/powerpoint/2010/main" val="38633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69A7-17B7-1EEB-BBF1-B777D34F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anchor="ctr">
            <a:normAutofit/>
          </a:bodyPr>
          <a:lstStyle/>
          <a:p>
            <a:r>
              <a:rPr lang="en-US" sz="4800"/>
              <a:t>The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E934-31CF-6E57-7D98-6BAA9947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281395"/>
            <a:ext cx="4956417" cy="2984320"/>
          </a:xfrm>
        </p:spPr>
        <p:txBody>
          <a:bodyPr anchor="ctr">
            <a:normAutofit/>
          </a:bodyPr>
          <a:lstStyle/>
          <a:p>
            <a:r>
              <a:rPr lang="en-US" sz="1800"/>
              <a:t>In your new python file on the first line write:</a:t>
            </a:r>
          </a:p>
          <a:p>
            <a:pPr marL="0" indent="0">
              <a:buNone/>
            </a:pPr>
            <a:r>
              <a:rPr lang="en-US" sz="1800"/>
              <a:t>print(“Hello World”)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60E72-3EE9-7214-629D-9069CFFCB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70"/>
          <a:stretch/>
        </p:blipFill>
        <p:spPr>
          <a:xfrm>
            <a:off x="471569" y="3363686"/>
            <a:ext cx="10894411" cy="27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3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907-FAC7-70F5-1668-4145525C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How Computers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A8AD-97FE-312A-D8FE-42C9B1BC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When we write print(“Hello World”) and run our program, this is translated into binary – the language computers understand made up of 1s and 0s</a:t>
            </a:r>
          </a:p>
          <a:p>
            <a:r>
              <a:rPr lang="en-US" sz="1900" dirty="0"/>
              <a:t>Computers aren’t very smart – a computer can only translate and understand code if it’s written in a very specific way. It’s up to the programmers to make sure the computer can understand them</a:t>
            </a:r>
          </a:p>
          <a:p>
            <a:pPr lvl="1"/>
            <a:r>
              <a:rPr lang="en-US" sz="1900" dirty="0"/>
              <a:t>For example: If you misspell print(“Hello World”) as </a:t>
            </a:r>
            <a:r>
              <a:rPr lang="en-US" sz="1900" dirty="0" err="1"/>
              <a:t>prinnt</a:t>
            </a:r>
            <a:r>
              <a:rPr lang="en-US" sz="1900" dirty="0"/>
              <a:t>(“Hello World”), then the computer will get confused</a:t>
            </a:r>
          </a:p>
          <a:p>
            <a:pPr lvl="1"/>
            <a:r>
              <a:rPr lang="en-US" sz="1900" dirty="0"/>
              <a:t>Try typing in </a:t>
            </a:r>
            <a:r>
              <a:rPr lang="en-US" sz="1900" dirty="0" err="1"/>
              <a:t>prinnt</a:t>
            </a:r>
            <a:r>
              <a:rPr lang="en-US" sz="1900" dirty="0"/>
              <a:t>(“Hello World”) in python and see what happens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837CD38-2924-E131-2EEB-5A928D6C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1" r="23107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9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D35F-F7D1-FDCB-2891-52C715E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1133038"/>
            <a:ext cx="4978186" cy="4634373"/>
          </a:xfrm>
        </p:spPr>
        <p:txBody>
          <a:bodyPr>
            <a:normAutofit/>
          </a:bodyPr>
          <a:lstStyle/>
          <a:p>
            <a:r>
              <a:rPr lang="en-US" sz="4800"/>
              <a:t>Printing to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7583-603C-8B7E-B7C9-81827953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3037"/>
            <a:ext cx="4918746" cy="463437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can print to the screen using the print() function</a:t>
            </a:r>
          </a:p>
          <a:p>
            <a:r>
              <a:rPr lang="en-US" sz="1800" dirty="0"/>
              <a:t>When we print something, we must put the words we want to print in quotes</a:t>
            </a:r>
          </a:p>
          <a:p>
            <a:pPr lvl="1"/>
            <a:r>
              <a:rPr lang="en-US" sz="1800" dirty="0"/>
              <a:t>Otherwise, the computer gets confused, and we get an error</a:t>
            </a:r>
          </a:p>
          <a:p>
            <a:pPr lvl="1"/>
            <a:r>
              <a:rPr lang="en-US" sz="1800" dirty="0"/>
              <a:t>Try writing print(Hello World) in python and see what happens</a:t>
            </a:r>
          </a:p>
          <a:p>
            <a:r>
              <a:rPr lang="en-US" sz="1800" dirty="0"/>
              <a:t>The print() function prints exactly what is in the quotes</a:t>
            </a:r>
          </a:p>
          <a:p>
            <a:r>
              <a:rPr lang="en-US" sz="1800" dirty="0"/>
              <a:t>Try printing a grocery list with the print() function</a:t>
            </a:r>
          </a:p>
          <a:p>
            <a:pPr lvl="1"/>
            <a:r>
              <a:rPr lang="en-US" sz="1800" dirty="0"/>
              <a:t>Hint: Try writing a new print command for every item on the list</a:t>
            </a:r>
          </a:p>
        </p:txBody>
      </p:sp>
    </p:spTree>
    <p:extLst>
      <p:ext uri="{BB962C8B-B14F-4D97-AF65-F5344CB8AC3E}">
        <p14:creationId xmlns:p14="http://schemas.microsoft.com/office/powerpoint/2010/main" val="1088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4741A3-92EA-74AB-556F-9E04876A0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75"/>
          <a:stretch/>
        </p:blipFill>
        <p:spPr>
          <a:xfrm>
            <a:off x="962163" y="1406641"/>
            <a:ext cx="6246003" cy="400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D615C-5A4A-29EE-FBE1-354DFEEB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243163"/>
            <a:ext cx="3217333" cy="26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8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D75B-CC41-2BC3-3DE1-0E559755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Printing on the Same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EE7-F21D-6C28-0DE0-2D74D99F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In the previous example we printed out a grocery list, notice how all of the items appeared on separate lines? What if we want them to be on the same line?</a:t>
            </a:r>
          </a:p>
          <a:p>
            <a:r>
              <a:rPr lang="en-US" sz="1800" dirty="0"/>
              <a:t>To do this we use this syntax:                                                  				print(“hello world”, end = ‘ ‘)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D3561-8D25-1319-4BA9-F35B1D38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662281"/>
            <a:ext cx="5138928" cy="24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833D9-BFD1-6EA6-7A02-FCC80CC82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63" b="-6799"/>
          <a:stretch/>
        </p:blipFill>
        <p:spPr>
          <a:xfrm>
            <a:off x="6620256" y="4523160"/>
            <a:ext cx="5138928" cy="5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Python!</vt:lpstr>
      <vt:lpstr>Welcome to learning to code in Python!</vt:lpstr>
      <vt:lpstr>How to run python</vt:lpstr>
      <vt:lpstr>How to download PyCharm</vt:lpstr>
      <vt:lpstr>The First Program</vt:lpstr>
      <vt:lpstr>How Computers Work</vt:lpstr>
      <vt:lpstr>Printing to the Screen</vt:lpstr>
      <vt:lpstr>PowerPoint Presentation</vt:lpstr>
      <vt:lpstr>Printing on the Same Line</vt:lpstr>
      <vt:lpstr>PowerPoint Presentation</vt:lpstr>
      <vt:lpstr>First Project: Printing a Story</vt:lpstr>
      <vt:lpstr>Variables</vt:lpstr>
      <vt:lpstr>Declaring Varibles</vt:lpstr>
      <vt:lpstr>When are Variables Used?</vt:lpstr>
      <vt:lpstr>Printing Variables</vt:lpstr>
      <vt:lpstr>Writing a Story – with Variables</vt:lpstr>
      <vt:lpstr>PowerPoint Presentation</vt:lpstr>
      <vt:lpstr>Reassigning Variables</vt:lpstr>
      <vt:lpstr>Input</vt:lpstr>
      <vt:lpstr>Writing a story – with User Input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</dc:title>
  <dc:creator>Tavishi Bhatia</dc:creator>
  <cp:lastModifiedBy>Tavishi Bhatia</cp:lastModifiedBy>
  <cp:revision>1</cp:revision>
  <dcterms:created xsi:type="dcterms:W3CDTF">2024-05-08T00:41:48Z</dcterms:created>
  <dcterms:modified xsi:type="dcterms:W3CDTF">2024-05-08T00:42:39Z</dcterms:modified>
</cp:coreProperties>
</file>