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25" r:id="rId2"/>
    <p:sldId id="526" r:id="rId3"/>
    <p:sldId id="527" r:id="rId4"/>
    <p:sldId id="528" r:id="rId5"/>
    <p:sldId id="529" r:id="rId6"/>
    <p:sldId id="530" r:id="rId7"/>
    <p:sldId id="531" r:id="rId8"/>
    <p:sldId id="532" r:id="rId9"/>
    <p:sldId id="533" r:id="rId10"/>
    <p:sldId id="534" r:id="rId11"/>
    <p:sldId id="535" r:id="rId12"/>
    <p:sldId id="536" r:id="rId13"/>
    <p:sldId id="537" r:id="rId14"/>
    <p:sldId id="538" r:id="rId15"/>
    <p:sldId id="539" r:id="rId16"/>
    <p:sldId id="540" r:id="rId17"/>
    <p:sldId id="541" r:id="rId18"/>
    <p:sldId id="542" r:id="rId19"/>
    <p:sldId id="543" r:id="rId20"/>
    <p:sldId id="544" r:id="rId21"/>
    <p:sldId id="545" r:id="rId22"/>
    <p:sldId id="546" r:id="rId23"/>
    <p:sldId id="547" r:id="rId24"/>
    <p:sldId id="548" r:id="rId25"/>
    <p:sldId id="55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96" y="1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369759-56A2-4139-9721-F4406ED37233}" type="doc">
      <dgm:prSet loTypeId="urn:microsoft.com/office/officeart/2016/7/layout/BasicLinearProcessNumbered" loCatId="process" qsTypeId="urn:microsoft.com/office/officeart/2005/8/quickstyle/simple2" qsCatId="simple" csTypeId="urn:microsoft.com/office/officeart/2005/8/colors/colorful2" csCatId="colorful"/>
      <dgm:spPr/>
      <dgm:t>
        <a:bodyPr/>
        <a:lstStyle/>
        <a:p>
          <a:endParaRPr lang="en-US"/>
        </a:p>
      </dgm:t>
    </dgm:pt>
    <dgm:pt modelId="{49C11588-445D-4DC5-BA73-8B485F6EBC78}">
      <dgm:prSet/>
      <dgm:spPr/>
      <dgm:t>
        <a:bodyPr/>
        <a:lstStyle/>
        <a:p>
          <a:r>
            <a:rPr lang="en-US"/>
            <a:t>Create the screen</a:t>
          </a:r>
        </a:p>
      </dgm:t>
    </dgm:pt>
    <dgm:pt modelId="{9CFC9F6E-A95F-452A-A4E9-CD5AAFE6680F}" type="parTrans" cxnId="{87C15160-B3B0-44FE-9D00-CEA817F59B96}">
      <dgm:prSet/>
      <dgm:spPr/>
      <dgm:t>
        <a:bodyPr/>
        <a:lstStyle/>
        <a:p>
          <a:endParaRPr lang="en-US"/>
        </a:p>
      </dgm:t>
    </dgm:pt>
    <dgm:pt modelId="{7C7164F8-C5CA-4986-9AF9-018F883DCA32}" type="sibTrans" cxnId="{87C15160-B3B0-44FE-9D00-CEA817F59B96}">
      <dgm:prSet phldrT="1" phldr="0"/>
      <dgm:spPr/>
      <dgm:t>
        <a:bodyPr/>
        <a:lstStyle/>
        <a:p>
          <a:r>
            <a:rPr lang="en-US"/>
            <a:t>1</a:t>
          </a:r>
        </a:p>
      </dgm:t>
    </dgm:pt>
    <dgm:pt modelId="{95AA63D0-B81B-43B2-A854-8C0DAFF1B358}">
      <dgm:prSet/>
      <dgm:spPr/>
      <dgm:t>
        <a:bodyPr/>
        <a:lstStyle/>
        <a:p>
          <a:r>
            <a:rPr lang="en-US"/>
            <a:t>Create and move a paddle</a:t>
          </a:r>
        </a:p>
      </dgm:t>
    </dgm:pt>
    <dgm:pt modelId="{8E0D6078-FA6E-4EF1-85C3-24F9B5B2B897}" type="parTrans" cxnId="{C4C96C7D-C6F2-425A-B73B-DCAF40F3AA37}">
      <dgm:prSet/>
      <dgm:spPr/>
      <dgm:t>
        <a:bodyPr/>
        <a:lstStyle/>
        <a:p>
          <a:endParaRPr lang="en-US"/>
        </a:p>
      </dgm:t>
    </dgm:pt>
    <dgm:pt modelId="{9D9BD41D-1326-4FB7-B3D6-1B8A40F13C3C}" type="sibTrans" cxnId="{C4C96C7D-C6F2-425A-B73B-DCAF40F3AA37}">
      <dgm:prSet phldrT="2" phldr="0"/>
      <dgm:spPr/>
      <dgm:t>
        <a:bodyPr/>
        <a:lstStyle/>
        <a:p>
          <a:r>
            <a:rPr lang="en-US"/>
            <a:t>2</a:t>
          </a:r>
        </a:p>
      </dgm:t>
    </dgm:pt>
    <dgm:pt modelId="{1E7F1564-E10C-4A46-8A79-76B67CC25DC5}">
      <dgm:prSet/>
      <dgm:spPr/>
      <dgm:t>
        <a:bodyPr/>
        <a:lstStyle/>
        <a:p>
          <a:r>
            <a:rPr lang="en-US"/>
            <a:t>Create another paddle</a:t>
          </a:r>
        </a:p>
      </dgm:t>
    </dgm:pt>
    <dgm:pt modelId="{28D46739-331C-4BDD-9A0A-20FF5D78F625}" type="parTrans" cxnId="{9686E404-52B8-4631-8237-8BF616D283B6}">
      <dgm:prSet/>
      <dgm:spPr/>
      <dgm:t>
        <a:bodyPr/>
        <a:lstStyle/>
        <a:p>
          <a:endParaRPr lang="en-US"/>
        </a:p>
      </dgm:t>
    </dgm:pt>
    <dgm:pt modelId="{F6821B92-EE26-444B-97D0-9E0480D950E6}" type="sibTrans" cxnId="{9686E404-52B8-4631-8237-8BF616D283B6}">
      <dgm:prSet phldrT="3" phldr="0"/>
      <dgm:spPr/>
      <dgm:t>
        <a:bodyPr/>
        <a:lstStyle/>
        <a:p>
          <a:r>
            <a:rPr lang="en-US"/>
            <a:t>3</a:t>
          </a:r>
        </a:p>
      </dgm:t>
    </dgm:pt>
    <dgm:pt modelId="{A8446E14-4955-45C4-A0CA-B5D24B6A5654}">
      <dgm:prSet/>
      <dgm:spPr/>
      <dgm:t>
        <a:bodyPr/>
        <a:lstStyle/>
        <a:p>
          <a:r>
            <a:rPr lang="en-US"/>
            <a:t>Create the ball and make it move</a:t>
          </a:r>
        </a:p>
      </dgm:t>
    </dgm:pt>
    <dgm:pt modelId="{A092BBC8-CAB6-4E36-BDD0-8B13E4A99C47}" type="parTrans" cxnId="{2021CCD1-B7FF-4392-A52F-E0F21C937E7C}">
      <dgm:prSet/>
      <dgm:spPr/>
      <dgm:t>
        <a:bodyPr/>
        <a:lstStyle/>
        <a:p>
          <a:endParaRPr lang="en-US"/>
        </a:p>
      </dgm:t>
    </dgm:pt>
    <dgm:pt modelId="{F1D45582-5CC6-4917-8ED6-64E17B0AB0D7}" type="sibTrans" cxnId="{2021CCD1-B7FF-4392-A52F-E0F21C937E7C}">
      <dgm:prSet phldrT="4" phldr="0"/>
      <dgm:spPr/>
      <dgm:t>
        <a:bodyPr/>
        <a:lstStyle/>
        <a:p>
          <a:r>
            <a:rPr lang="en-US"/>
            <a:t>4</a:t>
          </a:r>
        </a:p>
      </dgm:t>
    </dgm:pt>
    <dgm:pt modelId="{F1EDAE1A-C3BD-49AF-9631-2F3F929D33D6}">
      <dgm:prSet/>
      <dgm:spPr/>
      <dgm:t>
        <a:bodyPr/>
        <a:lstStyle/>
        <a:p>
          <a:r>
            <a:rPr lang="en-US"/>
            <a:t>Detect collisions with the wall and make the ball bounce</a:t>
          </a:r>
        </a:p>
      </dgm:t>
    </dgm:pt>
    <dgm:pt modelId="{18F3322D-9D47-4212-8A23-830BFFC1F697}" type="parTrans" cxnId="{24F50DA3-EFC1-4601-A781-4173A63C0884}">
      <dgm:prSet/>
      <dgm:spPr/>
      <dgm:t>
        <a:bodyPr/>
        <a:lstStyle/>
        <a:p>
          <a:endParaRPr lang="en-US"/>
        </a:p>
      </dgm:t>
    </dgm:pt>
    <dgm:pt modelId="{11185C01-5A50-4A98-B73B-B62B77F135E8}" type="sibTrans" cxnId="{24F50DA3-EFC1-4601-A781-4173A63C0884}">
      <dgm:prSet phldrT="5" phldr="0"/>
      <dgm:spPr/>
      <dgm:t>
        <a:bodyPr/>
        <a:lstStyle/>
        <a:p>
          <a:r>
            <a:rPr lang="en-US"/>
            <a:t>5</a:t>
          </a:r>
        </a:p>
      </dgm:t>
    </dgm:pt>
    <dgm:pt modelId="{AF2F690A-0988-45F8-B471-4FB52D7F73FE}">
      <dgm:prSet/>
      <dgm:spPr/>
      <dgm:t>
        <a:bodyPr/>
        <a:lstStyle/>
        <a:p>
          <a:r>
            <a:rPr lang="en-US"/>
            <a:t>Detect collisions with a paddle</a:t>
          </a:r>
        </a:p>
      </dgm:t>
    </dgm:pt>
    <dgm:pt modelId="{100620FC-87CB-4068-B8CF-26CCAEF7DD76}" type="parTrans" cxnId="{267A8E79-DC5D-405B-866F-0BC3549D0689}">
      <dgm:prSet/>
      <dgm:spPr/>
      <dgm:t>
        <a:bodyPr/>
        <a:lstStyle/>
        <a:p>
          <a:endParaRPr lang="en-US"/>
        </a:p>
      </dgm:t>
    </dgm:pt>
    <dgm:pt modelId="{AD2CAE1A-1862-4352-8ACC-0D3933A5A520}" type="sibTrans" cxnId="{267A8E79-DC5D-405B-866F-0BC3549D0689}">
      <dgm:prSet phldrT="6" phldr="0"/>
      <dgm:spPr/>
      <dgm:t>
        <a:bodyPr/>
        <a:lstStyle/>
        <a:p>
          <a:r>
            <a:rPr lang="en-US"/>
            <a:t>6</a:t>
          </a:r>
        </a:p>
      </dgm:t>
    </dgm:pt>
    <dgm:pt modelId="{1B851915-D5A3-41F8-B868-EF1DC0F2B568}">
      <dgm:prSet/>
      <dgm:spPr/>
      <dgm:t>
        <a:bodyPr/>
        <a:lstStyle/>
        <a:p>
          <a:r>
            <a:rPr lang="en-US"/>
            <a:t>Detect when the paddle misses</a:t>
          </a:r>
        </a:p>
      </dgm:t>
    </dgm:pt>
    <dgm:pt modelId="{B657F4DB-159B-4A5A-BCD4-02FEF5FDEF98}" type="parTrans" cxnId="{B28AC78C-B6A6-490B-B529-F90C9CBE85F5}">
      <dgm:prSet/>
      <dgm:spPr/>
      <dgm:t>
        <a:bodyPr/>
        <a:lstStyle/>
        <a:p>
          <a:endParaRPr lang="en-US"/>
        </a:p>
      </dgm:t>
    </dgm:pt>
    <dgm:pt modelId="{CD22D10F-CEAB-467A-92C0-F1CD9F8EBD5D}" type="sibTrans" cxnId="{B28AC78C-B6A6-490B-B529-F90C9CBE85F5}">
      <dgm:prSet phldrT="7" phldr="0"/>
      <dgm:spPr/>
      <dgm:t>
        <a:bodyPr/>
        <a:lstStyle/>
        <a:p>
          <a:r>
            <a:rPr lang="en-US"/>
            <a:t>7</a:t>
          </a:r>
        </a:p>
      </dgm:t>
    </dgm:pt>
    <dgm:pt modelId="{30307F5C-2E02-4D17-A0E5-8D017E254E62}">
      <dgm:prSet/>
      <dgm:spPr/>
      <dgm:t>
        <a:bodyPr/>
        <a:lstStyle/>
        <a:p>
          <a:r>
            <a:rPr lang="en-US"/>
            <a:t>Keep the score</a:t>
          </a:r>
        </a:p>
      </dgm:t>
    </dgm:pt>
    <dgm:pt modelId="{D8B07096-D74D-40F4-A876-09608CE29D65}" type="parTrans" cxnId="{FC200BDC-F9C0-425D-A6D5-DD603506EC67}">
      <dgm:prSet/>
      <dgm:spPr/>
      <dgm:t>
        <a:bodyPr/>
        <a:lstStyle/>
        <a:p>
          <a:endParaRPr lang="en-US"/>
        </a:p>
      </dgm:t>
    </dgm:pt>
    <dgm:pt modelId="{FCA4FB40-C69D-4B77-B378-349519FB6A77}" type="sibTrans" cxnId="{FC200BDC-F9C0-425D-A6D5-DD603506EC67}">
      <dgm:prSet phldrT="8" phldr="0"/>
      <dgm:spPr/>
      <dgm:t>
        <a:bodyPr/>
        <a:lstStyle/>
        <a:p>
          <a:r>
            <a:rPr lang="en-US"/>
            <a:t>8</a:t>
          </a:r>
        </a:p>
      </dgm:t>
    </dgm:pt>
    <dgm:pt modelId="{A2EF4656-826E-404A-9C1F-85E165E95B1C}" type="pres">
      <dgm:prSet presAssocID="{71369759-56A2-4139-9721-F4406ED37233}" presName="Name0" presStyleCnt="0">
        <dgm:presLayoutVars>
          <dgm:animLvl val="lvl"/>
          <dgm:resizeHandles val="exact"/>
        </dgm:presLayoutVars>
      </dgm:prSet>
      <dgm:spPr/>
    </dgm:pt>
    <dgm:pt modelId="{A20BBC1A-D6EF-4362-A197-D3EA0A110B63}" type="pres">
      <dgm:prSet presAssocID="{49C11588-445D-4DC5-BA73-8B485F6EBC78}" presName="compositeNode" presStyleCnt="0">
        <dgm:presLayoutVars>
          <dgm:bulletEnabled val="1"/>
        </dgm:presLayoutVars>
      </dgm:prSet>
      <dgm:spPr/>
    </dgm:pt>
    <dgm:pt modelId="{FDE5EB08-BE22-461F-933B-BF3322902561}" type="pres">
      <dgm:prSet presAssocID="{49C11588-445D-4DC5-BA73-8B485F6EBC78}" presName="bgRect" presStyleLbl="bgAccFollowNode1" presStyleIdx="0" presStyleCnt="8"/>
      <dgm:spPr/>
    </dgm:pt>
    <dgm:pt modelId="{4A2EC3DE-4C2F-4D57-98C4-064385E922E7}" type="pres">
      <dgm:prSet presAssocID="{7C7164F8-C5CA-4986-9AF9-018F883DCA32}" presName="sibTransNodeCircle" presStyleLbl="alignNode1" presStyleIdx="0" presStyleCnt="16">
        <dgm:presLayoutVars>
          <dgm:chMax val="0"/>
          <dgm:bulletEnabled/>
        </dgm:presLayoutVars>
      </dgm:prSet>
      <dgm:spPr/>
    </dgm:pt>
    <dgm:pt modelId="{59B5FC2E-EA98-46DA-ACF9-806A7369099E}" type="pres">
      <dgm:prSet presAssocID="{49C11588-445D-4DC5-BA73-8B485F6EBC78}" presName="bottomLine" presStyleLbl="alignNode1" presStyleIdx="1" presStyleCnt="16">
        <dgm:presLayoutVars/>
      </dgm:prSet>
      <dgm:spPr/>
    </dgm:pt>
    <dgm:pt modelId="{DDE45FD8-4E80-4D3D-A5D9-0949241DB48C}" type="pres">
      <dgm:prSet presAssocID="{49C11588-445D-4DC5-BA73-8B485F6EBC78}" presName="nodeText" presStyleLbl="bgAccFollowNode1" presStyleIdx="0" presStyleCnt="8">
        <dgm:presLayoutVars>
          <dgm:bulletEnabled val="1"/>
        </dgm:presLayoutVars>
      </dgm:prSet>
      <dgm:spPr/>
    </dgm:pt>
    <dgm:pt modelId="{900230C1-197B-4289-88E6-152A63CB25DD}" type="pres">
      <dgm:prSet presAssocID="{7C7164F8-C5CA-4986-9AF9-018F883DCA32}" presName="sibTrans" presStyleCnt="0"/>
      <dgm:spPr/>
    </dgm:pt>
    <dgm:pt modelId="{EC4C2AB8-BC3A-4521-9925-ADBAA152D746}" type="pres">
      <dgm:prSet presAssocID="{95AA63D0-B81B-43B2-A854-8C0DAFF1B358}" presName="compositeNode" presStyleCnt="0">
        <dgm:presLayoutVars>
          <dgm:bulletEnabled val="1"/>
        </dgm:presLayoutVars>
      </dgm:prSet>
      <dgm:spPr/>
    </dgm:pt>
    <dgm:pt modelId="{9B7910D1-B644-440D-BE03-2389782C2AA2}" type="pres">
      <dgm:prSet presAssocID="{95AA63D0-B81B-43B2-A854-8C0DAFF1B358}" presName="bgRect" presStyleLbl="bgAccFollowNode1" presStyleIdx="1" presStyleCnt="8"/>
      <dgm:spPr/>
    </dgm:pt>
    <dgm:pt modelId="{37D29E8C-008D-4040-BE48-BD362DC84BF4}" type="pres">
      <dgm:prSet presAssocID="{9D9BD41D-1326-4FB7-B3D6-1B8A40F13C3C}" presName="sibTransNodeCircle" presStyleLbl="alignNode1" presStyleIdx="2" presStyleCnt="16">
        <dgm:presLayoutVars>
          <dgm:chMax val="0"/>
          <dgm:bulletEnabled/>
        </dgm:presLayoutVars>
      </dgm:prSet>
      <dgm:spPr/>
    </dgm:pt>
    <dgm:pt modelId="{DCAC236E-BB8C-4E48-90C9-675F5D9358F3}" type="pres">
      <dgm:prSet presAssocID="{95AA63D0-B81B-43B2-A854-8C0DAFF1B358}" presName="bottomLine" presStyleLbl="alignNode1" presStyleIdx="3" presStyleCnt="16">
        <dgm:presLayoutVars/>
      </dgm:prSet>
      <dgm:spPr/>
    </dgm:pt>
    <dgm:pt modelId="{6CB97147-3246-49E1-A5B1-9505D540A158}" type="pres">
      <dgm:prSet presAssocID="{95AA63D0-B81B-43B2-A854-8C0DAFF1B358}" presName="nodeText" presStyleLbl="bgAccFollowNode1" presStyleIdx="1" presStyleCnt="8">
        <dgm:presLayoutVars>
          <dgm:bulletEnabled val="1"/>
        </dgm:presLayoutVars>
      </dgm:prSet>
      <dgm:spPr/>
    </dgm:pt>
    <dgm:pt modelId="{DEB53971-4FAA-4AA3-BD3C-C189840D1560}" type="pres">
      <dgm:prSet presAssocID="{9D9BD41D-1326-4FB7-B3D6-1B8A40F13C3C}" presName="sibTrans" presStyleCnt="0"/>
      <dgm:spPr/>
    </dgm:pt>
    <dgm:pt modelId="{73709063-D086-47EC-B9B6-E4B0112FE387}" type="pres">
      <dgm:prSet presAssocID="{1E7F1564-E10C-4A46-8A79-76B67CC25DC5}" presName="compositeNode" presStyleCnt="0">
        <dgm:presLayoutVars>
          <dgm:bulletEnabled val="1"/>
        </dgm:presLayoutVars>
      </dgm:prSet>
      <dgm:spPr/>
    </dgm:pt>
    <dgm:pt modelId="{D25D755C-0B85-4BE5-AAC2-AA89C8A1C2CF}" type="pres">
      <dgm:prSet presAssocID="{1E7F1564-E10C-4A46-8A79-76B67CC25DC5}" presName="bgRect" presStyleLbl="bgAccFollowNode1" presStyleIdx="2" presStyleCnt="8"/>
      <dgm:spPr/>
    </dgm:pt>
    <dgm:pt modelId="{7B48BBE3-3AA6-46BD-8141-292B9EA9EBFF}" type="pres">
      <dgm:prSet presAssocID="{F6821B92-EE26-444B-97D0-9E0480D950E6}" presName="sibTransNodeCircle" presStyleLbl="alignNode1" presStyleIdx="4" presStyleCnt="16">
        <dgm:presLayoutVars>
          <dgm:chMax val="0"/>
          <dgm:bulletEnabled/>
        </dgm:presLayoutVars>
      </dgm:prSet>
      <dgm:spPr/>
    </dgm:pt>
    <dgm:pt modelId="{8FD88870-F427-488A-BD0F-F994AC633FC6}" type="pres">
      <dgm:prSet presAssocID="{1E7F1564-E10C-4A46-8A79-76B67CC25DC5}" presName="bottomLine" presStyleLbl="alignNode1" presStyleIdx="5" presStyleCnt="16">
        <dgm:presLayoutVars/>
      </dgm:prSet>
      <dgm:spPr/>
    </dgm:pt>
    <dgm:pt modelId="{644656B8-1B9F-46EA-8649-E3A4CFDE6E4A}" type="pres">
      <dgm:prSet presAssocID="{1E7F1564-E10C-4A46-8A79-76B67CC25DC5}" presName="nodeText" presStyleLbl="bgAccFollowNode1" presStyleIdx="2" presStyleCnt="8">
        <dgm:presLayoutVars>
          <dgm:bulletEnabled val="1"/>
        </dgm:presLayoutVars>
      </dgm:prSet>
      <dgm:spPr/>
    </dgm:pt>
    <dgm:pt modelId="{1216FA38-F925-44AA-8DF1-5C4E488C28CD}" type="pres">
      <dgm:prSet presAssocID="{F6821B92-EE26-444B-97D0-9E0480D950E6}" presName="sibTrans" presStyleCnt="0"/>
      <dgm:spPr/>
    </dgm:pt>
    <dgm:pt modelId="{AC6021ED-725C-420D-B844-3E5E6D0C6A1C}" type="pres">
      <dgm:prSet presAssocID="{A8446E14-4955-45C4-A0CA-B5D24B6A5654}" presName="compositeNode" presStyleCnt="0">
        <dgm:presLayoutVars>
          <dgm:bulletEnabled val="1"/>
        </dgm:presLayoutVars>
      </dgm:prSet>
      <dgm:spPr/>
    </dgm:pt>
    <dgm:pt modelId="{372A9761-285C-43D6-9F1C-AAD2A88008C6}" type="pres">
      <dgm:prSet presAssocID="{A8446E14-4955-45C4-A0CA-B5D24B6A5654}" presName="bgRect" presStyleLbl="bgAccFollowNode1" presStyleIdx="3" presStyleCnt="8"/>
      <dgm:spPr/>
    </dgm:pt>
    <dgm:pt modelId="{0A40BA56-7F56-43B1-8CCB-D9D54D884601}" type="pres">
      <dgm:prSet presAssocID="{F1D45582-5CC6-4917-8ED6-64E17B0AB0D7}" presName="sibTransNodeCircle" presStyleLbl="alignNode1" presStyleIdx="6" presStyleCnt="16">
        <dgm:presLayoutVars>
          <dgm:chMax val="0"/>
          <dgm:bulletEnabled/>
        </dgm:presLayoutVars>
      </dgm:prSet>
      <dgm:spPr/>
    </dgm:pt>
    <dgm:pt modelId="{D8543811-780A-49AB-8CD2-8F41EDAF9832}" type="pres">
      <dgm:prSet presAssocID="{A8446E14-4955-45C4-A0CA-B5D24B6A5654}" presName="bottomLine" presStyleLbl="alignNode1" presStyleIdx="7" presStyleCnt="16">
        <dgm:presLayoutVars/>
      </dgm:prSet>
      <dgm:spPr/>
    </dgm:pt>
    <dgm:pt modelId="{94170ADF-ECF2-4CB7-9132-0DC29E14A8AF}" type="pres">
      <dgm:prSet presAssocID="{A8446E14-4955-45C4-A0CA-B5D24B6A5654}" presName="nodeText" presStyleLbl="bgAccFollowNode1" presStyleIdx="3" presStyleCnt="8">
        <dgm:presLayoutVars>
          <dgm:bulletEnabled val="1"/>
        </dgm:presLayoutVars>
      </dgm:prSet>
      <dgm:spPr/>
    </dgm:pt>
    <dgm:pt modelId="{E8B1A07D-1210-42C1-9832-FDDFB447C5D7}" type="pres">
      <dgm:prSet presAssocID="{F1D45582-5CC6-4917-8ED6-64E17B0AB0D7}" presName="sibTrans" presStyleCnt="0"/>
      <dgm:spPr/>
    </dgm:pt>
    <dgm:pt modelId="{1BEEC181-CFFA-473E-8249-A8E9BC15403A}" type="pres">
      <dgm:prSet presAssocID="{F1EDAE1A-C3BD-49AF-9631-2F3F929D33D6}" presName="compositeNode" presStyleCnt="0">
        <dgm:presLayoutVars>
          <dgm:bulletEnabled val="1"/>
        </dgm:presLayoutVars>
      </dgm:prSet>
      <dgm:spPr/>
    </dgm:pt>
    <dgm:pt modelId="{ABF83F31-2B98-4E0A-AE7A-5C0145DDD9E0}" type="pres">
      <dgm:prSet presAssocID="{F1EDAE1A-C3BD-49AF-9631-2F3F929D33D6}" presName="bgRect" presStyleLbl="bgAccFollowNode1" presStyleIdx="4" presStyleCnt="8"/>
      <dgm:spPr/>
    </dgm:pt>
    <dgm:pt modelId="{2BFF57F3-F93D-47FE-8D04-AAFA322174DE}" type="pres">
      <dgm:prSet presAssocID="{11185C01-5A50-4A98-B73B-B62B77F135E8}" presName="sibTransNodeCircle" presStyleLbl="alignNode1" presStyleIdx="8" presStyleCnt="16">
        <dgm:presLayoutVars>
          <dgm:chMax val="0"/>
          <dgm:bulletEnabled/>
        </dgm:presLayoutVars>
      </dgm:prSet>
      <dgm:spPr/>
    </dgm:pt>
    <dgm:pt modelId="{B2F5EBB0-B11D-47EF-BF5D-82275BF68C61}" type="pres">
      <dgm:prSet presAssocID="{F1EDAE1A-C3BD-49AF-9631-2F3F929D33D6}" presName="bottomLine" presStyleLbl="alignNode1" presStyleIdx="9" presStyleCnt="16">
        <dgm:presLayoutVars/>
      </dgm:prSet>
      <dgm:spPr/>
    </dgm:pt>
    <dgm:pt modelId="{FFB1BD61-75DA-4D44-923D-98238F073AD3}" type="pres">
      <dgm:prSet presAssocID="{F1EDAE1A-C3BD-49AF-9631-2F3F929D33D6}" presName="nodeText" presStyleLbl="bgAccFollowNode1" presStyleIdx="4" presStyleCnt="8">
        <dgm:presLayoutVars>
          <dgm:bulletEnabled val="1"/>
        </dgm:presLayoutVars>
      </dgm:prSet>
      <dgm:spPr/>
    </dgm:pt>
    <dgm:pt modelId="{8CB50111-C8DD-4BD9-86A6-B6A6D4E8D585}" type="pres">
      <dgm:prSet presAssocID="{11185C01-5A50-4A98-B73B-B62B77F135E8}" presName="sibTrans" presStyleCnt="0"/>
      <dgm:spPr/>
    </dgm:pt>
    <dgm:pt modelId="{01B4599D-602A-457B-B5F8-9A83A83BCCD7}" type="pres">
      <dgm:prSet presAssocID="{AF2F690A-0988-45F8-B471-4FB52D7F73FE}" presName="compositeNode" presStyleCnt="0">
        <dgm:presLayoutVars>
          <dgm:bulletEnabled val="1"/>
        </dgm:presLayoutVars>
      </dgm:prSet>
      <dgm:spPr/>
    </dgm:pt>
    <dgm:pt modelId="{18D31A10-ED69-45E8-A30D-10FD7EBAD38D}" type="pres">
      <dgm:prSet presAssocID="{AF2F690A-0988-45F8-B471-4FB52D7F73FE}" presName="bgRect" presStyleLbl="bgAccFollowNode1" presStyleIdx="5" presStyleCnt="8"/>
      <dgm:spPr/>
    </dgm:pt>
    <dgm:pt modelId="{BA56D933-A3B3-45A1-A298-8B02F64D6099}" type="pres">
      <dgm:prSet presAssocID="{AD2CAE1A-1862-4352-8ACC-0D3933A5A520}" presName="sibTransNodeCircle" presStyleLbl="alignNode1" presStyleIdx="10" presStyleCnt="16">
        <dgm:presLayoutVars>
          <dgm:chMax val="0"/>
          <dgm:bulletEnabled/>
        </dgm:presLayoutVars>
      </dgm:prSet>
      <dgm:spPr/>
    </dgm:pt>
    <dgm:pt modelId="{D62A5EE4-80FF-4FB6-9173-E4D513A2A49A}" type="pres">
      <dgm:prSet presAssocID="{AF2F690A-0988-45F8-B471-4FB52D7F73FE}" presName="bottomLine" presStyleLbl="alignNode1" presStyleIdx="11" presStyleCnt="16">
        <dgm:presLayoutVars/>
      </dgm:prSet>
      <dgm:spPr/>
    </dgm:pt>
    <dgm:pt modelId="{CD277A37-F58A-4086-91FF-DFBF4B1F8966}" type="pres">
      <dgm:prSet presAssocID="{AF2F690A-0988-45F8-B471-4FB52D7F73FE}" presName="nodeText" presStyleLbl="bgAccFollowNode1" presStyleIdx="5" presStyleCnt="8">
        <dgm:presLayoutVars>
          <dgm:bulletEnabled val="1"/>
        </dgm:presLayoutVars>
      </dgm:prSet>
      <dgm:spPr/>
    </dgm:pt>
    <dgm:pt modelId="{B071A191-033D-48CD-8FF9-868485657977}" type="pres">
      <dgm:prSet presAssocID="{AD2CAE1A-1862-4352-8ACC-0D3933A5A520}" presName="sibTrans" presStyleCnt="0"/>
      <dgm:spPr/>
    </dgm:pt>
    <dgm:pt modelId="{15EF98CA-6B7D-42E0-9BA6-E692645D5FB9}" type="pres">
      <dgm:prSet presAssocID="{1B851915-D5A3-41F8-B868-EF1DC0F2B568}" presName="compositeNode" presStyleCnt="0">
        <dgm:presLayoutVars>
          <dgm:bulletEnabled val="1"/>
        </dgm:presLayoutVars>
      </dgm:prSet>
      <dgm:spPr/>
    </dgm:pt>
    <dgm:pt modelId="{697D21DF-7961-46E0-9C7A-8EA0EDCAACBF}" type="pres">
      <dgm:prSet presAssocID="{1B851915-D5A3-41F8-B868-EF1DC0F2B568}" presName="bgRect" presStyleLbl="bgAccFollowNode1" presStyleIdx="6" presStyleCnt="8"/>
      <dgm:spPr/>
    </dgm:pt>
    <dgm:pt modelId="{3F4DD9CA-F566-4D25-BE5C-466056D748F3}" type="pres">
      <dgm:prSet presAssocID="{CD22D10F-CEAB-467A-92C0-F1CD9F8EBD5D}" presName="sibTransNodeCircle" presStyleLbl="alignNode1" presStyleIdx="12" presStyleCnt="16">
        <dgm:presLayoutVars>
          <dgm:chMax val="0"/>
          <dgm:bulletEnabled/>
        </dgm:presLayoutVars>
      </dgm:prSet>
      <dgm:spPr/>
    </dgm:pt>
    <dgm:pt modelId="{AAC0BEE0-1257-4C23-897B-5C5F3C8B89DE}" type="pres">
      <dgm:prSet presAssocID="{1B851915-D5A3-41F8-B868-EF1DC0F2B568}" presName="bottomLine" presStyleLbl="alignNode1" presStyleIdx="13" presStyleCnt="16">
        <dgm:presLayoutVars/>
      </dgm:prSet>
      <dgm:spPr/>
    </dgm:pt>
    <dgm:pt modelId="{83413C31-BE85-4882-8735-63028FF40AD3}" type="pres">
      <dgm:prSet presAssocID="{1B851915-D5A3-41F8-B868-EF1DC0F2B568}" presName="nodeText" presStyleLbl="bgAccFollowNode1" presStyleIdx="6" presStyleCnt="8">
        <dgm:presLayoutVars>
          <dgm:bulletEnabled val="1"/>
        </dgm:presLayoutVars>
      </dgm:prSet>
      <dgm:spPr/>
    </dgm:pt>
    <dgm:pt modelId="{40989AA4-6974-42AA-AF0E-E2437AA1DA62}" type="pres">
      <dgm:prSet presAssocID="{CD22D10F-CEAB-467A-92C0-F1CD9F8EBD5D}" presName="sibTrans" presStyleCnt="0"/>
      <dgm:spPr/>
    </dgm:pt>
    <dgm:pt modelId="{059DF946-99E5-4814-9DA8-1E90691D2F8C}" type="pres">
      <dgm:prSet presAssocID="{30307F5C-2E02-4D17-A0E5-8D017E254E62}" presName="compositeNode" presStyleCnt="0">
        <dgm:presLayoutVars>
          <dgm:bulletEnabled val="1"/>
        </dgm:presLayoutVars>
      </dgm:prSet>
      <dgm:spPr/>
    </dgm:pt>
    <dgm:pt modelId="{77A39C30-7C29-46D3-8878-ADD7FEA6E4F8}" type="pres">
      <dgm:prSet presAssocID="{30307F5C-2E02-4D17-A0E5-8D017E254E62}" presName="bgRect" presStyleLbl="bgAccFollowNode1" presStyleIdx="7" presStyleCnt="8"/>
      <dgm:spPr/>
    </dgm:pt>
    <dgm:pt modelId="{A80C1BBF-F74D-4E8C-BCE5-D3834FD0C096}" type="pres">
      <dgm:prSet presAssocID="{FCA4FB40-C69D-4B77-B378-349519FB6A77}" presName="sibTransNodeCircle" presStyleLbl="alignNode1" presStyleIdx="14" presStyleCnt="16">
        <dgm:presLayoutVars>
          <dgm:chMax val="0"/>
          <dgm:bulletEnabled/>
        </dgm:presLayoutVars>
      </dgm:prSet>
      <dgm:spPr/>
    </dgm:pt>
    <dgm:pt modelId="{F269710F-3CF6-4BA7-89EB-2EA8D9688941}" type="pres">
      <dgm:prSet presAssocID="{30307F5C-2E02-4D17-A0E5-8D017E254E62}" presName="bottomLine" presStyleLbl="alignNode1" presStyleIdx="15" presStyleCnt="16">
        <dgm:presLayoutVars/>
      </dgm:prSet>
      <dgm:spPr/>
    </dgm:pt>
    <dgm:pt modelId="{E1625FDD-706B-448F-A9E7-ED190316BCC3}" type="pres">
      <dgm:prSet presAssocID="{30307F5C-2E02-4D17-A0E5-8D017E254E62}" presName="nodeText" presStyleLbl="bgAccFollowNode1" presStyleIdx="7" presStyleCnt="8">
        <dgm:presLayoutVars>
          <dgm:bulletEnabled val="1"/>
        </dgm:presLayoutVars>
      </dgm:prSet>
      <dgm:spPr/>
    </dgm:pt>
  </dgm:ptLst>
  <dgm:cxnLst>
    <dgm:cxn modelId="{194D6600-2327-4FFD-81B6-6EC3DDC17C8A}" type="presOf" srcId="{F1EDAE1A-C3BD-49AF-9631-2F3F929D33D6}" destId="{FFB1BD61-75DA-4D44-923D-98238F073AD3}" srcOrd="1" destOrd="0" presId="urn:microsoft.com/office/officeart/2016/7/layout/BasicLinearProcessNumbered"/>
    <dgm:cxn modelId="{9686E404-52B8-4631-8237-8BF616D283B6}" srcId="{71369759-56A2-4139-9721-F4406ED37233}" destId="{1E7F1564-E10C-4A46-8A79-76B67CC25DC5}" srcOrd="2" destOrd="0" parTransId="{28D46739-331C-4BDD-9A0A-20FF5D78F625}" sibTransId="{F6821B92-EE26-444B-97D0-9E0480D950E6}"/>
    <dgm:cxn modelId="{964F0B0D-A1AA-4648-98E5-51BBD006CCD5}" type="presOf" srcId="{FCA4FB40-C69D-4B77-B378-349519FB6A77}" destId="{A80C1BBF-F74D-4E8C-BCE5-D3834FD0C096}" srcOrd="0" destOrd="0" presId="urn:microsoft.com/office/officeart/2016/7/layout/BasicLinearProcessNumbered"/>
    <dgm:cxn modelId="{70F31319-85BF-4D6C-AF89-854BE29E7AA2}" type="presOf" srcId="{95AA63D0-B81B-43B2-A854-8C0DAFF1B358}" destId="{9B7910D1-B644-440D-BE03-2389782C2AA2}" srcOrd="0" destOrd="0" presId="urn:microsoft.com/office/officeart/2016/7/layout/BasicLinearProcessNumbered"/>
    <dgm:cxn modelId="{17EDC91B-777D-47D0-B261-FE2019A3C111}" type="presOf" srcId="{A8446E14-4955-45C4-A0CA-B5D24B6A5654}" destId="{94170ADF-ECF2-4CB7-9132-0DC29E14A8AF}" srcOrd="1" destOrd="0" presId="urn:microsoft.com/office/officeart/2016/7/layout/BasicLinearProcessNumbered"/>
    <dgm:cxn modelId="{0EC53A2E-2164-4A3B-9BDE-BE935E5E4847}" type="presOf" srcId="{AF2F690A-0988-45F8-B471-4FB52D7F73FE}" destId="{CD277A37-F58A-4086-91FF-DFBF4B1F8966}" srcOrd="1" destOrd="0" presId="urn:microsoft.com/office/officeart/2016/7/layout/BasicLinearProcessNumbered"/>
    <dgm:cxn modelId="{B391DC2F-4B65-4910-9BD9-6A2AC4278792}" type="presOf" srcId="{9D9BD41D-1326-4FB7-B3D6-1B8A40F13C3C}" destId="{37D29E8C-008D-4040-BE48-BD362DC84BF4}" srcOrd="0" destOrd="0" presId="urn:microsoft.com/office/officeart/2016/7/layout/BasicLinearProcessNumbered"/>
    <dgm:cxn modelId="{5687E733-EEEC-4953-A192-0BD8A6B5F4C0}" type="presOf" srcId="{1B851915-D5A3-41F8-B868-EF1DC0F2B568}" destId="{83413C31-BE85-4882-8735-63028FF40AD3}" srcOrd="1" destOrd="0" presId="urn:microsoft.com/office/officeart/2016/7/layout/BasicLinearProcessNumbered"/>
    <dgm:cxn modelId="{87C15160-B3B0-44FE-9D00-CEA817F59B96}" srcId="{71369759-56A2-4139-9721-F4406ED37233}" destId="{49C11588-445D-4DC5-BA73-8B485F6EBC78}" srcOrd="0" destOrd="0" parTransId="{9CFC9F6E-A95F-452A-A4E9-CD5AAFE6680F}" sibTransId="{7C7164F8-C5CA-4986-9AF9-018F883DCA32}"/>
    <dgm:cxn modelId="{50710B61-E8EC-47A1-9FF2-F0E8BCDE1E96}" type="presOf" srcId="{7C7164F8-C5CA-4986-9AF9-018F883DCA32}" destId="{4A2EC3DE-4C2F-4D57-98C4-064385E922E7}" srcOrd="0" destOrd="0" presId="urn:microsoft.com/office/officeart/2016/7/layout/BasicLinearProcessNumbered"/>
    <dgm:cxn modelId="{F7B02D68-8082-4D68-84A4-D29CAC8D469E}" type="presOf" srcId="{1E7F1564-E10C-4A46-8A79-76B67CC25DC5}" destId="{644656B8-1B9F-46EA-8649-E3A4CFDE6E4A}" srcOrd="1" destOrd="0" presId="urn:microsoft.com/office/officeart/2016/7/layout/BasicLinearProcessNumbered"/>
    <dgm:cxn modelId="{CFB95F54-ED96-41E9-A987-36B132FD1DA9}" type="presOf" srcId="{F6821B92-EE26-444B-97D0-9E0480D950E6}" destId="{7B48BBE3-3AA6-46BD-8141-292B9EA9EBFF}" srcOrd="0" destOrd="0" presId="urn:microsoft.com/office/officeart/2016/7/layout/BasicLinearProcessNumbered"/>
    <dgm:cxn modelId="{AC219158-98AE-4B54-B3DE-25FC78AEC26F}" type="presOf" srcId="{49C11588-445D-4DC5-BA73-8B485F6EBC78}" destId="{DDE45FD8-4E80-4D3D-A5D9-0949241DB48C}" srcOrd="1" destOrd="0" presId="urn:microsoft.com/office/officeart/2016/7/layout/BasicLinearProcessNumbered"/>
    <dgm:cxn modelId="{267A8E79-DC5D-405B-866F-0BC3549D0689}" srcId="{71369759-56A2-4139-9721-F4406ED37233}" destId="{AF2F690A-0988-45F8-B471-4FB52D7F73FE}" srcOrd="5" destOrd="0" parTransId="{100620FC-87CB-4068-B8CF-26CCAEF7DD76}" sibTransId="{AD2CAE1A-1862-4352-8ACC-0D3933A5A520}"/>
    <dgm:cxn modelId="{C4C96C7D-C6F2-425A-B73B-DCAF40F3AA37}" srcId="{71369759-56A2-4139-9721-F4406ED37233}" destId="{95AA63D0-B81B-43B2-A854-8C0DAFF1B358}" srcOrd="1" destOrd="0" parTransId="{8E0D6078-FA6E-4EF1-85C3-24F9B5B2B897}" sibTransId="{9D9BD41D-1326-4FB7-B3D6-1B8A40F13C3C}"/>
    <dgm:cxn modelId="{00C17481-A53D-4AEF-BECF-2BC8FF1B703B}" type="presOf" srcId="{AD2CAE1A-1862-4352-8ACC-0D3933A5A520}" destId="{BA56D933-A3B3-45A1-A298-8B02F64D6099}" srcOrd="0" destOrd="0" presId="urn:microsoft.com/office/officeart/2016/7/layout/BasicLinearProcessNumbered"/>
    <dgm:cxn modelId="{6CAADA87-7C1A-4930-B075-477E40AF59E4}" type="presOf" srcId="{49C11588-445D-4DC5-BA73-8B485F6EBC78}" destId="{FDE5EB08-BE22-461F-933B-BF3322902561}" srcOrd="0" destOrd="0" presId="urn:microsoft.com/office/officeart/2016/7/layout/BasicLinearProcessNumbered"/>
    <dgm:cxn modelId="{B28AC78C-B6A6-490B-B529-F90C9CBE85F5}" srcId="{71369759-56A2-4139-9721-F4406ED37233}" destId="{1B851915-D5A3-41F8-B868-EF1DC0F2B568}" srcOrd="6" destOrd="0" parTransId="{B657F4DB-159B-4A5A-BCD4-02FEF5FDEF98}" sibTransId="{CD22D10F-CEAB-467A-92C0-F1CD9F8EBD5D}"/>
    <dgm:cxn modelId="{9A2D319A-3F41-4D75-B23B-3A958A98ACC2}" type="presOf" srcId="{F1D45582-5CC6-4917-8ED6-64E17B0AB0D7}" destId="{0A40BA56-7F56-43B1-8CCB-D9D54D884601}" srcOrd="0" destOrd="0" presId="urn:microsoft.com/office/officeart/2016/7/layout/BasicLinearProcessNumbered"/>
    <dgm:cxn modelId="{24F50DA3-EFC1-4601-A781-4173A63C0884}" srcId="{71369759-56A2-4139-9721-F4406ED37233}" destId="{F1EDAE1A-C3BD-49AF-9631-2F3F929D33D6}" srcOrd="4" destOrd="0" parTransId="{18F3322D-9D47-4212-8A23-830BFFC1F697}" sibTransId="{11185C01-5A50-4A98-B73B-B62B77F135E8}"/>
    <dgm:cxn modelId="{5E145FA8-EB89-47DF-8128-E67FB91761B9}" type="presOf" srcId="{AF2F690A-0988-45F8-B471-4FB52D7F73FE}" destId="{18D31A10-ED69-45E8-A30D-10FD7EBAD38D}" srcOrd="0" destOrd="0" presId="urn:microsoft.com/office/officeart/2016/7/layout/BasicLinearProcessNumbered"/>
    <dgm:cxn modelId="{559C60B5-6B82-433A-8DBE-10B287676C76}" type="presOf" srcId="{F1EDAE1A-C3BD-49AF-9631-2F3F929D33D6}" destId="{ABF83F31-2B98-4E0A-AE7A-5C0145DDD9E0}" srcOrd="0" destOrd="0" presId="urn:microsoft.com/office/officeart/2016/7/layout/BasicLinearProcessNumbered"/>
    <dgm:cxn modelId="{94E175B6-C03F-48A9-A9A3-10A47BB88F24}" type="presOf" srcId="{30307F5C-2E02-4D17-A0E5-8D017E254E62}" destId="{E1625FDD-706B-448F-A9E7-ED190316BCC3}" srcOrd="1" destOrd="0" presId="urn:microsoft.com/office/officeart/2016/7/layout/BasicLinearProcessNumbered"/>
    <dgm:cxn modelId="{5D1135B8-2E3F-4311-A8E5-7C83A5832284}" type="presOf" srcId="{CD22D10F-CEAB-467A-92C0-F1CD9F8EBD5D}" destId="{3F4DD9CA-F566-4D25-BE5C-466056D748F3}" srcOrd="0" destOrd="0" presId="urn:microsoft.com/office/officeart/2016/7/layout/BasicLinearProcessNumbered"/>
    <dgm:cxn modelId="{2021CCD1-B7FF-4392-A52F-E0F21C937E7C}" srcId="{71369759-56A2-4139-9721-F4406ED37233}" destId="{A8446E14-4955-45C4-A0CA-B5D24B6A5654}" srcOrd="3" destOrd="0" parTransId="{A092BBC8-CAB6-4E36-BDD0-8B13E4A99C47}" sibTransId="{F1D45582-5CC6-4917-8ED6-64E17B0AB0D7}"/>
    <dgm:cxn modelId="{58F947D2-5583-483F-8C62-83E6EA704CF3}" type="presOf" srcId="{71369759-56A2-4139-9721-F4406ED37233}" destId="{A2EF4656-826E-404A-9C1F-85E165E95B1C}" srcOrd="0" destOrd="0" presId="urn:microsoft.com/office/officeart/2016/7/layout/BasicLinearProcessNumbered"/>
    <dgm:cxn modelId="{FC200BDC-F9C0-425D-A6D5-DD603506EC67}" srcId="{71369759-56A2-4139-9721-F4406ED37233}" destId="{30307F5C-2E02-4D17-A0E5-8D017E254E62}" srcOrd="7" destOrd="0" parTransId="{D8B07096-D74D-40F4-A876-09608CE29D65}" sibTransId="{FCA4FB40-C69D-4B77-B378-349519FB6A77}"/>
    <dgm:cxn modelId="{AF9CF1DC-8E7A-43F8-BCBA-5123199256F1}" type="presOf" srcId="{1B851915-D5A3-41F8-B868-EF1DC0F2B568}" destId="{697D21DF-7961-46E0-9C7A-8EA0EDCAACBF}" srcOrd="0" destOrd="0" presId="urn:microsoft.com/office/officeart/2016/7/layout/BasicLinearProcessNumbered"/>
    <dgm:cxn modelId="{D24F90E1-12E1-4B5A-8E51-FD56FD85B314}" type="presOf" srcId="{95AA63D0-B81B-43B2-A854-8C0DAFF1B358}" destId="{6CB97147-3246-49E1-A5B1-9505D540A158}" srcOrd="1" destOrd="0" presId="urn:microsoft.com/office/officeart/2016/7/layout/BasicLinearProcessNumbered"/>
    <dgm:cxn modelId="{AB886CF7-090F-49B4-A428-E7D61A915A87}" type="presOf" srcId="{11185C01-5A50-4A98-B73B-B62B77F135E8}" destId="{2BFF57F3-F93D-47FE-8D04-AAFA322174DE}" srcOrd="0" destOrd="0" presId="urn:microsoft.com/office/officeart/2016/7/layout/BasicLinearProcessNumbered"/>
    <dgm:cxn modelId="{4F7D64F9-C0E5-481A-9241-6C738404EADF}" type="presOf" srcId="{30307F5C-2E02-4D17-A0E5-8D017E254E62}" destId="{77A39C30-7C29-46D3-8878-ADD7FEA6E4F8}" srcOrd="0" destOrd="0" presId="urn:microsoft.com/office/officeart/2016/7/layout/BasicLinearProcessNumbered"/>
    <dgm:cxn modelId="{445864FA-C630-4C9A-9940-E57F68AF99C6}" type="presOf" srcId="{1E7F1564-E10C-4A46-8A79-76B67CC25DC5}" destId="{D25D755C-0B85-4BE5-AAC2-AA89C8A1C2CF}" srcOrd="0" destOrd="0" presId="urn:microsoft.com/office/officeart/2016/7/layout/BasicLinearProcessNumbered"/>
    <dgm:cxn modelId="{0D01BEFF-5346-4D28-8B49-803CFC62E53F}" type="presOf" srcId="{A8446E14-4955-45C4-A0CA-B5D24B6A5654}" destId="{372A9761-285C-43D6-9F1C-AAD2A88008C6}" srcOrd="0" destOrd="0" presId="urn:microsoft.com/office/officeart/2016/7/layout/BasicLinearProcessNumbered"/>
    <dgm:cxn modelId="{3B39BAE9-40ED-4356-8CC8-E3164EDDD8B6}" type="presParOf" srcId="{A2EF4656-826E-404A-9C1F-85E165E95B1C}" destId="{A20BBC1A-D6EF-4362-A197-D3EA0A110B63}" srcOrd="0" destOrd="0" presId="urn:microsoft.com/office/officeart/2016/7/layout/BasicLinearProcessNumbered"/>
    <dgm:cxn modelId="{397F0099-3519-45CC-948E-9AA4A60C8652}" type="presParOf" srcId="{A20BBC1A-D6EF-4362-A197-D3EA0A110B63}" destId="{FDE5EB08-BE22-461F-933B-BF3322902561}" srcOrd="0" destOrd="0" presId="urn:microsoft.com/office/officeart/2016/7/layout/BasicLinearProcessNumbered"/>
    <dgm:cxn modelId="{E1F636C7-D209-4583-82B9-E17E010A0A77}" type="presParOf" srcId="{A20BBC1A-D6EF-4362-A197-D3EA0A110B63}" destId="{4A2EC3DE-4C2F-4D57-98C4-064385E922E7}" srcOrd="1" destOrd="0" presId="urn:microsoft.com/office/officeart/2016/7/layout/BasicLinearProcessNumbered"/>
    <dgm:cxn modelId="{572E5493-53D7-48DA-A426-1B122BF40E4C}" type="presParOf" srcId="{A20BBC1A-D6EF-4362-A197-D3EA0A110B63}" destId="{59B5FC2E-EA98-46DA-ACF9-806A7369099E}" srcOrd="2" destOrd="0" presId="urn:microsoft.com/office/officeart/2016/7/layout/BasicLinearProcessNumbered"/>
    <dgm:cxn modelId="{00440EE9-F6B5-49DC-A7FC-E9FA497C85B6}" type="presParOf" srcId="{A20BBC1A-D6EF-4362-A197-D3EA0A110B63}" destId="{DDE45FD8-4E80-4D3D-A5D9-0949241DB48C}" srcOrd="3" destOrd="0" presId="urn:microsoft.com/office/officeart/2016/7/layout/BasicLinearProcessNumbered"/>
    <dgm:cxn modelId="{C9314018-79D2-4951-B939-AD280EED669D}" type="presParOf" srcId="{A2EF4656-826E-404A-9C1F-85E165E95B1C}" destId="{900230C1-197B-4289-88E6-152A63CB25DD}" srcOrd="1" destOrd="0" presId="urn:microsoft.com/office/officeart/2016/7/layout/BasicLinearProcessNumbered"/>
    <dgm:cxn modelId="{8DD7231E-29A4-43C7-A79B-66B4EA258D4A}" type="presParOf" srcId="{A2EF4656-826E-404A-9C1F-85E165E95B1C}" destId="{EC4C2AB8-BC3A-4521-9925-ADBAA152D746}" srcOrd="2" destOrd="0" presId="urn:microsoft.com/office/officeart/2016/7/layout/BasicLinearProcessNumbered"/>
    <dgm:cxn modelId="{ACDAD0B6-299E-4C6D-90D7-553A78E17BA9}" type="presParOf" srcId="{EC4C2AB8-BC3A-4521-9925-ADBAA152D746}" destId="{9B7910D1-B644-440D-BE03-2389782C2AA2}" srcOrd="0" destOrd="0" presId="urn:microsoft.com/office/officeart/2016/7/layout/BasicLinearProcessNumbered"/>
    <dgm:cxn modelId="{90884DA7-AA4F-481D-B0A6-8728E9B4DB03}" type="presParOf" srcId="{EC4C2AB8-BC3A-4521-9925-ADBAA152D746}" destId="{37D29E8C-008D-4040-BE48-BD362DC84BF4}" srcOrd="1" destOrd="0" presId="urn:microsoft.com/office/officeart/2016/7/layout/BasicLinearProcessNumbered"/>
    <dgm:cxn modelId="{DF5D49CE-8327-4B73-AB92-E5C91042D27C}" type="presParOf" srcId="{EC4C2AB8-BC3A-4521-9925-ADBAA152D746}" destId="{DCAC236E-BB8C-4E48-90C9-675F5D9358F3}" srcOrd="2" destOrd="0" presId="urn:microsoft.com/office/officeart/2016/7/layout/BasicLinearProcessNumbered"/>
    <dgm:cxn modelId="{E9CC7B3C-D040-4946-965B-9AC16CA1D253}" type="presParOf" srcId="{EC4C2AB8-BC3A-4521-9925-ADBAA152D746}" destId="{6CB97147-3246-49E1-A5B1-9505D540A158}" srcOrd="3" destOrd="0" presId="urn:microsoft.com/office/officeart/2016/7/layout/BasicLinearProcessNumbered"/>
    <dgm:cxn modelId="{5A348990-53C8-4B40-B586-E6C7408FE90F}" type="presParOf" srcId="{A2EF4656-826E-404A-9C1F-85E165E95B1C}" destId="{DEB53971-4FAA-4AA3-BD3C-C189840D1560}" srcOrd="3" destOrd="0" presId="urn:microsoft.com/office/officeart/2016/7/layout/BasicLinearProcessNumbered"/>
    <dgm:cxn modelId="{451D62F6-F171-496D-9DA4-8EA110FEAA96}" type="presParOf" srcId="{A2EF4656-826E-404A-9C1F-85E165E95B1C}" destId="{73709063-D086-47EC-B9B6-E4B0112FE387}" srcOrd="4" destOrd="0" presId="urn:microsoft.com/office/officeart/2016/7/layout/BasicLinearProcessNumbered"/>
    <dgm:cxn modelId="{18D7B919-698B-4D5D-BEDE-CC2712E85D2D}" type="presParOf" srcId="{73709063-D086-47EC-B9B6-E4B0112FE387}" destId="{D25D755C-0B85-4BE5-AAC2-AA89C8A1C2CF}" srcOrd="0" destOrd="0" presId="urn:microsoft.com/office/officeart/2016/7/layout/BasicLinearProcessNumbered"/>
    <dgm:cxn modelId="{DB1A4E61-C233-4E9E-98C4-D43DC63244EC}" type="presParOf" srcId="{73709063-D086-47EC-B9B6-E4B0112FE387}" destId="{7B48BBE3-3AA6-46BD-8141-292B9EA9EBFF}" srcOrd="1" destOrd="0" presId="urn:microsoft.com/office/officeart/2016/7/layout/BasicLinearProcessNumbered"/>
    <dgm:cxn modelId="{9E5C121A-1216-4C80-BA54-EC23AF68F229}" type="presParOf" srcId="{73709063-D086-47EC-B9B6-E4B0112FE387}" destId="{8FD88870-F427-488A-BD0F-F994AC633FC6}" srcOrd="2" destOrd="0" presId="urn:microsoft.com/office/officeart/2016/7/layout/BasicLinearProcessNumbered"/>
    <dgm:cxn modelId="{BD3C02C6-B508-42D4-8186-09A1311E604C}" type="presParOf" srcId="{73709063-D086-47EC-B9B6-E4B0112FE387}" destId="{644656B8-1B9F-46EA-8649-E3A4CFDE6E4A}" srcOrd="3" destOrd="0" presId="urn:microsoft.com/office/officeart/2016/7/layout/BasicLinearProcessNumbered"/>
    <dgm:cxn modelId="{BD1E5B91-77C2-4476-B282-07138B83C018}" type="presParOf" srcId="{A2EF4656-826E-404A-9C1F-85E165E95B1C}" destId="{1216FA38-F925-44AA-8DF1-5C4E488C28CD}" srcOrd="5" destOrd="0" presId="urn:microsoft.com/office/officeart/2016/7/layout/BasicLinearProcessNumbered"/>
    <dgm:cxn modelId="{58384BDE-FB16-4607-8ED5-A01E80180E09}" type="presParOf" srcId="{A2EF4656-826E-404A-9C1F-85E165E95B1C}" destId="{AC6021ED-725C-420D-B844-3E5E6D0C6A1C}" srcOrd="6" destOrd="0" presId="urn:microsoft.com/office/officeart/2016/7/layout/BasicLinearProcessNumbered"/>
    <dgm:cxn modelId="{64E57F85-E347-4CBD-8C37-BC120343E557}" type="presParOf" srcId="{AC6021ED-725C-420D-B844-3E5E6D0C6A1C}" destId="{372A9761-285C-43D6-9F1C-AAD2A88008C6}" srcOrd="0" destOrd="0" presId="urn:microsoft.com/office/officeart/2016/7/layout/BasicLinearProcessNumbered"/>
    <dgm:cxn modelId="{6FFC55BF-2580-477D-B124-7EFE7A093D6D}" type="presParOf" srcId="{AC6021ED-725C-420D-B844-3E5E6D0C6A1C}" destId="{0A40BA56-7F56-43B1-8CCB-D9D54D884601}" srcOrd="1" destOrd="0" presId="urn:microsoft.com/office/officeart/2016/7/layout/BasicLinearProcessNumbered"/>
    <dgm:cxn modelId="{14FE4A5A-9FFD-403C-903C-13E9281D0CC1}" type="presParOf" srcId="{AC6021ED-725C-420D-B844-3E5E6D0C6A1C}" destId="{D8543811-780A-49AB-8CD2-8F41EDAF9832}" srcOrd="2" destOrd="0" presId="urn:microsoft.com/office/officeart/2016/7/layout/BasicLinearProcessNumbered"/>
    <dgm:cxn modelId="{6D6961BD-F970-4BEB-8462-7EB2186F4AD8}" type="presParOf" srcId="{AC6021ED-725C-420D-B844-3E5E6D0C6A1C}" destId="{94170ADF-ECF2-4CB7-9132-0DC29E14A8AF}" srcOrd="3" destOrd="0" presId="urn:microsoft.com/office/officeart/2016/7/layout/BasicLinearProcessNumbered"/>
    <dgm:cxn modelId="{87474DA6-9945-499E-AFFF-B63CE6BFC9F2}" type="presParOf" srcId="{A2EF4656-826E-404A-9C1F-85E165E95B1C}" destId="{E8B1A07D-1210-42C1-9832-FDDFB447C5D7}" srcOrd="7" destOrd="0" presId="urn:microsoft.com/office/officeart/2016/7/layout/BasicLinearProcessNumbered"/>
    <dgm:cxn modelId="{6CC6CF2F-594D-446A-B073-3D92D3A2DA40}" type="presParOf" srcId="{A2EF4656-826E-404A-9C1F-85E165E95B1C}" destId="{1BEEC181-CFFA-473E-8249-A8E9BC15403A}" srcOrd="8" destOrd="0" presId="urn:microsoft.com/office/officeart/2016/7/layout/BasicLinearProcessNumbered"/>
    <dgm:cxn modelId="{65CCA620-E0D8-4F65-B4E8-CA41EE1164DE}" type="presParOf" srcId="{1BEEC181-CFFA-473E-8249-A8E9BC15403A}" destId="{ABF83F31-2B98-4E0A-AE7A-5C0145DDD9E0}" srcOrd="0" destOrd="0" presId="urn:microsoft.com/office/officeart/2016/7/layout/BasicLinearProcessNumbered"/>
    <dgm:cxn modelId="{9C418931-6C47-44E7-9674-6AEA66DF8510}" type="presParOf" srcId="{1BEEC181-CFFA-473E-8249-A8E9BC15403A}" destId="{2BFF57F3-F93D-47FE-8D04-AAFA322174DE}" srcOrd="1" destOrd="0" presId="urn:microsoft.com/office/officeart/2016/7/layout/BasicLinearProcessNumbered"/>
    <dgm:cxn modelId="{ABB982C5-5133-4E4C-8129-120FBB64DBD5}" type="presParOf" srcId="{1BEEC181-CFFA-473E-8249-A8E9BC15403A}" destId="{B2F5EBB0-B11D-47EF-BF5D-82275BF68C61}" srcOrd="2" destOrd="0" presId="urn:microsoft.com/office/officeart/2016/7/layout/BasicLinearProcessNumbered"/>
    <dgm:cxn modelId="{B94DC293-258F-45D5-86AB-1D6AA38ED335}" type="presParOf" srcId="{1BEEC181-CFFA-473E-8249-A8E9BC15403A}" destId="{FFB1BD61-75DA-4D44-923D-98238F073AD3}" srcOrd="3" destOrd="0" presId="urn:microsoft.com/office/officeart/2016/7/layout/BasicLinearProcessNumbered"/>
    <dgm:cxn modelId="{C9A2CCE0-FF2B-4BAF-A573-957FD2EF746E}" type="presParOf" srcId="{A2EF4656-826E-404A-9C1F-85E165E95B1C}" destId="{8CB50111-C8DD-4BD9-86A6-B6A6D4E8D585}" srcOrd="9" destOrd="0" presId="urn:microsoft.com/office/officeart/2016/7/layout/BasicLinearProcessNumbered"/>
    <dgm:cxn modelId="{9A4EAAF4-BC44-4B09-94B7-3F921070A137}" type="presParOf" srcId="{A2EF4656-826E-404A-9C1F-85E165E95B1C}" destId="{01B4599D-602A-457B-B5F8-9A83A83BCCD7}" srcOrd="10" destOrd="0" presId="urn:microsoft.com/office/officeart/2016/7/layout/BasicLinearProcessNumbered"/>
    <dgm:cxn modelId="{BCE5BEC4-F76B-4986-963C-C2154BC5493D}" type="presParOf" srcId="{01B4599D-602A-457B-B5F8-9A83A83BCCD7}" destId="{18D31A10-ED69-45E8-A30D-10FD7EBAD38D}" srcOrd="0" destOrd="0" presId="urn:microsoft.com/office/officeart/2016/7/layout/BasicLinearProcessNumbered"/>
    <dgm:cxn modelId="{B7247F59-1BAD-48A3-8AE7-667BC78043B0}" type="presParOf" srcId="{01B4599D-602A-457B-B5F8-9A83A83BCCD7}" destId="{BA56D933-A3B3-45A1-A298-8B02F64D6099}" srcOrd="1" destOrd="0" presId="urn:microsoft.com/office/officeart/2016/7/layout/BasicLinearProcessNumbered"/>
    <dgm:cxn modelId="{91C719AC-9EF7-4F07-8907-5A3A955F5943}" type="presParOf" srcId="{01B4599D-602A-457B-B5F8-9A83A83BCCD7}" destId="{D62A5EE4-80FF-4FB6-9173-E4D513A2A49A}" srcOrd="2" destOrd="0" presId="urn:microsoft.com/office/officeart/2016/7/layout/BasicLinearProcessNumbered"/>
    <dgm:cxn modelId="{62BD9F69-999F-425D-9AF0-301D9CA25ED4}" type="presParOf" srcId="{01B4599D-602A-457B-B5F8-9A83A83BCCD7}" destId="{CD277A37-F58A-4086-91FF-DFBF4B1F8966}" srcOrd="3" destOrd="0" presId="urn:microsoft.com/office/officeart/2016/7/layout/BasicLinearProcessNumbered"/>
    <dgm:cxn modelId="{04B5E0F5-7DB3-4064-A5A0-815F2DB32DDB}" type="presParOf" srcId="{A2EF4656-826E-404A-9C1F-85E165E95B1C}" destId="{B071A191-033D-48CD-8FF9-868485657977}" srcOrd="11" destOrd="0" presId="urn:microsoft.com/office/officeart/2016/7/layout/BasicLinearProcessNumbered"/>
    <dgm:cxn modelId="{D30FA9B6-5E65-4F01-B4EA-74F047A46578}" type="presParOf" srcId="{A2EF4656-826E-404A-9C1F-85E165E95B1C}" destId="{15EF98CA-6B7D-42E0-9BA6-E692645D5FB9}" srcOrd="12" destOrd="0" presId="urn:microsoft.com/office/officeart/2016/7/layout/BasicLinearProcessNumbered"/>
    <dgm:cxn modelId="{34D6F480-75EE-4B64-9303-705C31587C9C}" type="presParOf" srcId="{15EF98CA-6B7D-42E0-9BA6-E692645D5FB9}" destId="{697D21DF-7961-46E0-9C7A-8EA0EDCAACBF}" srcOrd="0" destOrd="0" presId="urn:microsoft.com/office/officeart/2016/7/layout/BasicLinearProcessNumbered"/>
    <dgm:cxn modelId="{4357DF47-D759-45F0-AEC8-88BBD96899D7}" type="presParOf" srcId="{15EF98CA-6B7D-42E0-9BA6-E692645D5FB9}" destId="{3F4DD9CA-F566-4D25-BE5C-466056D748F3}" srcOrd="1" destOrd="0" presId="urn:microsoft.com/office/officeart/2016/7/layout/BasicLinearProcessNumbered"/>
    <dgm:cxn modelId="{E156461C-C261-4DC9-94C1-B0A1283D5FF1}" type="presParOf" srcId="{15EF98CA-6B7D-42E0-9BA6-E692645D5FB9}" destId="{AAC0BEE0-1257-4C23-897B-5C5F3C8B89DE}" srcOrd="2" destOrd="0" presId="urn:microsoft.com/office/officeart/2016/7/layout/BasicLinearProcessNumbered"/>
    <dgm:cxn modelId="{B0CA87A1-8B2A-4B5D-AA8B-A69F1B299978}" type="presParOf" srcId="{15EF98CA-6B7D-42E0-9BA6-E692645D5FB9}" destId="{83413C31-BE85-4882-8735-63028FF40AD3}" srcOrd="3" destOrd="0" presId="urn:microsoft.com/office/officeart/2016/7/layout/BasicLinearProcessNumbered"/>
    <dgm:cxn modelId="{A50BEBD2-0F05-44CE-B486-D6AE23AB1A9E}" type="presParOf" srcId="{A2EF4656-826E-404A-9C1F-85E165E95B1C}" destId="{40989AA4-6974-42AA-AF0E-E2437AA1DA62}" srcOrd="13" destOrd="0" presId="urn:microsoft.com/office/officeart/2016/7/layout/BasicLinearProcessNumbered"/>
    <dgm:cxn modelId="{363E61DE-FACE-44EB-9536-FC907212FFEF}" type="presParOf" srcId="{A2EF4656-826E-404A-9C1F-85E165E95B1C}" destId="{059DF946-99E5-4814-9DA8-1E90691D2F8C}" srcOrd="14" destOrd="0" presId="urn:microsoft.com/office/officeart/2016/7/layout/BasicLinearProcessNumbered"/>
    <dgm:cxn modelId="{5A1875B9-8364-4DFE-A0CB-3262F80E6878}" type="presParOf" srcId="{059DF946-99E5-4814-9DA8-1E90691D2F8C}" destId="{77A39C30-7C29-46D3-8878-ADD7FEA6E4F8}" srcOrd="0" destOrd="0" presId="urn:microsoft.com/office/officeart/2016/7/layout/BasicLinearProcessNumbered"/>
    <dgm:cxn modelId="{52773562-33F9-4B6A-8614-33EE659CC014}" type="presParOf" srcId="{059DF946-99E5-4814-9DA8-1E90691D2F8C}" destId="{A80C1BBF-F74D-4E8C-BCE5-D3834FD0C096}" srcOrd="1" destOrd="0" presId="urn:microsoft.com/office/officeart/2016/7/layout/BasicLinearProcessNumbered"/>
    <dgm:cxn modelId="{01D5CD04-5B30-4C3B-87B8-1A0B5A76B5BF}" type="presParOf" srcId="{059DF946-99E5-4814-9DA8-1E90691D2F8C}" destId="{F269710F-3CF6-4BA7-89EB-2EA8D9688941}" srcOrd="2" destOrd="0" presId="urn:microsoft.com/office/officeart/2016/7/layout/BasicLinearProcessNumbered"/>
    <dgm:cxn modelId="{687062DA-122A-4CE0-AB78-9A7D19F573CA}" type="presParOf" srcId="{059DF946-99E5-4814-9DA8-1E90691D2F8C}" destId="{E1625FDD-706B-448F-A9E7-ED190316BCC3}"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CFF677-F249-4888-972D-56787818A2A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FAB26E3-002E-47EC-B1D5-6ED2BB7CA649}">
      <dgm:prSet/>
      <dgm:spPr/>
      <dgm:t>
        <a:bodyPr/>
        <a:lstStyle/>
        <a:p>
          <a:r>
            <a:rPr lang="en-US"/>
            <a:t>Make the screen look more like the original Pong (dashed line down the middle)</a:t>
          </a:r>
        </a:p>
      </dgm:t>
    </dgm:pt>
    <dgm:pt modelId="{A85FC280-D8FE-45BD-9B6A-B04553F80CFB}" type="parTrans" cxnId="{58CED607-7CFF-4E77-861B-164CF85D6340}">
      <dgm:prSet/>
      <dgm:spPr/>
      <dgm:t>
        <a:bodyPr/>
        <a:lstStyle/>
        <a:p>
          <a:endParaRPr lang="en-US"/>
        </a:p>
      </dgm:t>
    </dgm:pt>
    <dgm:pt modelId="{4901E5D5-BD1A-4728-930F-77E6D2E83BE7}" type="sibTrans" cxnId="{58CED607-7CFF-4E77-861B-164CF85D6340}">
      <dgm:prSet/>
      <dgm:spPr/>
      <dgm:t>
        <a:bodyPr/>
        <a:lstStyle/>
        <a:p>
          <a:endParaRPr lang="en-US"/>
        </a:p>
      </dgm:t>
    </dgm:pt>
    <dgm:pt modelId="{75B9FE71-0301-403D-BF60-299CCE582261}">
      <dgm:prSet/>
      <dgm:spPr/>
      <dgm:t>
        <a:bodyPr/>
        <a:lstStyle/>
        <a:p>
          <a:r>
            <a:rPr lang="en-US"/>
            <a:t>Make the game end and declare one player the winner if they score 15 points</a:t>
          </a:r>
        </a:p>
      </dgm:t>
    </dgm:pt>
    <dgm:pt modelId="{CF27D37A-784C-4DC7-9B6D-4215683B07DC}" type="parTrans" cxnId="{D5C1EC60-24CF-4D1B-8DFB-B0B99E650688}">
      <dgm:prSet/>
      <dgm:spPr/>
      <dgm:t>
        <a:bodyPr/>
        <a:lstStyle/>
        <a:p>
          <a:endParaRPr lang="en-US"/>
        </a:p>
      </dgm:t>
    </dgm:pt>
    <dgm:pt modelId="{C895B1C8-874E-469C-A071-E3B02D3C4C1E}" type="sibTrans" cxnId="{D5C1EC60-24CF-4D1B-8DFB-B0B99E650688}">
      <dgm:prSet/>
      <dgm:spPr/>
      <dgm:t>
        <a:bodyPr/>
        <a:lstStyle/>
        <a:p>
          <a:endParaRPr lang="en-US"/>
        </a:p>
      </dgm:t>
    </dgm:pt>
    <dgm:pt modelId="{7EB67BCE-B051-45D9-BF6D-52435578DBCF}">
      <dgm:prSet/>
      <dgm:spPr/>
      <dgm:t>
        <a:bodyPr/>
        <a:lstStyle/>
        <a:p>
          <a:r>
            <a:rPr lang="en-US"/>
            <a:t>Track the game’s high score using a file</a:t>
          </a:r>
        </a:p>
      </dgm:t>
    </dgm:pt>
    <dgm:pt modelId="{5718D34F-CE14-464D-95E8-024A2C4901B8}" type="parTrans" cxnId="{CBE77D75-4C02-4DDE-9A41-604816ED3E15}">
      <dgm:prSet/>
      <dgm:spPr/>
      <dgm:t>
        <a:bodyPr/>
        <a:lstStyle/>
        <a:p>
          <a:endParaRPr lang="en-US"/>
        </a:p>
      </dgm:t>
    </dgm:pt>
    <dgm:pt modelId="{0D75841D-C255-4B13-AB0B-6171E60C086A}" type="sibTrans" cxnId="{CBE77D75-4C02-4DDE-9A41-604816ED3E15}">
      <dgm:prSet/>
      <dgm:spPr/>
      <dgm:t>
        <a:bodyPr/>
        <a:lstStyle/>
        <a:p>
          <a:endParaRPr lang="en-US"/>
        </a:p>
      </dgm:t>
    </dgm:pt>
    <dgm:pt modelId="{6F96512A-2E17-4C06-B750-A15BC1F4087C}">
      <dgm:prSet/>
      <dgm:spPr/>
      <dgm:t>
        <a:bodyPr/>
        <a:lstStyle/>
        <a:p>
          <a:r>
            <a:rPr lang="en-US" dirty="0"/>
            <a:t>Anything else you can think of!</a:t>
          </a:r>
        </a:p>
      </dgm:t>
    </dgm:pt>
    <dgm:pt modelId="{DFA0C5A5-564F-41AB-88FB-BC1F6DD89868}" type="parTrans" cxnId="{3A9FF368-1CC6-405B-9D83-9131835C9FBA}">
      <dgm:prSet/>
      <dgm:spPr/>
      <dgm:t>
        <a:bodyPr/>
        <a:lstStyle/>
        <a:p>
          <a:endParaRPr lang="en-US"/>
        </a:p>
      </dgm:t>
    </dgm:pt>
    <dgm:pt modelId="{4E770920-8F03-4078-A5CD-418316FB6EE1}" type="sibTrans" cxnId="{3A9FF368-1CC6-405B-9D83-9131835C9FBA}">
      <dgm:prSet/>
      <dgm:spPr/>
      <dgm:t>
        <a:bodyPr/>
        <a:lstStyle/>
        <a:p>
          <a:endParaRPr lang="en-US"/>
        </a:p>
      </dgm:t>
    </dgm:pt>
    <dgm:pt modelId="{D625866E-A7C9-4FA7-9D1E-B4F26D138B98}" type="pres">
      <dgm:prSet presAssocID="{81CFF677-F249-4888-972D-56787818A2A2}" presName="root" presStyleCnt="0">
        <dgm:presLayoutVars>
          <dgm:dir/>
          <dgm:resizeHandles val="exact"/>
        </dgm:presLayoutVars>
      </dgm:prSet>
      <dgm:spPr/>
    </dgm:pt>
    <dgm:pt modelId="{084F0764-9506-4DFA-B2B2-A0F1784A6EC1}" type="pres">
      <dgm:prSet presAssocID="{2FAB26E3-002E-47EC-B1D5-6ED2BB7CA649}" presName="compNode" presStyleCnt="0"/>
      <dgm:spPr/>
    </dgm:pt>
    <dgm:pt modelId="{BCBDAF41-35CA-471F-AB93-D0B3EC9CBA2D}" type="pres">
      <dgm:prSet presAssocID="{2FAB26E3-002E-47EC-B1D5-6ED2BB7CA649}" presName="bgRect" presStyleLbl="bgShp" presStyleIdx="0" presStyleCnt="4"/>
      <dgm:spPr/>
    </dgm:pt>
    <dgm:pt modelId="{68CB4DC5-54E1-4812-8D22-E4CE6CE66ED1}" type="pres">
      <dgm:prSet presAssocID="{2FAB26E3-002E-47EC-B1D5-6ED2BB7CA64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t"/>
        </a:ext>
      </dgm:extLst>
    </dgm:pt>
    <dgm:pt modelId="{D87EFA13-2778-4781-B58C-3636DB332716}" type="pres">
      <dgm:prSet presAssocID="{2FAB26E3-002E-47EC-B1D5-6ED2BB7CA649}" presName="spaceRect" presStyleCnt="0"/>
      <dgm:spPr/>
    </dgm:pt>
    <dgm:pt modelId="{3B6E49EE-A8FC-485D-8575-C3C6EE0DB076}" type="pres">
      <dgm:prSet presAssocID="{2FAB26E3-002E-47EC-B1D5-6ED2BB7CA649}" presName="parTx" presStyleLbl="revTx" presStyleIdx="0" presStyleCnt="4">
        <dgm:presLayoutVars>
          <dgm:chMax val="0"/>
          <dgm:chPref val="0"/>
        </dgm:presLayoutVars>
      </dgm:prSet>
      <dgm:spPr/>
    </dgm:pt>
    <dgm:pt modelId="{A43F9A92-D1F8-4F61-A423-12BAAFD8DF48}" type="pres">
      <dgm:prSet presAssocID="{4901E5D5-BD1A-4728-930F-77E6D2E83BE7}" presName="sibTrans" presStyleCnt="0"/>
      <dgm:spPr/>
    </dgm:pt>
    <dgm:pt modelId="{B2ECD74D-ACDF-43FB-A40A-C662477AB313}" type="pres">
      <dgm:prSet presAssocID="{75B9FE71-0301-403D-BF60-299CCE582261}" presName="compNode" presStyleCnt="0"/>
      <dgm:spPr/>
    </dgm:pt>
    <dgm:pt modelId="{BBE6ED64-3C00-43E8-9B6B-D3488CD7BFB5}" type="pres">
      <dgm:prSet presAssocID="{75B9FE71-0301-403D-BF60-299CCE582261}" presName="bgRect" presStyleLbl="bgShp" presStyleIdx="1" presStyleCnt="4"/>
      <dgm:spPr/>
    </dgm:pt>
    <dgm:pt modelId="{CF819627-5BF4-454B-AD3B-EC4A55297CF6}" type="pres">
      <dgm:prSet presAssocID="{75B9FE71-0301-403D-BF60-299CCE58226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ophy"/>
        </a:ext>
      </dgm:extLst>
    </dgm:pt>
    <dgm:pt modelId="{607E3090-3A90-4E1F-889A-B8AD3B53B569}" type="pres">
      <dgm:prSet presAssocID="{75B9FE71-0301-403D-BF60-299CCE582261}" presName="spaceRect" presStyleCnt="0"/>
      <dgm:spPr/>
    </dgm:pt>
    <dgm:pt modelId="{169B28BF-65AA-4E3E-936A-CFC53EA47189}" type="pres">
      <dgm:prSet presAssocID="{75B9FE71-0301-403D-BF60-299CCE582261}" presName="parTx" presStyleLbl="revTx" presStyleIdx="1" presStyleCnt="4">
        <dgm:presLayoutVars>
          <dgm:chMax val="0"/>
          <dgm:chPref val="0"/>
        </dgm:presLayoutVars>
      </dgm:prSet>
      <dgm:spPr/>
    </dgm:pt>
    <dgm:pt modelId="{336041C8-4092-44AF-A4F2-958287DCA441}" type="pres">
      <dgm:prSet presAssocID="{C895B1C8-874E-469C-A071-E3B02D3C4C1E}" presName="sibTrans" presStyleCnt="0"/>
      <dgm:spPr/>
    </dgm:pt>
    <dgm:pt modelId="{85E06F4E-EB55-404A-8D95-2E285741D923}" type="pres">
      <dgm:prSet presAssocID="{7EB67BCE-B051-45D9-BF6D-52435578DBCF}" presName="compNode" presStyleCnt="0"/>
      <dgm:spPr/>
    </dgm:pt>
    <dgm:pt modelId="{1B3226B0-87F2-4593-AA3A-64E8A18FE92B}" type="pres">
      <dgm:prSet presAssocID="{7EB67BCE-B051-45D9-BF6D-52435578DBCF}" presName="bgRect" presStyleLbl="bgShp" presStyleIdx="2" presStyleCnt="4"/>
      <dgm:spPr/>
    </dgm:pt>
    <dgm:pt modelId="{078FEBB6-C4E6-4FC3-A8C8-41E3A0CCF8F9}" type="pres">
      <dgm:prSet presAssocID="{7EB67BCE-B051-45D9-BF6D-52435578DBC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me controller"/>
        </a:ext>
      </dgm:extLst>
    </dgm:pt>
    <dgm:pt modelId="{9348555C-33C9-48DB-9A65-4CB85E312097}" type="pres">
      <dgm:prSet presAssocID="{7EB67BCE-B051-45D9-BF6D-52435578DBCF}" presName="spaceRect" presStyleCnt="0"/>
      <dgm:spPr/>
    </dgm:pt>
    <dgm:pt modelId="{AB115E39-AD69-46BF-89C1-37AB78E0706C}" type="pres">
      <dgm:prSet presAssocID="{7EB67BCE-B051-45D9-BF6D-52435578DBCF}" presName="parTx" presStyleLbl="revTx" presStyleIdx="2" presStyleCnt="4">
        <dgm:presLayoutVars>
          <dgm:chMax val="0"/>
          <dgm:chPref val="0"/>
        </dgm:presLayoutVars>
      </dgm:prSet>
      <dgm:spPr/>
    </dgm:pt>
    <dgm:pt modelId="{C1DACD90-F7F2-4B40-ABC5-FA52217B6EE4}" type="pres">
      <dgm:prSet presAssocID="{0D75841D-C255-4B13-AB0B-6171E60C086A}" presName="sibTrans" presStyleCnt="0"/>
      <dgm:spPr/>
    </dgm:pt>
    <dgm:pt modelId="{58BFECB8-2371-43E2-AD84-AE018F0DE145}" type="pres">
      <dgm:prSet presAssocID="{6F96512A-2E17-4C06-B750-A15BC1F4087C}" presName="compNode" presStyleCnt="0"/>
      <dgm:spPr/>
    </dgm:pt>
    <dgm:pt modelId="{C98187CB-1156-45B2-9993-6775F21D74BF}" type="pres">
      <dgm:prSet presAssocID="{6F96512A-2E17-4C06-B750-A15BC1F4087C}" presName="bgRect" presStyleLbl="bgShp" presStyleIdx="3" presStyleCnt="4"/>
      <dgm:spPr/>
    </dgm:pt>
    <dgm:pt modelId="{9865E850-8A4C-4D63-AE29-A23DB60F4FA6}" type="pres">
      <dgm:prSet presAssocID="{6F96512A-2E17-4C06-B750-A15BC1F4087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hought bubble"/>
        </a:ext>
      </dgm:extLst>
    </dgm:pt>
    <dgm:pt modelId="{A3472AF2-2FD8-4F35-A149-6051CA623673}" type="pres">
      <dgm:prSet presAssocID="{6F96512A-2E17-4C06-B750-A15BC1F4087C}" presName="spaceRect" presStyleCnt="0"/>
      <dgm:spPr/>
    </dgm:pt>
    <dgm:pt modelId="{73A38092-5C70-470E-9A6E-ACA2A51213BA}" type="pres">
      <dgm:prSet presAssocID="{6F96512A-2E17-4C06-B750-A15BC1F4087C}" presName="parTx" presStyleLbl="revTx" presStyleIdx="3" presStyleCnt="4">
        <dgm:presLayoutVars>
          <dgm:chMax val="0"/>
          <dgm:chPref val="0"/>
        </dgm:presLayoutVars>
      </dgm:prSet>
      <dgm:spPr/>
    </dgm:pt>
  </dgm:ptLst>
  <dgm:cxnLst>
    <dgm:cxn modelId="{58CED607-7CFF-4E77-861B-164CF85D6340}" srcId="{81CFF677-F249-4888-972D-56787818A2A2}" destId="{2FAB26E3-002E-47EC-B1D5-6ED2BB7CA649}" srcOrd="0" destOrd="0" parTransId="{A85FC280-D8FE-45BD-9B6A-B04553F80CFB}" sibTransId="{4901E5D5-BD1A-4728-930F-77E6D2E83BE7}"/>
    <dgm:cxn modelId="{AE49893E-33FC-49B8-A9A4-652ACBCAE3B6}" type="presOf" srcId="{75B9FE71-0301-403D-BF60-299CCE582261}" destId="{169B28BF-65AA-4E3E-936A-CFC53EA47189}" srcOrd="0" destOrd="0" presId="urn:microsoft.com/office/officeart/2018/2/layout/IconVerticalSolidList"/>
    <dgm:cxn modelId="{D5C1EC60-24CF-4D1B-8DFB-B0B99E650688}" srcId="{81CFF677-F249-4888-972D-56787818A2A2}" destId="{75B9FE71-0301-403D-BF60-299CCE582261}" srcOrd="1" destOrd="0" parTransId="{CF27D37A-784C-4DC7-9B6D-4215683B07DC}" sibTransId="{C895B1C8-874E-469C-A071-E3B02D3C4C1E}"/>
    <dgm:cxn modelId="{3A9FF368-1CC6-405B-9D83-9131835C9FBA}" srcId="{81CFF677-F249-4888-972D-56787818A2A2}" destId="{6F96512A-2E17-4C06-B750-A15BC1F4087C}" srcOrd="3" destOrd="0" parTransId="{DFA0C5A5-564F-41AB-88FB-BC1F6DD89868}" sibTransId="{4E770920-8F03-4078-A5CD-418316FB6EE1}"/>
    <dgm:cxn modelId="{CBE77D75-4C02-4DDE-9A41-604816ED3E15}" srcId="{81CFF677-F249-4888-972D-56787818A2A2}" destId="{7EB67BCE-B051-45D9-BF6D-52435578DBCF}" srcOrd="2" destOrd="0" parTransId="{5718D34F-CE14-464D-95E8-024A2C4901B8}" sibTransId="{0D75841D-C255-4B13-AB0B-6171E60C086A}"/>
    <dgm:cxn modelId="{7E15C67C-0AD4-4655-B026-E9B4ECD23035}" type="presOf" srcId="{6F96512A-2E17-4C06-B750-A15BC1F4087C}" destId="{73A38092-5C70-470E-9A6E-ACA2A51213BA}" srcOrd="0" destOrd="0" presId="urn:microsoft.com/office/officeart/2018/2/layout/IconVerticalSolidList"/>
    <dgm:cxn modelId="{0BB21C7D-AC6B-4D2E-8C7C-316CE8971E8F}" type="presOf" srcId="{7EB67BCE-B051-45D9-BF6D-52435578DBCF}" destId="{AB115E39-AD69-46BF-89C1-37AB78E0706C}" srcOrd="0" destOrd="0" presId="urn:microsoft.com/office/officeart/2018/2/layout/IconVerticalSolidList"/>
    <dgm:cxn modelId="{9E4CD6A5-C74C-48CC-A5B4-BCBC9AB12AC7}" type="presOf" srcId="{2FAB26E3-002E-47EC-B1D5-6ED2BB7CA649}" destId="{3B6E49EE-A8FC-485D-8575-C3C6EE0DB076}" srcOrd="0" destOrd="0" presId="urn:microsoft.com/office/officeart/2018/2/layout/IconVerticalSolidList"/>
    <dgm:cxn modelId="{AD9E37EB-B28E-4F96-8856-33A8DBA977BF}" type="presOf" srcId="{81CFF677-F249-4888-972D-56787818A2A2}" destId="{D625866E-A7C9-4FA7-9D1E-B4F26D138B98}" srcOrd="0" destOrd="0" presId="urn:microsoft.com/office/officeart/2018/2/layout/IconVerticalSolidList"/>
    <dgm:cxn modelId="{25748415-6FB2-4701-A420-5C237C65EA69}" type="presParOf" srcId="{D625866E-A7C9-4FA7-9D1E-B4F26D138B98}" destId="{084F0764-9506-4DFA-B2B2-A0F1784A6EC1}" srcOrd="0" destOrd="0" presId="urn:microsoft.com/office/officeart/2018/2/layout/IconVerticalSolidList"/>
    <dgm:cxn modelId="{B3A38902-49B7-489E-A3E2-8FC6144EF9DE}" type="presParOf" srcId="{084F0764-9506-4DFA-B2B2-A0F1784A6EC1}" destId="{BCBDAF41-35CA-471F-AB93-D0B3EC9CBA2D}" srcOrd="0" destOrd="0" presId="urn:microsoft.com/office/officeart/2018/2/layout/IconVerticalSolidList"/>
    <dgm:cxn modelId="{D9373FA3-D986-4021-9FB2-AD68A44104D4}" type="presParOf" srcId="{084F0764-9506-4DFA-B2B2-A0F1784A6EC1}" destId="{68CB4DC5-54E1-4812-8D22-E4CE6CE66ED1}" srcOrd="1" destOrd="0" presId="urn:microsoft.com/office/officeart/2018/2/layout/IconVerticalSolidList"/>
    <dgm:cxn modelId="{DC46E3AE-A371-4FA5-901E-E28329F2AC38}" type="presParOf" srcId="{084F0764-9506-4DFA-B2B2-A0F1784A6EC1}" destId="{D87EFA13-2778-4781-B58C-3636DB332716}" srcOrd="2" destOrd="0" presId="urn:microsoft.com/office/officeart/2018/2/layout/IconVerticalSolidList"/>
    <dgm:cxn modelId="{3F043E30-F23B-4AB2-8624-EA53E969640A}" type="presParOf" srcId="{084F0764-9506-4DFA-B2B2-A0F1784A6EC1}" destId="{3B6E49EE-A8FC-485D-8575-C3C6EE0DB076}" srcOrd="3" destOrd="0" presId="urn:microsoft.com/office/officeart/2018/2/layout/IconVerticalSolidList"/>
    <dgm:cxn modelId="{C333017C-49EE-4FD5-B9CE-693FC74C88D2}" type="presParOf" srcId="{D625866E-A7C9-4FA7-9D1E-B4F26D138B98}" destId="{A43F9A92-D1F8-4F61-A423-12BAAFD8DF48}" srcOrd="1" destOrd="0" presId="urn:microsoft.com/office/officeart/2018/2/layout/IconVerticalSolidList"/>
    <dgm:cxn modelId="{A3485D4B-74B4-4E1F-8EFB-A6AE40B11C12}" type="presParOf" srcId="{D625866E-A7C9-4FA7-9D1E-B4F26D138B98}" destId="{B2ECD74D-ACDF-43FB-A40A-C662477AB313}" srcOrd="2" destOrd="0" presId="urn:microsoft.com/office/officeart/2018/2/layout/IconVerticalSolidList"/>
    <dgm:cxn modelId="{1D26C241-7F42-4DD1-BC58-1D76898322AC}" type="presParOf" srcId="{B2ECD74D-ACDF-43FB-A40A-C662477AB313}" destId="{BBE6ED64-3C00-43E8-9B6B-D3488CD7BFB5}" srcOrd="0" destOrd="0" presId="urn:microsoft.com/office/officeart/2018/2/layout/IconVerticalSolidList"/>
    <dgm:cxn modelId="{AEA13880-F39F-4A9A-A8AE-5458D57B8134}" type="presParOf" srcId="{B2ECD74D-ACDF-43FB-A40A-C662477AB313}" destId="{CF819627-5BF4-454B-AD3B-EC4A55297CF6}" srcOrd="1" destOrd="0" presId="urn:microsoft.com/office/officeart/2018/2/layout/IconVerticalSolidList"/>
    <dgm:cxn modelId="{9CC87143-4683-4B8A-AE82-14EB0AF2C42B}" type="presParOf" srcId="{B2ECD74D-ACDF-43FB-A40A-C662477AB313}" destId="{607E3090-3A90-4E1F-889A-B8AD3B53B569}" srcOrd="2" destOrd="0" presId="urn:microsoft.com/office/officeart/2018/2/layout/IconVerticalSolidList"/>
    <dgm:cxn modelId="{55ABACAE-3A84-4C65-BF51-E0836B0DA74A}" type="presParOf" srcId="{B2ECD74D-ACDF-43FB-A40A-C662477AB313}" destId="{169B28BF-65AA-4E3E-936A-CFC53EA47189}" srcOrd="3" destOrd="0" presId="urn:microsoft.com/office/officeart/2018/2/layout/IconVerticalSolidList"/>
    <dgm:cxn modelId="{7322A45B-54F4-4B76-8A92-75898CB03149}" type="presParOf" srcId="{D625866E-A7C9-4FA7-9D1E-B4F26D138B98}" destId="{336041C8-4092-44AF-A4F2-958287DCA441}" srcOrd="3" destOrd="0" presId="urn:microsoft.com/office/officeart/2018/2/layout/IconVerticalSolidList"/>
    <dgm:cxn modelId="{22BA9E53-B876-4967-8A4E-30DF8DBFEC05}" type="presParOf" srcId="{D625866E-A7C9-4FA7-9D1E-B4F26D138B98}" destId="{85E06F4E-EB55-404A-8D95-2E285741D923}" srcOrd="4" destOrd="0" presId="urn:microsoft.com/office/officeart/2018/2/layout/IconVerticalSolidList"/>
    <dgm:cxn modelId="{6393BA44-DABD-4E93-A5D9-4AEB9B0D9FF8}" type="presParOf" srcId="{85E06F4E-EB55-404A-8D95-2E285741D923}" destId="{1B3226B0-87F2-4593-AA3A-64E8A18FE92B}" srcOrd="0" destOrd="0" presId="urn:microsoft.com/office/officeart/2018/2/layout/IconVerticalSolidList"/>
    <dgm:cxn modelId="{4DEE5B21-72CC-4B3E-A112-CB4FFE511CCE}" type="presParOf" srcId="{85E06F4E-EB55-404A-8D95-2E285741D923}" destId="{078FEBB6-C4E6-4FC3-A8C8-41E3A0CCF8F9}" srcOrd="1" destOrd="0" presId="urn:microsoft.com/office/officeart/2018/2/layout/IconVerticalSolidList"/>
    <dgm:cxn modelId="{7ADC3D5C-5BB6-4A86-801B-C044C70A6563}" type="presParOf" srcId="{85E06F4E-EB55-404A-8D95-2E285741D923}" destId="{9348555C-33C9-48DB-9A65-4CB85E312097}" srcOrd="2" destOrd="0" presId="urn:microsoft.com/office/officeart/2018/2/layout/IconVerticalSolidList"/>
    <dgm:cxn modelId="{C63D606C-0699-4B52-8B46-D17759D0318F}" type="presParOf" srcId="{85E06F4E-EB55-404A-8D95-2E285741D923}" destId="{AB115E39-AD69-46BF-89C1-37AB78E0706C}" srcOrd="3" destOrd="0" presId="urn:microsoft.com/office/officeart/2018/2/layout/IconVerticalSolidList"/>
    <dgm:cxn modelId="{2FC1AFC0-B693-41D2-9786-B5EA15BA2156}" type="presParOf" srcId="{D625866E-A7C9-4FA7-9D1E-B4F26D138B98}" destId="{C1DACD90-F7F2-4B40-ABC5-FA52217B6EE4}" srcOrd="5" destOrd="0" presId="urn:microsoft.com/office/officeart/2018/2/layout/IconVerticalSolidList"/>
    <dgm:cxn modelId="{7EA6018C-3A06-4425-BFAA-96145BC0DC93}" type="presParOf" srcId="{D625866E-A7C9-4FA7-9D1E-B4F26D138B98}" destId="{58BFECB8-2371-43E2-AD84-AE018F0DE145}" srcOrd="6" destOrd="0" presId="urn:microsoft.com/office/officeart/2018/2/layout/IconVerticalSolidList"/>
    <dgm:cxn modelId="{19314CB3-27B0-4210-A128-D07C403B18CE}" type="presParOf" srcId="{58BFECB8-2371-43E2-AD84-AE018F0DE145}" destId="{C98187CB-1156-45B2-9993-6775F21D74BF}" srcOrd="0" destOrd="0" presId="urn:microsoft.com/office/officeart/2018/2/layout/IconVerticalSolidList"/>
    <dgm:cxn modelId="{B0E4FA58-E62E-4E09-B593-07AB3B0712B2}" type="presParOf" srcId="{58BFECB8-2371-43E2-AD84-AE018F0DE145}" destId="{9865E850-8A4C-4D63-AE29-A23DB60F4FA6}" srcOrd="1" destOrd="0" presId="urn:microsoft.com/office/officeart/2018/2/layout/IconVerticalSolidList"/>
    <dgm:cxn modelId="{8B6380E0-C1D5-4495-A4A3-CFE191C3D7F9}" type="presParOf" srcId="{58BFECB8-2371-43E2-AD84-AE018F0DE145}" destId="{A3472AF2-2FD8-4F35-A149-6051CA623673}" srcOrd="2" destOrd="0" presId="urn:microsoft.com/office/officeart/2018/2/layout/IconVerticalSolidList"/>
    <dgm:cxn modelId="{A5B9A008-F3C8-455D-8E08-ADC6FDCCE62B}" type="presParOf" srcId="{58BFECB8-2371-43E2-AD84-AE018F0DE145}" destId="{73A38092-5C70-470E-9A6E-ACA2A51213B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E5EB08-BE22-461F-933B-BF3322902561}">
      <dsp:nvSpPr>
        <dsp:cNvPr id="0" name=""/>
        <dsp:cNvSpPr/>
      </dsp:nvSpPr>
      <dsp:spPr>
        <a:xfrm>
          <a:off x="3401" y="1330133"/>
          <a:ext cx="1207907" cy="1691070"/>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4173" tIns="330200" rIns="94173" bIns="330200" numCol="1" spcCol="1270" anchor="t" anchorCtr="0">
          <a:noAutofit/>
        </a:bodyPr>
        <a:lstStyle/>
        <a:p>
          <a:pPr marL="0" lvl="0" indent="0" algn="l" defTabSz="488950">
            <a:lnSpc>
              <a:spcPct val="90000"/>
            </a:lnSpc>
            <a:spcBef>
              <a:spcPct val="0"/>
            </a:spcBef>
            <a:spcAft>
              <a:spcPct val="35000"/>
            </a:spcAft>
            <a:buNone/>
          </a:pPr>
          <a:r>
            <a:rPr lang="en-US" sz="1100" kern="1200"/>
            <a:t>Create the screen</a:t>
          </a:r>
        </a:p>
      </dsp:txBody>
      <dsp:txXfrm>
        <a:off x="3401" y="1972740"/>
        <a:ext cx="1207907" cy="1014642"/>
      </dsp:txXfrm>
    </dsp:sp>
    <dsp:sp modelId="{4A2EC3DE-4C2F-4D57-98C4-064385E922E7}">
      <dsp:nvSpPr>
        <dsp:cNvPr id="0" name=""/>
        <dsp:cNvSpPr/>
      </dsp:nvSpPr>
      <dsp:spPr>
        <a:xfrm>
          <a:off x="353694" y="1499240"/>
          <a:ext cx="507321" cy="507321"/>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9553" tIns="12700" rIns="39553" bIns="12700" numCol="1" spcCol="1270" anchor="ctr" anchorCtr="0">
          <a:noAutofit/>
        </a:bodyPr>
        <a:lstStyle/>
        <a:p>
          <a:pPr marL="0" lvl="0" indent="0" algn="ctr" defTabSz="1022350">
            <a:lnSpc>
              <a:spcPct val="90000"/>
            </a:lnSpc>
            <a:spcBef>
              <a:spcPct val="0"/>
            </a:spcBef>
            <a:spcAft>
              <a:spcPct val="35000"/>
            </a:spcAft>
            <a:buNone/>
          </a:pPr>
          <a:r>
            <a:rPr lang="en-US" sz="2300" kern="1200"/>
            <a:t>1</a:t>
          </a:r>
        </a:p>
      </dsp:txBody>
      <dsp:txXfrm>
        <a:off x="427989" y="1573535"/>
        <a:ext cx="358731" cy="358731"/>
      </dsp:txXfrm>
    </dsp:sp>
    <dsp:sp modelId="{59B5FC2E-EA98-46DA-ACF9-806A7369099E}">
      <dsp:nvSpPr>
        <dsp:cNvPr id="0" name=""/>
        <dsp:cNvSpPr/>
      </dsp:nvSpPr>
      <dsp:spPr>
        <a:xfrm>
          <a:off x="3401" y="3021132"/>
          <a:ext cx="1207907" cy="72"/>
        </a:xfrm>
        <a:prstGeom prst="rect">
          <a:avLst/>
        </a:prstGeom>
        <a:solidFill>
          <a:schemeClr val="accent2">
            <a:hueOff val="429574"/>
            <a:satOff val="-1233"/>
            <a:lumOff val="-1974"/>
            <a:alphaOff val="0"/>
          </a:schemeClr>
        </a:solidFill>
        <a:ln w="19050" cap="flat" cmpd="sng" algn="ctr">
          <a:solidFill>
            <a:schemeClr val="accent2">
              <a:hueOff val="429574"/>
              <a:satOff val="-1233"/>
              <a:lumOff val="-1974"/>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B7910D1-B644-440D-BE03-2389782C2AA2}">
      <dsp:nvSpPr>
        <dsp:cNvPr id="0" name=""/>
        <dsp:cNvSpPr/>
      </dsp:nvSpPr>
      <dsp:spPr>
        <a:xfrm>
          <a:off x="1332100" y="1330133"/>
          <a:ext cx="1207907" cy="1691070"/>
        </a:xfrm>
        <a:prstGeom prst="rect">
          <a:avLst/>
        </a:prstGeom>
        <a:solidFill>
          <a:schemeClr val="accent2">
            <a:tint val="40000"/>
            <a:alpha val="90000"/>
            <a:hueOff val="962103"/>
            <a:satOff val="-8890"/>
            <a:lumOff val="-1002"/>
            <a:alphaOff val="0"/>
          </a:schemeClr>
        </a:solidFill>
        <a:ln w="19050" cap="flat" cmpd="sng" algn="ctr">
          <a:solidFill>
            <a:schemeClr val="accent2">
              <a:tint val="40000"/>
              <a:alpha val="90000"/>
              <a:hueOff val="962103"/>
              <a:satOff val="-8890"/>
              <a:lumOff val="-100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4173" tIns="330200" rIns="94173" bIns="330200" numCol="1" spcCol="1270" anchor="t" anchorCtr="0">
          <a:noAutofit/>
        </a:bodyPr>
        <a:lstStyle/>
        <a:p>
          <a:pPr marL="0" lvl="0" indent="0" algn="l" defTabSz="488950">
            <a:lnSpc>
              <a:spcPct val="90000"/>
            </a:lnSpc>
            <a:spcBef>
              <a:spcPct val="0"/>
            </a:spcBef>
            <a:spcAft>
              <a:spcPct val="35000"/>
            </a:spcAft>
            <a:buNone/>
          </a:pPr>
          <a:r>
            <a:rPr lang="en-US" sz="1100" kern="1200"/>
            <a:t>Create and move a paddle</a:t>
          </a:r>
        </a:p>
      </dsp:txBody>
      <dsp:txXfrm>
        <a:off x="1332100" y="1972740"/>
        <a:ext cx="1207907" cy="1014642"/>
      </dsp:txXfrm>
    </dsp:sp>
    <dsp:sp modelId="{37D29E8C-008D-4040-BE48-BD362DC84BF4}">
      <dsp:nvSpPr>
        <dsp:cNvPr id="0" name=""/>
        <dsp:cNvSpPr/>
      </dsp:nvSpPr>
      <dsp:spPr>
        <a:xfrm>
          <a:off x="1682393" y="1499240"/>
          <a:ext cx="507321" cy="507321"/>
        </a:xfrm>
        <a:prstGeom prst="ellipse">
          <a:avLst/>
        </a:prstGeom>
        <a:solidFill>
          <a:schemeClr val="accent2">
            <a:hueOff val="859149"/>
            <a:satOff val="-2466"/>
            <a:lumOff val="-3948"/>
            <a:alphaOff val="0"/>
          </a:schemeClr>
        </a:solidFill>
        <a:ln w="19050" cap="flat" cmpd="sng" algn="ctr">
          <a:solidFill>
            <a:schemeClr val="accent2">
              <a:hueOff val="859149"/>
              <a:satOff val="-2466"/>
              <a:lumOff val="-394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9553" tIns="12700" rIns="39553" bIns="12700" numCol="1" spcCol="1270" anchor="ctr" anchorCtr="0">
          <a:noAutofit/>
        </a:bodyPr>
        <a:lstStyle/>
        <a:p>
          <a:pPr marL="0" lvl="0" indent="0" algn="ctr" defTabSz="1022350">
            <a:lnSpc>
              <a:spcPct val="90000"/>
            </a:lnSpc>
            <a:spcBef>
              <a:spcPct val="0"/>
            </a:spcBef>
            <a:spcAft>
              <a:spcPct val="35000"/>
            </a:spcAft>
            <a:buNone/>
          </a:pPr>
          <a:r>
            <a:rPr lang="en-US" sz="2300" kern="1200"/>
            <a:t>2</a:t>
          </a:r>
        </a:p>
      </dsp:txBody>
      <dsp:txXfrm>
        <a:off x="1756688" y="1573535"/>
        <a:ext cx="358731" cy="358731"/>
      </dsp:txXfrm>
    </dsp:sp>
    <dsp:sp modelId="{DCAC236E-BB8C-4E48-90C9-675F5D9358F3}">
      <dsp:nvSpPr>
        <dsp:cNvPr id="0" name=""/>
        <dsp:cNvSpPr/>
      </dsp:nvSpPr>
      <dsp:spPr>
        <a:xfrm>
          <a:off x="1332100" y="3021132"/>
          <a:ext cx="1207907" cy="72"/>
        </a:xfrm>
        <a:prstGeom prst="rect">
          <a:avLst/>
        </a:prstGeom>
        <a:solidFill>
          <a:schemeClr val="accent2">
            <a:hueOff val="1288723"/>
            <a:satOff val="-3699"/>
            <a:lumOff val="-5922"/>
            <a:alphaOff val="0"/>
          </a:schemeClr>
        </a:solidFill>
        <a:ln w="19050" cap="flat" cmpd="sng" algn="ctr">
          <a:solidFill>
            <a:schemeClr val="accent2">
              <a:hueOff val="1288723"/>
              <a:satOff val="-3699"/>
              <a:lumOff val="-592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25D755C-0B85-4BE5-AAC2-AA89C8A1C2CF}">
      <dsp:nvSpPr>
        <dsp:cNvPr id="0" name=""/>
        <dsp:cNvSpPr/>
      </dsp:nvSpPr>
      <dsp:spPr>
        <a:xfrm>
          <a:off x="2660798" y="1330133"/>
          <a:ext cx="1207907" cy="1691070"/>
        </a:xfrm>
        <a:prstGeom prst="rect">
          <a:avLst/>
        </a:prstGeom>
        <a:solidFill>
          <a:schemeClr val="accent2">
            <a:tint val="40000"/>
            <a:alpha val="90000"/>
            <a:hueOff val="1924205"/>
            <a:satOff val="-17781"/>
            <a:lumOff val="-2004"/>
            <a:alphaOff val="0"/>
          </a:schemeClr>
        </a:solidFill>
        <a:ln w="19050" cap="flat" cmpd="sng" algn="ctr">
          <a:solidFill>
            <a:schemeClr val="accent2">
              <a:tint val="40000"/>
              <a:alpha val="90000"/>
              <a:hueOff val="1924205"/>
              <a:satOff val="-17781"/>
              <a:lumOff val="-20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4173" tIns="330200" rIns="94173" bIns="330200" numCol="1" spcCol="1270" anchor="t" anchorCtr="0">
          <a:noAutofit/>
        </a:bodyPr>
        <a:lstStyle/>
        <a:p>
          <a:pPr marL="0" lvl="0" indent="0" algn="l" defTabSz="488950">
            <a:lnSpc>
              <a:spcPct val="90000"/>
            </a:lnSpc>
            <a:spcBef>
              <a:spcPct val="0"/>
            </a:spcBef>
            <a:spcAft>
              <a:spcPct val="35000"/>
            </a:spcAft>
            <a:buNone/>
          </a:pPr>
          <a:r>
            <a:rPr lang="en-US" sz="1100" kern="1200"/>
            <a:t>Create another paddle</a:t>
          </a:r>
        </a:p>
      </dsp:txBody>
      <dsp:txXfrm>
        <a:off x="2660798" y="1972740"/>
        <a:ext cx="1207907" cy="1014642"/>
      </dsp:txXfrm>
    </dsp:sp>
    <dsp:sp modelId="{7B48BBE3-3AA6-46BD-8141-292B9EA9EBFF}">
      <dsp:nvSpPr>
        <dsp:cNvPr id="0" name=""/>
        <dsp:cNvSpPr/>
      </dsp:nvSpPr>
      <dsp:spPr>
        <a:xfrm>
          <a:off x="3011091" y="1499240"/>
          <a:ext cx="507321" cy="507321"/>
        </a:xfrm>
        <a:prstGeom prst="ellipse">
          <a:avLst/>
        </a:prstGeom>
        <a:solidFill>
          <a:schemeClr val="accent2">
            <a:hueOff val="1718297"/>
            <a:satOff val="-4931"/>
            <a:lumOff val="-7896"/>
            <a:alphaOff val="0"/>
          </a:schemeClr>
        </a:solidFill>
        <a:ln w="19050" cap="flat" cmpd="sng" algn="ctr">
          <a:solidFill>
            <a:schemeClr val="accent2">
              <a:hueOff val="1718297"/>
              <a:satOff val="-4931"/>
              <a:lumOff val="-7896"/>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9553" tIns="12700" rIns="39553" bIns="12700" numCol="1" spcCol="1270" anchor="ctr" anchorCtr="0">
          <a:noAutofit/>
        </a:bodyPr>
        <a:lstStyle/>
        <a:p>
          <a:pPr marL="0" lvl="0" indent="0" algn="ctr" defTabSz="1022350">
            <a:lnSpc>
              <a:spcPct val="90000"/>
            </a:lnSpc>
            <a:spcBef>
              <a:spcPct val="0"/>
            </a:spcBef>
            <a:spcAft>
              <a:spcPct val="35000"/>
            </a:spcAft>
            <a:buNone/>
          </a:pPr>
          <a:r>
            <a:rPr lang="en-US" sz="2300" kern="1200"/>
            <a:t>3</a:t>
          </a:r>
        </a:p>
      </dsp:txBody>
      <dsp:txXfrm>
        <a:off x="3085386" y="1573535"/>
        <a:ext cx="358731" cy="358731"/>
      </dsp:txXfrm>
    </dsp:sp>
    <dsp:sp modelId="{8FD88870-F427-488A-BD0F-F994AC633FC6}">
      <dsp:nvSpPr>
        <dsp:cNvPr id="0" name=""/>
        <dsp:cNvSpPr/>
      </dsp:nvSpPr>
      <dsp:spPr>
        <a:xfrm>
          <a:off x="2660798" y="3021132"/>
          <a:ext cx="1207907" cy="72"/>
        </a:xfrm>
        <a:prstGeom prst="rect">
          <a:avLst/>
        </a:prstGeom>
        <a:solidFill>
          <a:schemeClr val="accent2">
            <a:hueOff val="2147871"/>
            <a:satOff val="-6164"/>
            <a:lumOff val="-987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72A9761-285C-43D6-9F1C-AAD2A88008C6}">
      <dsp:nvSpPr>
        <dsp:cNvPr id="0" name=""/>
        <dsp:cNvSpPr/>
      </dsp:nvSpPr>
      <dsp:spPr>
        <a:xfrm>
          <a:off x="3989496" y="1330133"/>
          <a:ext cx="1207907" cy="1691070"/>
        </a:xfrm>
        <a:prstGeom prst="rect">
          <a:avLst/>
        </a:prstGeom>
        <a:solidFill>
          <a:schemeClr val="accent2">
            <a:tint val="40000"/>
            <a:alpha val="90000"/>
            <a:hueOff val="2886308"/>
            <a:satOff val="-26671"/>
            <a:lumOff val="-3006"/>
            <a:alphaOff val="0"/>
          </a:schemeClr>
        </a:solidFill>
        <a:ln w="19050" cap="flat" cmpd="sng" algn="ctr">
          <a:solidFill>
            <a:schemeClr val="accent2">
              <a:tint val="40000"/>
              <a:alpha val="90000"/>
              <a:hueOff val="2886308"/>
              <a:satOff val="-26671"/>
              <a:lumOff val="-30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4173" tIns="330200" rIns="94173" bIns="330200" numCol="1" spcCol="1270" anchor="t" anchorCtr="0">
          <a:noAutofit/>
        </a:bodyPr>
        <a:lstStyle/>
        <a:p>
          <a:pPr marL="0" lvl="0" indent="0" algn="l" defTabSz="488950">
            <a:lnSpc>
              <a:spcPct val="90000"/>
            </a:lnSpc>
            <a:spcBef>
              <a:spcPct val="0"/>
            </a:spcBef>
            <a:spcAft>
              <a:spcPct val="35000"/>
            </a:spcAft>
            <a:buNone/>
          </a:pPr>
          <a:r>
            <a:rPr lang="en-US" sz="1100" kern="1200"/>
            <a:t>Create the ball and make it move</a:t>
          </a:r>
        </a:p>
      </dsp:txBody>
      <dsp:txXfrm>
        <a:off x="3989496" y="1972740"/>
        <a:ext cx="1207907" cy="1014642"/>
      </dsp:txXfrm>
    </dsp:sp>
    <dsp:sp modelId="{0A40BA56-7F56-43B1-8CCB-D9D54D884601}">
      <dsp:nvSpPr>
        <dsp:cNvPr id="0" name=""/>
        <dsp:cNvSpPr/>
      </dsp:nvSpPr>
      <dsp:spPr>
        <a:xfrm>
          <a:off x="4339790" y="1499240"/>
          <a:ext cx="507321" cy="507321"/>
        </a:xfrm>
        <a:prstGeom prst="ellipse">
          <a:avLst/>
        </a:prstGeom>
        <a:solidFill>
          <a:schemeClr val="accent2">
            <a:hueOff val="2577445"/>
            <a:satOff val="-7397"/>
            <a:lumOff val="-11844"/>
            <a:alphaOff val="0"/>
          </a:schemeClr>
        </a:solidFill>
        <a:ln w="19050" cap="flat" cmpd="sng" algn="ctr">
          <a:solidFill>
            <a:schemeClr val="accent2">
              <a:hueOff val="2577445"/>
              <a:satOff val="-7397"/>
              <a:lumOff val="-11844"/>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9553" tIns="12700" rIns="39553" bIns="12700" numCol="1" spcCol="1270" anchor="ctr" anchorCtr="0">
          <a:noAutofit/>
        </a:bodyPr>
        <a:lstStyle/>
        <a:p>
          <a:pPr marL="0" lvl="0" indent="0" algn="ctr" defTabSz="1022350">
            <a:lnSpc>
              <a:spcPct val="90000"/>
            </a:lnSpc>
            <a:spcBef>
              <a:spcPct val="0"/>
            </a:spcBef>
            <a:spcAft>
              <a:spcPct val="35000"/>
            </a:spcAft>
            <a:buNone/>
          </a:pPr>
          <a:r>
            <a:rPr lang="en-US" sz="2300" kern="1200"/>
            <a:t>4</a:t>
          </a:r>
        </a:p>
      </dsp:txBody>
      <dsp:txXfrm>
        <a:off x="4414085" y="1573535"/>
        <a:ext cx="358731" cy="358731"/>
      </dsp:txXfrm>
    </dsp:sp>
    <dsp:sp modelId="{D8543811-780A-49AB-8CD2-8F41EDAF9832}">
      <dsp:nvSpPr>
        <dsp:cNvPr id="0" name=""/>
        <dsp:cNvSpPr/>
      </dsp:nvSpPr>
      <dsp:spPr>
        <a:xfrm>
          <a:off x="3989496" y="3021132"/>
          <a:ext cx="1207907" cy="72"/>
        </a:xfrm>
        <a:prstGeom prst="rect">
          <a:avLst/>
        </a:prstGeom>
        <a:solidFill>
          <a:schemeClr val="accent2">
            <a:hueOff val="3007020"/>
            <a:satOff val="-8630"/>
            <a:lumOff val="-13818"/>
            <a:alphaOff val="0"/>
          </a:schemeClr>
        </a:solidFill>
        <a:ln w="19050" cap="flat" cmpd="sng" algn="ctr">
          <a:solidFill>
            <a:schemeClr val="accent2">
              <a:hueOff val="3007020"/>
              <a:satOff val="-8630"/>
              <a:lumOff val="-1381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BF83F31-2B98-4E0A-AE7A-5C0145DDD9E0}">
      <dsp:nvSpPr>
        <dsp:cNvPr id="0" name=""/>
        <dsp:cNvSpPr/>
      </dsp:nvSpPr>
      <dsp:spPr>
        <a:xfrm>
          <a:off x="5318195" y="1330133"/>
          <a:ext cx="1207907" cy="1691070"/>
        </a:xfrm>
        <a:prstGeom prst="rect">
          <a:avLst/>
        </a:prstGeom>
        <a:solidFill>
          <a:schemeClr val="accent2">
            <a:tint val="40000"/>
            <a:alpha val="90000"/>
            <a:hueOff val="3848410"/>
            <a:satOff val="-35561"/>
            <a:lumOff val="-4009"/>
            <a:alphaOff val="0"/>
          </a:schemeClr>
        </a:solidFill>
        <a:ln w="19050" cap="flat" cmpd="sng" algn="ctr">
          <a:solidFill>
            <a:schemeClr val="accent2">
              <a:tint val="40000"/>
              <a:alpha val="90000"/>
              <a:hueOff val="3848410"/>
              <a:satOff val="-35561"/>
              <a:lumOff val="-400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4173" tIns="330200" rIns="94173" bIns="330200" numCol="1" spcCol="1270" anchor="t" anchorCtr="0">
          <a:noAutofit/>
        </a:bodyPr>
        <a:lstStyle/>
        <a:p>
          <a:pPr marL="0" lvl="0" indent="0" algn="l" defTabSz="488950">
            <a:lnSpc>
              <a:spcPct val="90000"/>
            </a:lnSpc>
            <a:spcBef>
              <a:spcPct val="0"/>
            </a:spcBef>
            <a:spcAft>
              <a:spcPct val="35000"/>
            </a:spcAft>
            <a:buNone/>
          </a:pPr>
          <a:r>
            <a:rPr lang="en-US" sz="1100" kern="1200"/>
            <a:t>Detect collisions with the wall and make the ball bounce</a:t>
          </a:r>
        </a:p>
      </dsp:txBody>
      <dsp:txXfrm>
        <a:off x="5318195" y="1972740"/>
        <a:ext cx="1207907" cy="1014642"/>
      </dsp:txXfrm>
    </dsp:sp>
    <dsp:sp modelId="{2BFF57F3-F93D-47FE-8D04-AAFA322174DE}">
      <dsp:nvSpPr>
        <dsp:cNvPr id="0" name=""/>
        <dsp:cNvSpPr/>
      </dsp:nvSpPr>
      <dsp:spPr>
        <a:xfrm>
          <a:off x="5668488" y="1499240"/>
          <a:ext cx="507321" cy="507321"/>
        </a:xfrm>
        <a:prstGeom prst="ellipse">
          <a:avLst/>
        </a:prstGeom>
        <a:solidFill>
          <a:schemeClr val="accent2">
            <a:hueOff val="3436594"/>
            <a:satOff val="-9863"/>
            <a:lumOff val="-15791"/>
            <a:alphaOff val="0"/>
          </a:schemeClr>
        </a:solidFill>
        <a:ln w="19050" cap="flat" cmpd="sng" algn="ctr">
          <a:solidFill>
            <a:schemeClr val="accent2">
              <a:hueOff val="3436594"/>
              <a:satOff val="-9863"/>
              <a:lumOff val="-15791"/>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9553" tIns="12700" rIns="39553" bIns="12700" numCol="1" spcCol="1270" anchor="ctr" anchorCtr="0">
          <a:noAutofit/>
        </a:bodyPr>
        <a:lstStyle/>
        <a:p>
          <a:pPr marL="0" lvl="0" indent="0" algn="ctr" defTabSz="1022350">
            <a:lnSpc>
              <a:spcPct val="90000"/>
            </a:lnSpc>
            <a:spcBef>
              <a:spcPct val="0"/>
            </a:spcBef>
            <a:spcAft>
              <a:spcPct val="35000"/>
            </a:spcAft>
            <a:buNone/>
          </a:pPr>
          <a:r>
            <a:rPr lang="en-US" sz="2300" kern="1200"/>
            <a:t>5</a:t>
          </a:r>
        </a:p>
      </dsp:txBody>
      <dsp:txXfrm>
        <a:off x="5742783" y="1573535"/>
        <a:ext cx="358731" cy="358731"/>
      </dsp:txXfrm>
    </dsp:sp>
    <dsp:sp modelId="{B2F5EBB0-B11D-47EF-BF5D-82275BF68C61}">
      <dsp:nvSpPr>
        <dsp:cNvPr id="0" name=""/>
        <dsp:cNvSpPr/>
      </dsp:nvSpPr>
      <dsp:spPr>
        <a:xfrm>
          <a:off x="5318195" y="3021132"/>
          <a:ext cx="1207907" cy="72"/>
        </a:xfrm>
        <a:prstGeom prst="rect">
          <a:avLst/>
        </a:prstGeom>
        <a:solidFill>
          <a:schemeClr val="accent2">
            <a:hueOff val="3866169"/>
            <a:satOff val="-11096"/>
            <a:lumOff val="-17765"/>
            <a:alphaOff val="0"/>
          </a:schemeClr>
        </a:solidFill>
        <a:ln w="19050" cap="flat" cmpd="sng" algn="ctr">
          <a:solidFill>
            <a:schemeClr val="accent2">
              <a:hueOff val="3866169"/>
              <a:satOff val="-11096"/>
              <a:lumOff val="-1776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8D31A10-ED69-45E8-A30D-10FD7EBAD38D}">
      <dsp:nvSpPr>
        <dsp:cNvPr id="0" name=""/>
        <dsp:cNvSpPr/>
      </dsp:nvSpPr>
      <dsp:spPr>
        <a:xfrm>
          <a:off x="6646893" y="1330133"/>
          <a:ext cx="1207907" cy="1691070"/>
        </a:xfrm>
        <a:prstGeom prst="rect">
          <a:avLst/>
        </a:prstGeom>
        <a:solidFill>
          <a:schemeClr val="accent2">
            <a:tint val="40000"/>
            <a:alpha val="90000"/>
            <a:hueOff val="4810513"/>
            <a:satOff val="-44451"/>
            <a:lumOff val="-5011"/>
            <a:alphaOff val="0"/>
          </a:schemeClr>
        </a:solidFill>
        <a:ln w="19050" cap="flat" cmpd="sng" algn="ctr">
          <a:solidFill>
            <a:schemeClr val="accent2">
              <a:tint val="40000"/>
              <a:alpha val="90000"/>
              <a:hueOff val="4810513"/>
              <a:satOff val="-44451"/>
              <a:lumOff val="-501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4173" tIns="330200" rIns="94173" bIns="330200" numCol="1" spcCol="1270" anchor="t" anchorCtr="0">
          <a:noAutofit/>
        </a:bodyPr>
        <a:lstStyle/>
        <a:p>
          <a:pPr marL="0" lvl="0" indent="0" algn="l" defTabSz="488950">
            <a:lnSpc>
              <a:spcPct val="90000"/>
            </a:lnSpc>
            <a:spcBef>
              <a:spcPct val="0"/>
            </a:spcBef>
            <a:spcAft>
              <a:spcPct val="35000"/>
            </a:spcAft>
            <a:buNone/>
          </a:pPr>
          <a:r>
            <a:rPr lang="en-US" sz="1100" kern="1200"/>
            <a:t>Detect collisions with a paddle</a:t>
          </a:r>
        </a:p>
      </dsp:txBody>
      <dsp:txXfrm>
        <a:off x="6646893" y="1972740"/>
        <a:ext cx="1207907" cy="1014642"/>
      </dsp:txXfrm>
    </dsp:sp>
    <dsp:sp modelId="{BA56D933-A3B3-45A1-A298-8B02F64D6099}">
      <dsp:nvSpPr>
        <dsp:cNvPr id="0" name=""/>
        <dsp:cNvSpPr/>
      </dsp:nvSpPr>
      <dsp:spPr>
        <a:xfrm>
          <a:off x="6997187" y="1499240"/>
          <a:ext cx="507321" cy="507321"/>
        </a:xfrm>
        <a:prstGeom prst="ellipse">
          <a:avLst/>
        </a:prstGeom>
        <a:solidFill>
          <a:schemeClr val="accent2">
            <a:hueOff val="4295743"/>
            <a:satOff val="-12329"/>
            <a:lumOff val="-19739"/>
            <a:alphaOff val="0"/>
          </a:schemeClr>
        </a:solidFill>
        <a:ln w="19050" cap="flat" cmpd="sng" algn="ctr">
          <a:solidFill>
            <a:schemeClr val="accent2">
              <a:hueOff val="4295743"/>
              <a:satOff val="-12329"/>
              <a:lumOff val="-1973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9553" tIns="12700" rIns="39553" bIns="12700" numCol="1" spcCol="1270" anchor="ctr" anchorCtr="0">
          <a:noAutofit/>
        </a:bodyPr>
        <a:lstStyle/>
        <a:p>
          <a:pPr marL="0" lvl="0" indent="0" algn="ctr" defTabSz="1022350">
            <a:lnSpc>
              <a:spcPct val="90000"/>
            </a:lnSpc>
            <a:spcBef>
              <a:spcPct val="0"/>
            </a:spcBef>
            <a:spcAft>
              <a:spcPct val="35000"/>
            </a:spcAft>
            <a:buNone/>
          </a:pPr>
          <a:r>
            <a:rPr lang="en-US" sz="2300" kern="1200"/>
            <a:t>6</a:t>
          </a:r>
        </a:p>
      </dsp:txBody>
      <dsp:txXfrm>
        <a:off x="7071482" y="1573535"/>
        <a:ext cx="358731" cy="358731"/>
      </dsp:txXfrm>
    </dsp:sp>
    <dsp:sp modelId="{D62A5EE4-80FF-4FB6-9173-E4D513A2A49A}">
      <dsp:nvSpPr>
        <dsp:cNvPr id="0" name=""/>
        <dsp:cNvSpPr/>
      </dsp:nvSpPr>
      <dsp:spPr>
        <a:xfrm>
          <a:off x="6646893" y="3021132"/>
          <a:ext cx="1207907" cy="72"/>
        </a:xfrm>
        <a:prstGeom prst="rect">
          <a:avLst/>
        </a:prstGeom>
        <a:solidFill>
          <a:schemeClr val="accent2">
            <a:hueOff val="4725317"/>
            <a:satOff val="-13562"/>
            <a:lumOff val="-21713"/>
            <a:alphaOff val="0"/>
          </a:schemeClr>
        </a:solidFill>
        <a:ln w="19050" cap="flat" cmpd="sng" algn="ctr">
          <a:solidFill>
            <a:schemeClr val="accent2">
              <a:hueOff val="4725317"/>
              <a:satOff val="-13562"/>
              <a:lumOff val="-21713"/>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97D21DF-7961-46E0-9C7A-8EA0EDCAACBF}">
      <dsp:nvSpPr>
        <dsp:cNvPr id="0" name=""/>
        <dsp:cNvSpPr/>
      </dsp:nvSpPr>
      <dsp:spPr>
        <a:xfrm>
          <a:off x="7975592" y="1330133"/>
          <a:ext cx="1207907" cy="1691070"/>
        </a:xfrm>
        <a:prstGeom prst="rect">
          <a:avLst/>
        </a:prstGeom>
        <a:solidFill>
          <a:schemeClr val="accent2">
            <a:tint val="40000"/>
            <a:alpha val="90000"/>
            <a:hueOff val="5772616"/>
            <a:satOff val="-53342"/>
            <a:lumOff val="-6013"/>
            <a:alphaOff val="0"/>
          </a:schemeClr>
        </a:solidFill>
        <a:ln w="19050" cap="flat" cmpd="sng" algn="ctr">
          <a:solidFill>
            <a:schemeClr val="accent2">
              <a:tint val="40000"/>
              <a:alpha val="90000"/>
              <a:hueOff val="5772616"/>
              <a:satOff val="-53342"/>
              <a:lumOff val="-60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4173" tIns="330200" rIns="94173" bIns="330200" numCol="1" spcCol="1270" anchor="t" anchorCtr="0">
          <a:noAutofit/>
        </a:bodyPr>
        <a:lstStyle/>
        <a:p>
          <a:pPr marL="0" lvl="0" indent="0" algn="l" defTabSz="488950">
            <a:lnSpc>
              <a:spcPct val="90000"/>
            </a:lnSpc>
            <a:spcBef>
              <a:spcPct val="0"/>
            </a:spcBef>
            <a:spcAft>
              <a:spcPct val="35000"/>
            </a:spcAft>
            <a:buNone/>
          </a:pPr>
          <a:r>
            <a:rPr lang="en-US" sz="1100" kern="1200"/>
            <a:t>Detect when the paddle misses</a:t>
          </a:r>
        </a:p>
      </dsp:txBody>
      <dsp:txXfrm>
        <a:off x="7975592" y="1972740"/>
        <a:ext cx="1207907" cy="1014642"/>
      </dsp:txXfrm>
    </dsp:sp>
    <dsp:sp modelId="{3F4DD9CA-F566-4D25-BE5C-466056D748F3}">
      <dsp:nvSpPr>
        <dsp:cNvPr id="0" name=""/>
        <dsp:cNvSpPr/>
      </dsp:nvSpPr>
      <dsp:spPr>
        <a:xfrm>
          <a:off x="8325885" y="1499240"/>
          <a:ext cx="507321" cy="507321"/>
        </a:xfrm>
        <a:prstGeom prst="ellipse">
          <a:avLst/>
        </a:prstGeom>
        <a:solidFill>
          <a:schemeClr val="accent2">
            <a:hueOff val="5154891"/>
            <a:satOff val="-14794"/>
            <a:lumOff val="-23687"/>
            <a:alphaOff val="0"/>
          </a:schemeClr>
        </a:solidFill>
        <a:ln w="19050" cap="flat" cmpd="sng" algn="ctr">
          <a:solidFill>
            <a:schemeClr val="accent2">
              <a:hueOff val="5154891"/>
              <a:satOff val="-14794"/>
              <a:lumOff val="-23687"/>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9553" tIns="12700" rIns="39553" bIns="12700" numCol="1" spcCol="1270" anchor="ctr" anchorCtr="0">
          <a:noAutofit/>
        </a:bodyPr>
        <a:lstStyle/>
        <a:p>
          <a:pPr marL="0" lvl="0" indent="0" algn="ctr" defTabSz="1022350">
            <a:lnSpc>
              <a:spcPct val="90000"/>
            </a:lnSpc>
            <a:spcBef>
              <a:spcPct val="0"/>
            </a:spcBef>
            <a:spcAft>
              <a:spcPct val="35000"/>
            </a:spcAft>
            <a:buNone/>
          </a:pPr>
          <a:r>
            <a:rPr lang="en-US" sz="2300" kern="1200"/>
            <a:t>7</a:t>
          </a:r>
        </a:p>
      </dsp:txBody>
      <dsp:txXfrm>
        <a:off x="8400180" y="1573535"/>
        <a:ext cx="358731" cy="358731"/>
      </dsp:txXfrm>
    </dsp:sp>
    <dsp:sp modelId="{AAC0BEE0-1257-4C23-897B-5C5F3C8B89DE}">
      <dsp:nvSpPr>
        <dsp:cNvPr id="0" name=""/>
        <dsp:cNvSpPr/>
      </dsp:nvSpPr>
      <dsp:spPr>
        <a:xfrm>
          <a:off x="7975592" y="3021132"/>
          <a:ext cx="1207907" cy="72"/>
        </a:xfrm>
        <a:prstGeom prst="rect">
          <a:avLst/>
        </a:prstGeom>
        <a:solidFill>
          <a:schemeClr val="accent2">
            <a:hueOff val="5584465"/>
            <a:satOff val="-16027"/>
            <a:lumOff val="-25661"/>
            <a:alphaOff val="0"/>
          </a:schemeClr>
        </a:solidFill>
        <a:ln w="19050" cap="flat" cmpd="sng" algn="ctr">
          <a:solidFill>
            <a:schemeClr val="accent2">
              <a:hueOff val="5584465"/>
              <a:satOff val="-16027"/>
              <a:lumOff val="-25661"/>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7A39C30-7C29-46D3-8878-ADD7FEA6E4F8}">
      <dsp:nvSpPr>
        <dsp:cNvPr id="0" name=""/>
        <dsp:cNvSpPr/>
      </dsp:nvSpPr>
      <dsp:spPr>
        <a:xfrm>
          <a:off x="9304290" y="1330133"/>
          <a:ext cx="1207907" cy="1691070"/>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4173" tIns="330200" rIns="94173" bIns="330200" numCol="1" spcCol="1270" anchor="t" anchorCtr="0">
          <a:noAutofit/>
        </a:bodyPr>
        <a:lstStyle/>
        <a:p>
          <a:pPr marL="0" lvl="0" indent="0" algn="l" defTabSz="488950">
            <a:lnSpc>
              <a:spcPct val="90000"/>
            </a:lnSpc>
            <a:spcBef>
              <a:spcPct val="0"/>
            </a:spcBef>
            <a:spcAft>
              <a:spcPct val="35000"/>
            </a:spcAft>
            <a:buNone/>
          </a:pPr>
          <a:r>
            <a:rPr lang="en-US" sz="1100" kern="1200"/>
            <a:t>Keep the score</a:t>
          </a:r>
        </a:p>
      </dsp:txBody>
      <dsp:txXfrm>
        <a:off x="9304290" y="1972740"/>
        <a:ext cx="1207907" cy="1014642"/>
      </dsp:txXfrm>
    </dsp:sp>
    <dsp:sp modelId="{A80C1BBF-F74D-4E8C-BCE5-D3834FD0C096}">
      <dsp:nvSpPr>
        <dsp:cNvPr id="0" name=""/>
        <dsp:cNvSpPr/>
      </dsp:nvSpPr>
      <dsp:spPr>
        <a:xfrm>
          <a:off x="9654583" y="1499240"/>
          <a:ext cx="507321" cy="507321"/>
        </a:xfrm>
        <a:prstGeom prst="ellipse">
          <a:avLst/>
        </a:prstGeom>
        <a:solidFill>
          <a:schemeClr val="accent2">
            <a:hueOff val="6014040"/>
            <a:satOff val="-17260"/>
            <a:lumOff val="-27635"/>
            <a:alphaOff val="0"/>
          </a:schemeClr>
        </a:solidFill>
        <a:ln w="19050" cap="flat" cmpd="sng" algn="ctr">
          <a:solidFill>
            <a:schemeClr val="accent2">
              <a:hueOff val="6014040"/>
              <a:satOff val="-17260"/>
              <a:lumOff val="-2763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9553" tIns="12700" rIns="39553" bIns="12700" numCol="1" spcCol="1270" anchor="ctr" anchorCtr="0">
          <a:noAutofit/>
        </a:bodyPr>
        <a:lstStyle/>
        <a:p>
          <a:pPr marL="0" lvl="0" indent="0" algn="ctr" defTabSz="1022350">
            <a:lnSpc>
              <a:spcPct val="90000"/>
            </a:lnSpc>
            <a:spcBef>
              <a:spcPct val="0"/>
            </a:spcBef>
            <a:spcAft>
              <a:spcPct val="35000"/>
            </a:spcAft>
            <a:buNone/>
          </a:pPr>
          <a:r>
            <a:rPr lang="en-US" sz="2300" kern="1200"/>
            <a:t>8</a:t>
          </a:r>
        </a:p>
      </dsp:txBody>
      <dsp:txXfrm>
        <a:off x="9728878" y="1573535"/>
        <a:ext cx="358731" cy="358731"/>
      </dsp:txXfrm>
    </dsp:sp>
    <dsp:sp modelId="{F269710F-3CF6-4BA7-89EB-2EA8D9688941}">
      <dsp:nvSpPr>
        <dsp:cNvPr id="0" name=""/>
        <dsp:cNvSpPr/>
      </dsp:nvSpPr>
      <dsp:spPr>
        <a:xfrm>
          <a:off x="9304290" y="3021132"/>
          <a:ext cx="1207907" cy="72"/>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BDAF41-35CA-471F-AB93-D0B3EC9CBA2D}">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CB4DC5-54E1-4812-8D22-E4CE6CE66ED1}">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6E49EE-A8FC-485D-8575-C3C6EE0DB076}">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Make the screen look more like the original Pong (dashed line down the middle)</a:t>
          </a:r>
        </a:p>
      </dsp:txBody>
      <dsp:txXfrm>
        <a:off x="1428292" y="2439"/>
        <a:ext cx="4873308" cy="1236616"/>
      </dsp:txXfrm>
    </dsp:sp>
    <dsp:sp modelId="{BBE6ED64-3C00-43E8-9B6B-D3488CD7BFB5}">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819627-5BF4-454B-AD3B-EC4A55297CF6}">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9B28BF-65AA-4E3E-936A-CFC53EA47189}">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Make the game end and declare one player the winner if they score 15 points</a:t>
          </a:r>
        </a:p>
      </dsp:txBody>
      <dsp:txXfrm>
        <a:off x="1428292" y="1548210"/>
        <a:ext cx="4873308" cy="1236616"/>
      </dsp:txXfrm>
    </dsp:sp>
    <dsp:sp modelId="{1B3226B0-87F2-4593-AA3A-64E8A18FE92B}">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8FEBB6-C4E6-4FC3-A8C8-41E3A0CCF8F9}">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115E39-AD69-46BF-89C1-37AB78E0706C}">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Track the game’s high score using a file</a:t>
          </a:r>
        </a:p>
      </dsp:txBody>
      <dsp:txXfrm>
        <a:off x="1428292" y="3093981"/>
        <a:ext cx="4873308" cy="1236616"/>
      </dsp:txXfrm>
    </dsp:sp>
    <dsp:sp modelId="{C98187CB-1156-45B2-9993-6775F21D74BF}">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65E850-8A4C-4D63-AE29-A23DB60F4FA6}">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A38092-5C70-470E-9A6E-ACA2A51213BA}">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dirty="0"/>
            <a:t>Anything else you can think of!</a:t>
          </a:r>
        </a:p>
      </dsp:txBody>
      <dsp:txXfrm>
        <a:off x="1428292" y="4639752"/>
        <a:ext cx="4873308" cy="1236616"/>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6719D-86B5-C554-FCBA-6A001EA5C3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966D34-E9DE-4C4C-CA06-301DE192BE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0CD747-C5F2-8EAE-BF02-B8AA39E13141}"/>
              </a:ext>
            </a:extLst>
          </p:cNvPr>
          <p:cNvSpPr>
            <a:spLocks noGrp="1"/>
          </p:cNvSpPr>
          <p:nvPr>
            <p:ph type="dt" sz="half" idx="10"/>
          </p:nvPr>
        </p:nvSpPr>
        <p:spPr/>
        <p:txBody>
          <a:bodyPr/>
          <a:lstStyle/>
          <a:p>
            <a:fld id="{76C582D6-B8B6-4D3F-ACD5-48843DF40FCD}" type="datetimeFigureOut">
              <a:rPr lang="en-US" smtClean="0"/>
              <a:t>5/7/2024</a:t>
            </a:fld>
            <a:endParaRPr lang="en-US"/>
          </a:p>
        </p:txBody>
      </p:sp>
      <p:sp>
        <p:nvSpPr>
          <p:cNvPr id="5" name="Footer Placeholder 4">
            <a:extLst>
              <a:ext uri="{FF2B5EF4-FFF2-40B4-BE49-F238E27FC236}">
                <a16:creationId xmlns:a16="http://schemas.microsoft.com/office/drawing/2014/main" id="{12DC8B08-6231-781E-B453-CA1339F4D2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CA41F5-22BA-C940-8073-15C442FCACE8}"/>
              </a:ext>
            </a:extLst>
          </p:cNvPr>
          <p:cNvSpPr>
            <a:spLocks noGrp="1"/>
          </p:cNvSpPr>
          <p:nvPr>
            <p:ph type="sldNum" sz="quarter" idx="12"/>
          </p:nvPr>
        </p:nvSpPr>
        <p:spPr/>
        <p:txBody>
          <a:bodyPr/>
          <a:lstStyle/>
          <a:p>
            <a:fld id="{6DA08CAB-853F-41FA-A546-CB6C8913C690}" type="slidenum">
              <a:rPr lang="en-US" smtClean="0"/>
              <a:t>‹#›</a:t>
            </a:fld>
            <a:endParaRPr lang="en-US"/>
          </a:p>
        </p:txBody>
      </p:sp>
    </p:spTree>
    <p:extLst>
      <p:ext uri="{BB962C8B-B14F-4D97-AF65-F5344CB8AC3E}">
        <p14:creationId xmlns:p14="http://schemas.microsoft.com/office/powerpoint/2010/main" val="3986412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0456F-911B-62E0-85BF-0A010FFD94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97AD-C32A-8305-D9CA-14EB76374B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D158C-FEE1-CBFE-D3C0-63240B566446}"/>
              </a:ext>
            </a:extLst>
          </p:cNvPr>
          <p:cNvSpPr>
            <a:spLocks noGrp="1"/>
          </p:cNvSpPr>
          <p:nvPr>
            <p:ph type="dt" sz="half" idx="10"/>
          </p:nvPr>
        </p:nvSpPr>
        <p:spPr/>
        <p:txBody>
          <a:bodyPr/>
          <a:lstStyle/>
          <a:p>
            <a:fld id="{76C582D6-B8B6-4D3F-ACD5-48843DF40FCD}" type="datetimeFigureOut">
              <a:rPr lang="en-US" smtClean="0"/>
              <a:t>5/7/2024</a:t>
            </a:fld>
            <a:endParaRPr lang="en-US"/>
          </a:p>
        </p:txBody>
      </p:sp>
      <p:sp>
        <p:nvSpPr>
          <p:cNvPr id="5" name="Footer Placeholder 4">
            <a:extLst>
              <a:ext uri="{FF2B5EF4-FFF2-40B4-BE49-F238E27FC236}">
                <a16:creationId xmlns:a16="http://schemas.microsoft.com/office/drawing/2014/main" id="{9387E8A1-B27E-2A77-4279-6FADA40770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6CE07-F2E2-18CF-FA6C-CE32E8EDF060}"/>
              </a:ext>
            </a:extLst>
          </p:cNvPr>
          <p:cNvSpPr>
            <a:spLocks noGrp="1"/>
          </p:cNvSpPr>
          <p:nvPr>
            <p:ph type="sldNum" sz="quarter" idx="12"/>
          </p:nvPr>
        </p:nvSpPr>
        <p:spPr/>
        <p:txBody>
          <a:bodyPr/>
          <a:lstStyle/>
          <a:p>
            <a:fld id="{6DA08CAB-853F-41FA-A546-CB6C8913C690}" type="slidenum">
              <a:rPr lang="en-US" smtClean="0"/>
              <a:t>‹#›</a:t>
            </a:fld>
            <a:endParaRPr lang="en-US"/>
          </a:p>
        </p:txBody>
      </p:sp>
    </p:spTree>
    <p:extLst>
      <p:ext uri="{BB962C8B-B14F-4D97-AF65-F5344CB8AC3E}">
        <p14:creationId xmlns:p14="http://schemas.microsoft.com/office/powerpoint/2010/main" val="164651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C7BB3F-3A3F-41C7-47C6-B8F7446630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577889-4A9F-2586-78DE-9522C92355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C25EDB-22D7-1CB0-E678-09BCC0927446}"/>
              </a:ext>
            </a:extLst>
          </p:cNvPr>
          <p:cNvSpPr>
            <a:spLocks noGrp="1"/>
          </p:cNvSpPr>
          <p:nvPr>
            <p:ph type="dt" sz="half" idx="10"/>
          </p:nvPr>
        </p:nvSpPr>
        <p:spPr/>
        <p:txBody>
          <a:bodyPr/>
          <a:lstStyle/>
          <a:p>
            <a:fld id="{76C582D6-B8B6-4D3F-ACD5-48843DF40FCD}" type="datetimeFigureOut">
              <a:rPr lang="en-US" smtClean="0"/>
              <a:t>5/7/2024</a:t>
            </a:fld>
            <a:endParaRPr lang="en-US"/>
          </a:p>
        </p:txBody>
      </p:sp>
      <p:sp>
        <p:nvSpPr>
          <p:cNvPr id="5" name="Footer Placeholder 4">
            <a:extLst>
              <a:ext uri="{FF2B5EF4-FFF2-40B4-BE49-F238E27FC236}">
                <a16:creationId xmlns:a16="http://schemas.microsoft.com/office/drawing/2014/main" id="{92ABE843-19DE-6FEB-C74C-623DBDB265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65B41E-7D6E-F03F-C6B2-47DC932CE4EF}"/>
              </a:ext>
            </a:extLst>
          </p:cNvPr>
          <p:cNvSpPr>
            <a:spLocks noGrp="1"/>
          </p:cNvSpPr>
          <p:nvPr>
            <p:ph type="sldNum" sz="quarter" idx="12"/>
          </p:nvPr>
        </p:nvSpPr>
        <p:spPr/>
        <p:txBody>
          <a:bodyPr/>
          <a:lstStyle/>
          <a:p>
            <a:fld id="{6DA08CAB-853F-41FA-A546-CB6C8913C690}" type="slidenum">
              <a:rPr lang="en-US" smtClean="0"/>
              <a:t>‹#›</a:t>
            </a:fld>
            <a:endParaRPr lang="en-US"/>
          </a:p>
        </p:txBody>
      </p:sp>
    </p:spTree>
    <p:extLst>
      <p:ext uri="{BB962C8B-B14F-4D97-AF65-F5344CB8AC3E}">
        <p14:creationId xmlns:p14="http://schemas.microsoft.com/office/powerpoint/2010/main" val="410149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CB454-A752-C9F5-E41F-296E541962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BC6CA6-3DEF-449B-4958-FC10E5F74F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3E442-8A4F-7137-A0E8-108AF57AC8B9}"/>
              </a:ext>
            </a:extLst>
          </p:cNvPr>
          <p:cNvSpPr>
            <a:spLocks noGrp="1"/>
          </p:cNvSpPr>
          <p:nvPr>
            <p:ph type="dt" sz="half" idx="10"/>
          </p:nvPr>
        </p:nvSpPr>
        <p:spPr/>
        <p:txBody>
          <a:bodyPr/>
          <a:lstStyle/>
          <a:p>
            <a:fld id="{76C582D6-B8B6-4D3F-ACD5-48843DF40FCD}" type="datetimeFigureOut">
              <a:rPr lang="en-US" smtClean="0"/>
              <a:t>5/7/2024</a:t>
            </a:fld>
            <a:endParaRPr lang="en-US"/>
          </a:p>
        </p:txBody>
      </p:sp>
      <p:sp>
        <p:nvSpPr>
          <p:cNvPr id="5" name="Footer Placeholder 4">
            <a:extLst>
              <a:ext uri="{FF2B5EF4-FFF2-40B4-BE49-F238E27FC236}">
                <a16:creationId xmlns:a16="http://schemas.microsoft.com/office/drawing/2014/main" id="{E53A34AA-F7D6-3EF6-D699-50CBB86CAB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19AD4-5775-19A2-9A09-71842AEDCD3B}"/>
              </a:ext>
            </a:extLst>
          </p:cNvPr>
          <p:cNvSpPr>
            <a:spLocks noGrp="1"/>
          </p:cNvSpPr>
          <p:nvPr>
            <p:ph type="sldNum" sz="quarter" idx="12"/>
          </p:nvPr>
        </p:nvSpPr>
        <p:spPr/>
        <p:txBody>
          <a:bodyPr/>
          <a:lstStyle/>
          <a:p>
            <a:fld id="{6DA08CAB-853F-41FA-A546-CB6C8913C690}" type="slidenum">
              <a:rPr lang="en-US" smtClean="0"/>
              <a:t>‹#›</a:t>
            </a:fld>
            <a:endParaRPr lang="en-US"/>
          </a:p>
        </p:txBody>
      </p:sp>
    </p:spTree>
    <p:extLst>
      <p:ext uri="{BB962C8B-B14F-4D97-AF65-F5344CB8AC3E}">
        <p14:creationId xmlns:p14="http://schemas.microsoft.com/office/powerpoint/2010/main" val="2915481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2C067-06C4-81C8-3D14-905E9CFF42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977968-BC02-509A-ABA0-22785CB0BA2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7639E8-C601-DB33-E05F-C6F51290CC9D}"/>
              </a:ext>
            </a:extLst>
          </p:cNvPr>
          <p:cNvSpPr>
            <a:spLocks noGrp="1"/>
          </p:cNvSpPr>
          <p:nvPr>
            <p:ph type="dt" sz="half" idx="10"/>
          </p:nvPr>
        </p:nvSpPr>
        <p:spPr/>
        <p:txBody>
          <a:bodyPr/>
          <a:lstStyle/>
          <a:p>
            <a:fld id="{76C582D6-B8B6-4D3F-ACD5-48843DF40FCD}" type="datetimeFigureOut">
              <a:rPr lang="en-US" smtClean="0"/>
              <a:t>5/7/2024</a:t>
            </a:fld>
            <a:endParaRPr lang="en-US"/>
          </a:p>
        </p:txBody>
      </p:sp>
      <p:sp>
        <p:nvSpPr>
          <p:cNvPr id="5" name="Footer Placeholder 4">
            <a:extLst>
              <a:ext uri="{FF2B5EF4-FFF2-40B4-BE49-F238E27FC236}">
                <a16:creationId xmlns:a16="http://schemas.microsoft.com/office/drawing/2014/main" id="{C9BC9A82-82C5-43ED-24F9-A0217AA201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1A9998-E154-1CEE-9C9C-8DA997ED3EA5}"/>
              </a:ext>
            </a:extLst>
          </p:cNvPr>
          <p:cNvSpPr>
            <a:spLocks noGrp="1"/>
          </p:cNvSpPr>
          <p:nvPr>
            <p:ph type="sldNum" sz="quarter" idx="12"/>
          </p:nvPr>
        </p:nvSpPr>
        <p:spPr/>
        <p:txBody>
          <a:bodyPr/>
          <a:lstStyle/>
          <a:p>
            <a:fld id="{6DA08CAB-853F-41FA-A546-CB6C8913C690}" type="slidenum">
              <a:rPr lang="en-US" smtClean="0"/>
              <a:t>‹#›</a:t>
            </a:fld>
            <a:endParaRPr lang="en-US"/>
          </a:p>
        </p:txBody>
      </p:sp>
    </p:spTree>
    <p:extLst>
      <p:ext uri="{BB962C8B-B14F-4D97-AF65-F5344CB8AC3E}">
        <p14:creationId xmlns:p14="http://schemas.microsoft.com/office/powerpoint/2010/main" val="2247845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0994-24BC-B616-E7B1-C4B4708BCC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3CDDF-6A09-1A39-A713-07E907FB21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39F2CD-43D8-DB6B-B10A-818123C76F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053294-B25C-9264-A22A-8401BD80FD38}"/>
              </a:ext>
            </a:extLst>
          </p:cNvPr>
          <p:cNvSpPr>
            <a:spLocks noGrp="1"/>
          </p:cNvSpPr>
          <p:nvPr>
            <p:ph type="dt" sz="half" idx="10"/>
          </p:nvPr>
        </p:nvSpPr>
        <p:spPr/>
        <p:txBody>
          <a:bodyPr/>
          <a:lstStyle/>
          <a:p>
            <a:fld id="{76C582D6-B8B6-4D3F-ACD5-48843DF40FCD}" type="datetimeFigureOut">
              <a:rPr lang="en-US" smtClean="0"/>
              <a:t>5/7/2024</a:t>
            </a:fld>
            <a:endParaRPr lang="en-US"/>
          </a:p>
        </p:txBody>
      </p:sp>
      <p:sp>
        <p:nvSpPr>
          <p:cNvPr id="6" name="Footer Placeholder 5">
            <a:extLst>
              <a:ext uri="{FF2B5EF4-FFF2-40B4-BE49-F238E27FC236}">
                <a16:creationId xmlns:a16="http://schemas.microsoft.com/office/drawing/2014/main" id="{0D7788A1-5CAF-AEAD-B64F-8D6ED489C7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4152B6-9E94-2E61-6161-39C69154BB91}"/>
              </a:ext>
            </a:extLst>
          </p:cNvPr>
          <p:cNvSpPr>
            <a:spLocks noGrp="1"/>
          </p:cNvSpPr>
          <p:nvPr>
            <p:ph type="sldNum" sz="quarter" idx="12"/>
          </p:nvPr>
        </p:nvSpPr>
        <p:spPr/>
        <p:txBody>
          <a:bodyPr/>
          <a:lstStyle/>
          <a:p>
            <a:fld id="{6DA08CAB-853F-41FA-A546-CB6C8913C690}" type="slidenum">
              <a:rPr lang="en-US" smtClean="0"/>
              <a:t>‹#›</a:t>
            </a:fld>
            <a:endParaRPr lang="en-US"/>
          </a:p>
        </p:txBody>
      </p:sp>
    </p:spTree>
    <p:extLst>
      <p:ext uri="{BB962C8B-B14F-4D97-AF65-F5344CB8AC3E}">
        <p14:creationId xmlns:p14="http://schemas.microsoft.com/office/powerpoint/2010/main" val="443251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681E8-6295-E215-8952-1436D5BC0D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365D61-848C-EF04-E6C4-09C10FB4AA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FBD954-596C-7659-0909-CC98C18735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5C29D9-C745-A86A-F8F7-C65F86A2C7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65EB04-2072-EC6F-1E03-C70C929DCB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CEC13B-7CCB-4447-1C3E-E1CF12559554}"/>
              </a:ext>
            </a:extLst>
          </p:cNvPr>
          <p:cNvSpPr>
            <a:spLocks noGrp="1"/>
          </p:cNvSpPr>
          <p:nvPr>
            <p:ph type="dt" sz="half" idx="10"/>
          </p:nvPr>
        </p:nvSpPr>
        <p:spPr/>
        <p:txBody>
          <a:bodyPr/>
          <a:lstStyle/>
          <a:p>
            <a:fld id="{76C582D6-B8B6-4D3F-ACD5-48843DF40FCD}" type="datetimeFigureOut">
              <a:rPr lang="en-US" smtClean="0"/>
              <a:t>5/7/2024</a:t>
            </a:fld>
            <a:endParaRPr lang="en-US"/>
          </a:p>
        </p:txBody>
      </p:sp>
      <p:sp>
        <p:nvSpPr>
          <p:cNvPr id="8" name="Footer Placeholder 7">
            <a:extLst>
              <a:ext uri="{FF2B5EF4-FFF2-40B4-BE49-F238E27FC236}">
                <a16:creationId xmlns:a16="http://schemas.microsoft.com/office/drawing/2014/main" id="{870DA10B-6179-C0EB-3E82-E5AEFFAD7B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0296E1-743C-EF3A-C6C2-B07F09585E7C}"/>
              </a:ext>
            </a:extLst>
          </p:cNvPr>
          <p:cNvSpPr>
            <a:spLocks noGrp="1"/>
          </p:cNvSpPr>
          <p:nvPr>
            <p:ph type="sldNum" sz="quarter" idx="12"/>
          </p:nvPr>
        </p:nvSpPr>
        <p:spPr/>
        <p:txBody>
          <a:bodyPr/>
          <a:lstStyle/>
          <a:p>
            <a:fld id="{6DA08CAB-853F-41FA-A546-CB6C8913C690}" type="slidenum">
              <a:rPr lang="en-US" smtClean="0"/>
              <a:t>‹#›</a:t>
            </a:fld>
            <a:endParaRPr lang="en-US"/>
          </a:p>
        </p:txBody>
      </p:sp>
    </p:spTree>
    <p:extLst>
      <p:ext uri="{BB962C8B-B14F-4D97-AF65-F5344CB8AC3E}">
        <p14:creationId xmlns:p14="http://schemas.microsoft.com/office/powerpoint/2010/main" val="2335874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1B2EB-8781-6582-774A-81CD48DB21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023C08-F30E-F889-E1A4-A05A5CC602AC}"/>
              </a:ext>
            </a:extLst>
          </p:cNvPr>
          <p:cNvSpPr>
            <a:spLocks noGrp="1"/>
          </p:cNvSpPr>
          <p:nvPr>
            <p:ph type="dt" sz="half" idx="10"/>
          </p:nvPr>
        </p:nvSpPr>
        <p:spPr/>
        <p:txBody>
          <a:bodyPr/>
          <a:lstStyle/>
          <a:p>
            <a:fld id="{76C582D6-B8B6-4D3F-ACD5-48843DF40FCD}" type="datetimeFigureOut">
              <a:rPr lang="en-US" smtClean="0"/>
              <a:t>5/7/2024</a:t>
            </a:fld>
            <a:endParaRPr lang="en-US"/>
          </a:p>
        </p:txBody>
      </p:sp>
      <p:sp>
        <p:nvSpPr>
          <p:cNvPr id="4" name="Footer Placeholder 3">
            <a:extLst>
              <a:ext uri="{FF2B5EF4-FFF2-40B4-BE49-F238E27FC236}">
                <a16:creationId xmlns:a16="http://schemas.microsoft.com/office/drawing/2014/main" id="{7A13D496-B3BB-CD87-623D-F95200D32B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C8C665-251F-BFE1-1973-391B4BE51221}"/>
              </a:ext>
            </a:extLst>
          </p:cNvPr>
          <p:cNvSpPr>
            <a:spLocks noGrp="1"/>
          </p:cNvSpPr>
          <p:nvPr>
            <p:ph type="sldNum" sz="quarter" idx="12"/>
          </p:nvPr>
        </p:nvSpPr>
        <p:spPr/>
        <p:txBody>
          <a:bodyPr/>
          <a:lstStyle/>
          <a:p>
            <a:fld id="{6DA08CAB-853F-41FA-A546-CB6C8913C690}" type="slidenum">
              <a:rPr lang="en-US" smtClean="0"/>
              <a:t>‹#›</a:t>
            </a:fld>
            <a:endParaRPr lang="en-US"/>
          </a:p>
        </p:txBody>
      </p:sp>
    </p:spTree>
    <p:extLst>
      <p:ext uri="{BB962C8B-B14F-4D97-AF65-F5344CB8AC3E}">
        <p14:creationId xmlns:p14="http://schemas.microsoft.com/office/powerpoint/2010/main" val="1511728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3F43F3-CA42-2FF9-EDD6-BCF41B0D373D}"/>
              </a:ext>
            </a:extLst>
          </p:cNvPr>
          <p:cNvSpPr>
            <a:spLocks noGrp="1"/>
          </p:cNvSpPr>
          <p:nvPr>
            <p:ph type="dt" sz="half" idx="10"/>
          </p:nvPr>
        </p:nvSpPr>
        <p:spPr/>
        <p:txBody>
          <a:bodyPr/>
          <a:lstStyle/>
          <a:p>
            <a:fld id="{76C582D6-B8B6-4D3F-ACD5-48843DF40FCD}" type="datetimeFigureOut">
              <a:rPr lang="en-US" smtClean="0"/>
              <a:t>5/7/2024</a:t>
            </a:fld>
            <a:endParaRPr lang="en-US"/>
          </a:p>
        </p:txBody>
      </p:sp>
      <p:sp>
        <p:nvSpPr>
          <p:cNvPr id="3" name="Footer Placeholder 2">
            <a:extLst>
              <a:ext uri="{FF2B5EF4-FFF2-40B4-BE49-F238E27FC236}">
                <a16:creationId xmlns:a16="http://schemas.microsoft.com/office/drawing/2014/main" id="{F240A08B-E889-5D58-48FC-31609C1955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EB2066-9F31-82DA-972D-6521FAE2CE57}"/>
              </a:ext>
            </a:extLst>
          </p:cNvPr>
          <p:cNvSpPr>
            <a:spLocks noGrp="1"/>
          </p:cNvSpPr>
          <p:nvPr>
            <p:ph type="sldNum" sz="quarter" idx="12"/>
          </p:nvPr>
        </p:nvSpPr>
        <p:spPr/>
        <p:txBody>
          <a:bodyPr/>
          <a:lstStyle/>
          <a:p>
            <a:fld id="{6DA08CAB-853F-41FA-A546-CB6C8913C690}" type="slidenum">
              <a:rPr lang="en-US" smtClean="0"/>
              <a:t>‹#›</a:t>
            </a:fld>
            <a:endParaRPr lang="en-US"/>
          </a:p>
        </p:txBody>
      </p:sp>
    </p:spTree>
    <p:extLst>
      <p:ext uri="{BB962C8B-B14F-4D97-AF65-F5344CB8AC3E}">
        <p14:creationId xmlns:p14="http://schemas.microsoft.com/office/powerpoint/2010/main" val="154510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3D91B-D6B7-3B9F-31E2-976394324B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E483BE-4CAB-71A4-C6AE-A9DB98B88C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545378-2B9E-258B-60E3-1531B6513A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68CB4-40BF-CF75-595F-DC9E4D2B9173}"/>
              </a:ext>
            </a:extLst>
          </p:cNvPr>
          <p:cNvSpPr>
            <a:spLocks noGrp="1"/>
          </p:cNvSpPr>
          <p:nvPr>
            <p:ph type="dt" sz="half" idx="10"/>
          </p:nvPr>
        </p:nvSpPr>
        <p:spPr/>
        <p:txBody>
          <a:bodyPr/>
          <a:lstStyle/>
          <a:p>
            <a:fld id="{76C582D6-B8B6-4D3F-ACD5-48843DF40FCD}" type="datetimeFigureOut">
              <a:rPr lang="en-US" smtClean="0"/>
              <a:t>5/7/2024</a:t>
            </a:fld>
            <a:endParaRPr lang="en-US"/>
          </a:p>
        </p:txBody>
      </p:sp>
      <p:sp>
        <p:nvSpPr>
          <p:cNvPr id="6" name="Footer Placeholder 5">
            <a:extLst>
              <a:ext uri="{FF2B5EF4-FFF2-40B4-BE49-F238E27FC236}">
                <a16:creationId xmlns:a16="http://schemas.microsoft.com/office/drawing/2014/main" id="{36CA20D3-A91A-D0DD-89D6-0C90950B8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B01B30-45BC-2898-C10F-92E2A39934AE}"/>
              </a:ext>
            </a:extLst>
          </p:cNvPr>
          <p:cNvSpPr>
            <a:spLocks noGrp="1"/>
          </p:cNvSpPr>
          <p:nvPr>
            <p:ph type="sldNum" sz="quarter" idx="12"/>
          </p:nvPr>
        </p:nvSpPr>
        <p:spPr/>
        <p:txBody>
          <a:bodyPr/>
          <a:lstStyle/>
          <a:p>
            <a:fld id="{6DA08CAB-853F-41FA-A546-CB6C8913C690}" type="slidenum">
              <a:rPr lang="en-US" smtClean="0"/>
              <a:t>‹#›</a:t>
            </a:fld>
            <a:endParaRPr lang="en-US"/>
          </a:p>
        </p:txBody>
      </p:sp>
    </p:spTree>
    <p:extLst>
      <p:ext uri="{BB962C8B-B14F-4D97-AF65-F5344CB8AC3E}">
        <p14:creationId xmlns:p14="http://schemas.microsoft.com/office/powerpoint/2010/main" val="2531705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6E681-2A23-AE8D-AEC5-16F7E3E1D2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73FCCF-FB25-0352-CBD3-88DBE7B2AB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796ED4-F036-FF86-E6B5-CED3E3995C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FDB5B6-9F7C-B595-AF87-F32E6132FFFE}"/>
              </a:ext>
            </a:extLst>
          </p:cNvPr>
          <p:cNvSpPr>
            <a:spLocks noGrp="1"/>
          </p:cNvSpPr>
          <p:nvPr>
            <p:ph type="dt" sz="half" idx="10"/>
          </p:nvPr>
        </p:nvSpPr>
        <p:spPr/>
        <p:txBody>
          <a:bodyPr/>
          <a:lstStyle/>
          <a:p>
            <a:fld id="{76C582D6-B8B6-4D3F-ACD5-48843DF40FCD}" type="datetimeFigureOut">
              <a:rPr lang="en-US" smtClean="0"/>
              <a:t>5/7/2024</a:t>
            </a:fld>
            <a:endParaRPr lang="en-US"/>
          </a:p>
        </p:txBody>
      </p:sp>
      <p:sp>
        <p:nvSpPr>
          <p:cNvPr id="6" name="Footer Placeholder 5">
            <a:extLst>
              <a:ext uri="{FF2B5EF4-FFF2-40B4-BE49-F238E27FC236}">
                <a16:creationId xmlns:a16="http://schemas.microsoft.com/office/drawing/2014/main" id="{DBCBDC2F-3CED-E73B-CA44-6CB016CC03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9425BA-E40D-6FB2-9F6A-B0618C8CE4B6}"/>
              </a:ext>
            </a:extLst>
          </p:cNvPr>
          <p:cNvSpPr>
            <a:spLocks noGrp="1"/>
          </p:cNvSpPr>
          <p:nvPr>
            <p:ph type="sldNum" sz="quarter" idx="12"/>
          </p:nvPr>
        </p:nvSpPr>
        <p:spPr/>
        <p:txBody>
          <a:bodyPr/>
          <a:lstStyle/>
          <a:p>
            <a:fld id="{6DA08CAB-853F-41FA-A546-CB6C8913C690}" type="slidenum">
              <a:rPr lang="en-US" smtClean="0"/>
              <a:t>‹#›</a:t>
            </a:fld>
            <a:endParaRPr lang="en-US"/>
          </a:p>
        </p:txBody>
      </p:sp>
    </p:spTree>
    <p:extLst>
      <p:ext uri="{BB962C8B-B14F-4D97-AF65-F5344CB8AC3E}">
        <p14:creationId xmlns:p14="http://schemas.microsoft.com/office/powerpoint/2010/main" val="3442813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8E53A7-8CEE-C793-5919-45B08AE9A4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9FBD13-A7BA-4D47-274F-90616D3169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70C627-B037-24AC-C9F2-7A510CFBA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C582D6-B8B6-4D3F-ACD5-48843DF40FCD}" type="datetimeFigureOut">
              <a:rPr lang="en-US" smtClean="0"/>
              <a:t>5/7/2024</a:t>
            </a:fld>
            <a:endParaRPr lang="en-US"/>
          </a:p>
        </p:txBody>
      </p:sp>
      <p:sp>
        <p:nvSpPr>
          <p:cNvPr id="5" name="Footer Placeholder 4">
            <a:extLst>
              <a:ext uri="{FF2B5EF4-FFF2-40B4-BE49-F238E27FC236}">
                <a16:creationId xmlns:a16="http://schemas.microsoft.com/office/drawing/2014/main" id="{D75467B5-ABF4-6779-AE7E-3E56403DF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4E880BE-D4CF-4FE4-0066-D15294C9D1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DA08CAB-853F-41FA-A546-CB6C8913C690}" type="slidenum">
              <a:rPr lang="en-US" smtClean="0"/>
              <a:t>‹#›</a:t>
            </a:fld>
            <a:endParaRPr lang="en-US"/>
          </a:p>
        </p:txBody>
      </p:sp>
    </p:spTree>
    <p:extLst>
      <p:ext uri="{BB962C8B-B14F-4D97-AF65-F5344CB8AC3E}">
        <p14:creationId xmlns:p14="http://schemas.microsoft.com/office/powerpoint/2010/main" val="3595260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83636-AB59-AAF3-40D3-4A444208E968}"/>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a:solidFill>
                  <a:schemeClr val="tx1"/>
                </a:solidFill>
                <a:latin typeface="+mj-lt"/>
                <a:ea typeface="+mj-ea"/>
                <a:cs typeface="+mj-cs"/>
              </a:rPr>
              <a:t>Python! Day 17</a:t>
            </a:r>
          </a:p>
        </p:txBody>
      </p:sp>
      <p:sp>
        <p:nvSpPr>
          <p:cNvPr id="3" name="Content Placeholder 2">
            <a:extLst>
              <a:ext uri="{FF2B5EF4-FFF2-40B4-BE49-F238E27FC236}">
                <a16:creationId xmlns:a16="http://schemas.microsoft.com/office/drawing/2014/main" id="{34724E6D-C87E-1BB8-EE92-5EE9E51F74B3}"/>
              </a:ext>
            </a:extLst>
          </p:cNvPr>
          <p:cNvSpPr>
            <a:spLocks noGrp="1"/>
          </p:cNvSpPr>
          <p:nvPr>
            <p:ph idx="1"/>
          </p:nvPr>
        </p:nvSpPr>
        <p:spPr>
          <a:xfrm>
            <a:off x="996287" y="4121253"/>
            <a:ext cx="3125337" cy="1136843"/>
          </a:xfrm>
        </p:spPr>
        <p:txBody>
          <a:bodyPr vert="horz" lIns="91440" tIns="45720" rIns="91440" bIns="45720" rtlCol="0">
            <a:normAutofit/>
          </a:bodyPr>
          <a:lstStyle/>
          <a:p>
            <a:pPr marL="0" indent="0" algn="ctr">
              <a:buNone/>
            </a:pPr>
            <a:r>
              <a:rPr lang="en-US" sz="1800" kern="1200">
                <a:solidFill>
                  <a:schemeClr val="tx1"/>
                </a:solidFill>
                <a:latin typeface="+mn-lt"/>
                <a:ea typeface="+mn-ea"/>
                <a:cs typeface="+mn-cs"/>
              </a:rPr>
              <a:t>Create the Pong video game</a:t>
            </a:r>
          </a:p>
        </p:txBody>
      </p:sp>
      <p:pic>
        <p:nvPicPr>
          <p:cNvPr id="3074" name="Picture 2" descr="The Inside Story of 'Pong' and Nolan Bushnell's Early Days at Atari | WIRED">
            <a:extLst>
              <a:ext uri="{FF2B5EF4-FFF2-40B4-BE49-F238E27FC236}">
                <a16:creationId xmlns:a16="http://schemas.microsoft.com/office/drawing/2014/main" id="{DD68EA1F-508B-4876-8A3C-A30E10215A0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95751" y="1273269"/>
            <a:ext cx="5708649" cy="4281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942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83C7F-FBFF-3DDB-5B9F-3B98B92A46D1}"/>
              </a:ext>
            </a:extLst>
          </p:cNvPr>
          <p:cNvSpPr>
            <a:spLocks noGrp="1"/>
          </p:cNvSpPr>
          <p:nvPr>
            <p:ph type="title"/>
          </p:nvPr>
        </p:nvSpPr>
        <p:spPr>
          <a:xfrm>
            <a:off x="1046746" y="586822"/>
            <a:ext cx="3560252" cy="1645920"/>
          </a:xfrm>
        </p:spPr>
        <p:txBody>
          <a:bodyPr>
            <a:normAutofit/>
          </a:bodyPr>
          <a:lstStyle/>
          <a:p>
            <a:r>
              <a:rPr lang="en-US" sz="3200"/>
              <a:t>Controlling Each Paddle Individually</a:t>
            </a:r>
          </a:p>
        </p:txBody>
      </p:sp>
      <p:sp>
        <p:nvSpPr>
          <p:cNvPr id="3" name="Content Placeholder 2">
            <a:extLst>
              <a:ext uri="{FF2B5EF4-FFF2-40B4-BE49-F238E27FC236}">
                <a16:creationId xmlns:a16="http://schemas.microsoft.com/office/drawing/2014/main" id="{DF881076-8850-A57D-8021-30747B4BA819}"/>
              </a:ext>
            </a:extLst>
          </p:cNvPr>
          <p:cNvSpPr>
            <a:spLocks noGrp="1"/>
          </p:cNvSpPr>
          <p:nvPr>
            <p:ph idx="1"/>
          </p:nvPr>
        </p:nvSpPr>
        <p:spPr>
          <a:xfrm>
            <a:off x="5351164" y="586822"/>
            <a:ext cx="6002636" cy="1645920"/>
          </a:xfrm>
        </p:spPr>
        <p:txBody>
          <a:bodyPr anchor="ctr">
            <a:normAutofit/>
          </a:bodyPr>
          <a:lstStyle/>
          <a:p>
            <a:r>
              <a:rPr lang="en-US" sz="1800" dirty="0"/>
              <a:t>Finally, we can control each paddle individually in our main.py file</a:t>
            </a:r>
          </a:p>
          <a:p>
            <a:r>
              <a:rPr lang="en-US" sz="1800" dirty="0"/>
              <a:t>We can use “w” and “s” to move the left paddle up and down and use “Up” and “Down” to move the right paddle</a:t>
            </a:r>
          </a:p>
        </p:txBody>
      </p:sp>
      <p:pic>
        <p:nvPicPr>
          <p:cNvPr id="9" name="Picture 8">
            <a:extLst>
              <a:ext uri="{FF2B5EF4-FFF2-40B4-BE49-F238E27FC236}">
                <a16:creationId xmlns:a16="http://schemas.microsoft.com/office/drawing/2014/main" id="{AACD6487-0E93-365A-291E-C5957A5A4DC7}"/>
              </a:ext>
            </a:extLst>
          </p:cNvPr>
          <p:cNvPicPr>
            <a:picLocks noChangeAspect="1"/>
          </p:cNvPicPr>
          <p:nvPr/>
        </p:nvPicPr>
        <p:blipFill>
          <a:blip r:embed="rId2"/>
          <a:stretch>
            <a:fillRect/>
          </a:stretch>
        </p:blipFill>
        <p:spPr>
          <a:xfrm>
            <a:off x="821320" y="2734056"/>
            <a:ext cx="10637751" cy="3483864"/>
          </a:xfrm>
          <a:prstGeom prst="rect">
            <a:avLst/>
          </a:prstGeom>
        </p:spPr>
      </p:pic>
    </p:spTree>
    <p:extLst>
      <p:ext uri="{BB962C8B-B14F-4D97-AF65-F5344CB8AC3E}">
        <p14:creationId xmlns:p14="http://schemas.microsoft.com/office/powerpoint/2010/main" val="4269980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592BD-2C32-DCA2-646F-CB62BBC0F016}"/>
              </a:ext>
            </a:extLst>
          </p:cNvPr>
          <p:cNvSpPr>
            <a:spLocks noGrp="1"/>
          </p:cNvSpPr>
          <p:nvPr>
            <p:ph type="title"/>
          </p:nvPr>
        </p:nvSpPr>
        <p:spPr>
          <a:xfrm>
            <a:off x="630936" y="457200"/>
            <a:ext cx="4343400" cy="1929384"/>
          </a:xfrm>
        </p:spPr>
        <p:txBody>
          <a:bodyPr anchor="ctr">
            <a:normAutofit/>
          </a:bodyPr>
          <a:lstStyle/>
          <a:p>
            <a:r>
              <a:rPr lang="en-US" dirty="0"/>
              <a:t>Step 4: Create the Ball and Make it Move</a:t>
            </a:r>
          </a:p>
        </p:txBody>
      </p:sp>
      <p:sp>
        <p:nvSpPr>
          <p:cNvPr id="3" name="Content Placeholder 2">
            <a:extLst>
              <a:ext uri="{FF2B5EF4-FFF2-40B4-BE49-F238E27FC236}">
                <a16:creationId xmlns:a16="http://schemas.microsoft.com/office/drawing/2014/main" id="{4326E98D-5945-06AC-4019-5468289C1AC2}"/>
              </a:ext>
            </a:extLst>
          </p:cNvPr>
          <p:cNvSpPr>
            <a:spLocks noGrp="1"/>
          </p:cNvSpPr>
          <p:nvPr>
            <p:ph idx="1"/>
          </p:nvPr>
        </p:nvSpPr>
        <p:spPr>
          <a:xfrm>
            <a:off x="5541263" y="457200"/>
            <a:ext cx="6007608" cy="1929384"/>
          </a:xfrm>
        </p:spPr>
        <p:txBody>
          <a:bodyPr anchor="ctr">
            <a:normAutofit/>
          </a:bodyPr>
          <a:lstStyle/>
          <a:p>
            <a:r>
              <a:rPr lang="en-US" sz="2200"/>
              <a:t>Now, let’s create the ping-pong ball</a:t>
            </a:r>
          </a:p>
          <a:p>
            <a:r>
              <a:rPr lang="en-US" sz="2200"/>
              <a:t>To do this, we can start by creating a ball class that inherits from Turtle</a:t>
            </a:r>
          </a:p>
          <a:p>
            <a:r>
              <a:rPr lang="en-US" sz="2200"/>
              <a:t>In the __init__() function, we can make the ball a white sphere</a:t>
            </a:r>
          </a:p>
        </p:txBody>
      </p:sp>
      <p:pic>
        <p:nvPicPr>
          <p:cNvPr id="5" name="Picture 4">
            <a:extLst>
              <a:ext uri="{FF2B5EF4-FFF2-40B4-BE49-F238E27FC236}">
                <a16:creationId xmlns:a16="http://schemas.microsoft.com/office/drawing/2014/main" id="{D822F8A3-F707-3AE3-58E0-EC628867C061}"/>
              </a:ext>
            </a:extLst>
          </p:cNvPr>
          <p:cNvPicPr>
            <a:picLocks noChangeAspect="1"/>
          </p:cNvPicPr>
          <p:nvPr/>
        </p:nvPicPr>
        <p:blipFill>
          <a:blip r:embed="rId2"/>
          <a:stretch>
            <a:fillRect/>
          </a:stretch>
        </p:blipFill>
        <p:spPr>
          <a:xfrm>
            <a:off x="1067683" y="2569464"/>
            <a:ext cx="4265433" cy="3678936"/>
          </a:xfrm>
          <a:prstGeom prst="rect">
            <a:avLst/>
          </a:prstGeom>
        </p:spPr>
      </p:pic>
      <p:pic>
        <p:nvPicPr>
          <p:cNvPr id="7" name="Picture 6">
            <a:extLst>
              <a:ext uri="{FF2B5EF4-FFF2-40B4-BE49-F238E27FC236}">
                <a16:creationId xmlns:a16="http://schemas.microsoft.com/office/drawing/2014/main" id="{53386523-B635-41BB-FA0A-9E2E5B74B214}"/>
              </a:ext>
            </a:extLst>
          </p:cNvPr>
          <p:cNvPicPr>
            <a:picLocks noChangeAspect="1"/>
          </p:cNvPicPr>
          <p:nvPr/>
        </p:nvPicPr>
        <p:blipFill>
          <a:blip r:embed="rId3"/>
          <a:stretch>
            <a:fillRect/>
          </a:stretch>
        </p:blipFill>
        <p:spPr>
          <a:xfrm>
            <a:off x="6816793" y="2569464"/>
            <a:ext cx="4343517" cy="3678936"/>
          </a:xfrm>
          <a:prstGeom prst="rect">
            <a:avLst/>
          </a:prstGeom>
        </p:spPr>
      </p:pic>
    </p:spTree>
    <p:extLst>
      <p:ext uri="{BB962C8B-B14F-4D97-AF65-F5344CB8AC3E}">
        <p14:creationId xmlns:p14="http://schemas.microsoft.com/office/powerpoint/2010/main" val="4149534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C380-B994-9B62-7F20-ECB4ED4A1E10}"/>
              </a:ext>
            </a:extLst>
          </p:cNvPr>
          <p:cNvSpPr>
            <a:spLocks noGrp="1"/>
          </p:cNvSpPr>
          <p:nvPr>
            <p:ph type="title"/>
          </p:nvPr>
        </p:nvSpPr>
        <p:spPr>
          <a:xfrm>
            <a:off x="1137034" y="609599"/>
            <a:ext cx="7071301" cy="1322888"/>
          </a:xfrm>
        </p:spPr>
        <p:txBody>
          <a:bodyPr>
            <a:normAutofit/>
          </a:bodyPr>
          <a:lstStyle/>
          <a:p>
            <a:r>
              <a:rPr lang="en-US" dirty="0"/>
              <a:t>Making the Ball Move</a:t>
            </a:r>
          </a:p>
        </p:txBody>
      </p:sp>
      <p:sp>
        <p:nvSpPr>
          <p:cNvPr id="3" name="Content Placeholder 2">
            <a:extLst>
              <a:ext uri="{FF2B5EF4-FFF2-40B4-BE49-F238E27FC236}">
                <a16:creationId xmlns:a16="http://schemas.microsoft.com/office/drawing/2014/main" id="{DA4B5F1C-F819-6CA0-2422-083E0DDAED52}"/>
              </a:ext>
            </a:extLst>
          </p:cNvPr>
          <p:cNvSpPr>
            <a:spLocks noGrp="1"/>
          </p:cNvSpPr>
          <p:nvPr>
            <p:ph idx="1"/>
          </p:nvPr>
        </p:nvSpPr>
        <p:spPr>
          <a:xfrm>
            <a:off x="1137034" y="2337641"/>
            <a:ext cx="7071301" cy="3680387"/>
          </a:xfrm>
        </p:spPr>
        <p:txBody>
          <a:bodyPr>
            <a:normAutofit/>
          </a:bodyPr>
          <a:lstStyle/>
          <a:p>
            <a:r>
              <a:rPr lang="en-US" sz="2000"/>
              <a:t>To make the ball move, we can create a move function that moves the ball right and up by 10 pixels</a:t>
            </a:r>
          </a:p>
          <a:p>
            <a:r>
              <a:rPr lang="en-US" sz="2000"/>
              <a:t>Then, when we create a ball object in our main.py file, we can make it move continuously by writing ball.move() in our while loop</a:t>
            </a:r>
          </a:p>
          <a:p>
            <a:r>
              <a:rPr lang="en-US" sz="2000"/>
              <a:t>Now, the problem here is that the ball is way too fast</a:t>
            </a:r>
          </a:p>
          <a:p>
            <a:r>
              <a:rPr lang="en-US" sz="2000"/>
              <a:t>We can fix this by importing the time module and writing time.sleep(0.1) in our while loop to make the ball move slower</a:t>
            </a:r>
          </a:p>
        </p:txBody>
      </p:sp>
      <p:pic>
        <p:nvPicPr>
          <p:cNvPr id="7" name="Picture 6">
            <a:extLst>
              <a:ext uri="{FF2B5EF4-FFF2-40B4-BE49-F238E27FC236}">
                <a16:creationId xmlns:a16="http://schemas.microsoft.com/office/drawing/2014/main" id="{C15E36B0-50BD-CA8D-3929-2F557CD844D6}"/>
              </a:ext>
            </a:extLst>
          </p:cNvPr>
          <p:cNvPicPr>
            <a:picLocks noChangeAspect="1"/>
          </p:cNvPicPr>
          <p:nvPr/>
        </p:nvPicPr>
        <p:blipFill>
          <a:blip r:embed="rId2"/>
          <a:stretch>
            <a:fillRect/>
          </a:stretch>
        </p:blipFill>
        <p:spPr>
          <a:xfrm>
            <a:off x="8951121" y="1583448"/>
            <a:ext cx="2402679" cy="1669815"/>
          </a:xfrm>
          <a:prstGeom prst="rect">
            <a:avLst/>
          </a:prstGeom>
        </p:spPr>
      </p:pic>
      <p:pic>
        <p:nvPicPr>
          <p:cNvPr id="5" name="Picture 4">
            <a:extLst>
              <a:ext uri="{FF2B5EF4-FFF2-40B4-BE49-F238E27FC236}">
                <a16:creationId xmlns:a16="http://schemas.microsoft.com/office/drawing/2014/main" id="{FDACDFD9-BDDC-E6F9-F0A1-AE56475491D4}"/>
              </a:ext>
            </a:extLst>
          </p:cNvPr>
          <p:cNvPicPr>
            <a:picLocks noChangeAspect="1"/>
          </p:cNvPicPr>
          <p:nvPr/>
        </p:nvPicPr>
        <p:blipFill>
          <a:blip r:embed="rId3"/>
          <a:stretch>
            <a:fillRect/>
          </a:stretch>
        </p:blipFill>
        <p:spPr>
          <a:xfrm>
            <a:off x="1206687" y="5435181"/>
            <a:ext cx="5433223" cy="516155"/>
          </a:xfrm>
          <a:prstGeom prst="rect">
            <a:avLst/>
          </a:prstGeom>
        </p:spPr>
      </p:pic>
    </p:spTree>
    <p:extLst>
      <p:ext uri="{BB962C8B-B14F-4D97-AF65-F5344CB8AC3E}">
        <p14:creationId xmlns:p14="http://schemas.microsoft.com/office/powerpoint/2010/main" val="1033725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4FF87-51AE-C1AD-EB3C-2093AD93FE83}"/>
              </a:ext>
            </a:extLst>
          </p:cNvPr>
          <p:cNvSpPr>
            <a:spLocks noGrp="1"/>
          </p:cNvSpPr>
          <p:nvPr>
            <p:ph type="title"/>
          </p:nvPr>
        </p:nvSpPr>
        <p:spPr>
          <a:xfrm>
            <a:off x="1051560" y="586822"/>
            <a:ext cx="3657600" cy="1645920"/>
          </a:xfrm>
        </p:spPr>
        <p:txBody>
          <a:bodyPr>
            <a:normAutofit/>
          </a:bodyPr>
          <a:lstStyle/>
          <a:p>
            <a:r>
              <a:rPr lang="en-US" sz="2700"/>
              <a:t>Step 5: Detect collisions with the wall and make the ball bounce</a:t>
            </a:r>
            <a:br>
              <a:rPr lang="en-US" sz="2700"/>
            </a:br>
            <a:endParaRPr lang="en-US" sz="2700"/>
          </a:p>
        </p:txBody>
      </p:sp>
      <p:sp>
        <p:nvSpPr>
          <p:cNvPr id="3" name="Content Placeholder 2">
            <a:extLst>
              <a:ext uri="{FF2B5EF4-FFF2-40B4-BE49-F238E27FC236}">
                <a16:creationId xmlns:a16="http://schemas.microsoft.com/office/drawing/2014/main" id="{B0A7CD76-4477-2211-E7EA-53F2C8F1A526}"/>
              </a:ext>
            </a:extLst>
          </p:cNvPr>
          <p:cNvSpPr>
            <a:spLocks noGrp="1"/>
          </p:cNvSpPr>
          <p:nvPr>
            <p:ph idx="1"/>
          </p:nvPr>
        </p:nvSpPr>
        <p:spPr>
          <a:xfrm>
            <a:off x="5250106" y="586822"/>
            <a:ext cx="6106742" cy="1645920"/>
          </a:xfrm>
        </p:spPr>
        <p:txBody>
          <a:bodyPr anchor="ctr">
            <a:normAutofit/>
          </a:bodyPr>
          <a:lstStyle/>
          <a:p>
            <a:r>
              <a:rPr lang="en-US" sz="1500"/>
              <a:t>This part is where the game gets a little trickier, we need to make the ball bounce when it hits the top or bottom walls</a:t>
            </a:r>
          </a:p>
          <a:p>
            <a:r>
              <a:rPr lang="en-US" sz="1500"/>
              <a:t>To do this, in our ball.py file’s move function, let’s change how much we move the ball by to variables called x_increment and y_increment</a:t>
            </a:r>
          </a:p>
          <a:p>
            <a:r>
              <a:rPr lang="en-US" sz="1500"/>
              <a:t>Then, we can set both variables equal to 10 at the top of our class</a:t>
            </a:r>
          </a:p>
        </p:txBody>
      </p:sp>
      <p:pic>
        <p:nvPicPr>
          <p:cNvPr id="7" name="Picture 6">
            <a:extLst>
              <a:ext uri="{FF2B5EF4-FFF2-40B4-BE49-F238E27FC236}">
                <a16:creationId xmlns:a16="http://schemas.microsoft.com/office/drawing/2014/main" id="{2CF84BC6-01D5-7896-E6C3-5D562D63AC8D}"/>
              </a:ext>
            </a:extLst>
          </p:cNvPr>
          <p:cNvPicPr>
            <a:picLocks noChangeAspect="1"/>
          </p:cNvPicPr>
          <p:nvPr/>
        </p:nvPicPr>
        <p:blipFill>
          <a:blip r:embed="rId2"/>
          <a:stretch>
            <a:fillRect/>
          </a:stretch>
        </p:blipFill>
        <p:spPr>
          <a:xfrm>
            <a:off x="557783" y="2798401"/>
            <a:ext cx="5481509" cy="3345855"/>
          </a:xfrm>
          <a:prstGeom prst="rect">
            <a:avLst/>
          </a:prstGeom>
        </p:spPr>
      </p:pic>
      <p:pic>
        <p:nvPicPr>
          <p:cNvPr id="5" name="Picture 4">
            <a:extLst>
              <a:ext uri="{FF2B5EF4-FFF2-40B4-BE49-F238E27FC236}">
                <a16:creationId xmlns:a16="http://schemas.microsoft.com/office/drawing/2014/main" id="{5C95E1E2-3821-6A72-0F18-76BFD7E4FDF5}"/>
              </a:ext>
            </a:extLst>
          </p:cNvPr>
          <p:cNvPicPr>
            <a:picLocks noChangeAspect="1"/>
          </p:cNvPicPr>
          <p:nvPr/>
        </p:nvPicPr>
        <p:blipFill>
          <a:blip r:embed="rId3"/>
          <a:stretch>
            <a:fillRect/>
          </a:stretch>
        </p:blipFill>
        <p:spPr>
          <a:xfrm>
            <a:off x="6198781" y="3325290"/>
            <a:ext cx="5523082" cy="2292078"/>
          </a:xfrm>
          <a:prstGeom prst="rect">
            <a:avLst/>
          </a:prstGeom>
        </p:spPr>
      </p:pic>
    </p:spTree>
    <p:extLst>
      <p:ext uri="{BB962C8B-B14F-4D97-AF65-F5344CB8AC3E}">
        <p14:creationId xmlns:p14="http://schemas.microsoft.com/office/powerpoint/2010/main" val="2880088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AA1DDA-25A5-EAE1-0592-C0B27D01CCFD}"/>
              </a:ext>
            </a:extLst>
          </p:cNvPr>
          <p:cNvPicPr>
            <a:picLocks noChangeAspect="1"/>
          </p:cNvPicPr>
          <p:nvPr/>
        </p:nvPicPr>
        <p:blipFill>
          <a:blip r:embed="rId2"/>
          <a:stretch>
            <a:fillRect/>
          </a:stretch>
        </p:blipFill>
        <p:spPr>
          <a:xfrm>
            <a:off x="1158955" y="1084481"/>
            <a:ext cx="9875259" cy="1407225"/>
          </a:xfrm>
          <a:prstGeom prst="rect">
            <a:avLst/>
          </a:prstGeom>
        </p:spPr>
      </p:pic>
      <p:sp>
        <p:nvSpPr>
          <p:cNvPr id="3" name="Content Placeholder 2">
            <a:extLst>
              <a:ext uri="{FF2B5EF4-FFF2-40B4-BE49-F238E27FC236}">
                <a16:creationId xmlns:a16="http://schemas.microsoft.com/office/drawing/2014/main" id="{00C9C586-7E22-065C-2675-A263B58A2BD0}"/>
              </a:ext>
            </a:extLst>
          </p:cNvPr>
          <p:cNvSpPr>
            <a:spLocks noGrp="1"/>
          </p:cNvSpPr>
          <p:nvPr>
            <p:ph idx="1"/>
          </p:nvPr>
        </p:nvSpPr>
        <p:spPr>
          <a:xfrm>
            <a:off x="4556235" y="3884452"/>
            <a:ext cx="6797566" cy="2398713"/>
          </a:xfrm>
        </p:spPr>
        <p:txBody>
          <a:bodyPr anchor="ctr">
            <a:normAutofit/>
          </a:bodyPr>
          <a:lstStyle/>
          <a:p>
            <a:r>
              <a:rPr lang="en-US" sz="2000" dirty="0"/>
              <a:t>Now, in our main.py file’s while loop, we can write an if statement that detects if the ball is colliding with the top of the bottom wall</a:t>
            </a:r>
          </a:p>
          <a:p>
            <a:r>
              <a:rPr lang="en-US" sz="2000" dirty="0"/>
              <a:t>Inside that if statement, we can multiply the ball’s </a:t>
            </a:r>
            <a:r>
              <a:rPr lang="en-US" sz="2000" dirty="0" err="1"/>
              <a:t>y_increment</a:t>
            </a:r>
            <a:r>
              <a:rPr lang="en-US" sz="2000" dirty="0"/>
              <a:t> by -1 to make the ball go down instead of up</a:t>
            </a:r>
          </a:p>
          <a:p>
            <a:r>
              <a:rPr lang="en-US" sz="2000" dirty="0"/>
              <a:t>This will make the ball bounce</a:t>
            </a:r>
          </a:p>
        </p:txBody>
      </p:sp>
    </p:spTree>
    <p:extLst>
      <p:ext uri="{BB962C8B-B14F-4D97-AF65-F5344CB8AC3E}">
        <p14:creationId xmlns:p14="http://schemas.microsoft.com/office/powerpoint/2010/main" val="821408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7C3E-A08C-E6C6-DFA9-E945E8FFE4F9}"/>
              </a:ext>
            </a:extLst>
          </p:cNvPr>
          <p:cNvSpPr>
            <a:spLocks noGrp="1"/>
          </p:cNvSpPr>
          <p:nvPr>
            <p:ph type="title"/>
          </p:nvPr>
        </p:nvSpPr>
        <p:spPr>
          <a:xfrm>
            <a:off x="438913" y="859536"/>
            <a:ext cx="4832802" cy="1243584"/>
          </a:xfrm>
        </p:spPr>
        <p:txBody>
          <a:bodyPr>
            <a:normAutofit/>
          </a:bodyPr>
          <a:lstStyle/>
          <a:p>
            <a:r>
              <a:rPr lang="en-US" sz="3400"/>
              <a:t>Step 6: Detect Collisions with the Paddles </a:t>
            </a:r>
          </a:p>
        </p:txBody>
      </p:sp>
      <p:sp>
        <p:nvSpPr>
          <p:cNvPr id="3" name="Content Placeholder 2">
            <a:extLst>
              <a:ext uri="{FF2B5EF4-FFF2-40B4-BE49-F238E27FC236}">
                <a16:creationId xmlns:a16="http://schemas.microsoft.com/office/drawing/2014/main" id="{4A13433B-3C53-8929-650D-926357EF7E61}"/>
              </a:ext>
            </a:extLst>
          </p:cNvPr>
          <p:cNvSpPr>
            <a:spLocks noGrp="1"/>
          </p:cNvSpPr>
          <p:nvPr>
            <p:ph idx="1"/>
          </p:nvPr>
        </p:nvSpPr>
        <p:spPr>
          <a:xfrm>
            <a:off x="438912" y="2512611"/>
            <a:ext cx="4832803" cy="3664351"/>
          </a:xfrm>
        </p:spPr>
        <p:txBody>
          <a:bodyPr>
            <a:normAutofit/>
          </a:bodyPr>
          <a:lstStyle/>
          <a:p>
            <a:r>
              <a:rPr lang="en-US" sz="1800" dirty="0"/>
              <a:t>In the snake game, we detected collisions between the food and the snake using the distance function</a:t>
            </a:r>
          </a:p>
          <a:p>
            <a:r>
              <a:rPr lang="en-US" sz="1800" dirty="0"/>
              <a:t>If we try doing the same thing in this game by writing “if </a:t>
            </a:r>
            <a:r>
              <a:rPr lang="en-US" sz="1800" dirty="0" err="1"/>
              <a:t>ball.distance</a:t>
            </a:r>
            <a:r>
              <a:rPr lang="en-US" sz="1800" dirty="0"/>
              <a:t>(paddle) &lt; 20” we’ll have a problem, because this code would only detect collisions with the middle of the paddle, not the ends of the paddle</a:t>
            </a:r>
          </a:p>
          <a:p>
            <a:pPr lvl="1"/>
            <a:r>
              <a:rPr lang="en-US" sz="1800" dirty="0"/>
              <a:t>Try it out</a:t>
            </a:r>
          </a:p>
          <a:p>
            <a:r>
              <a:rPr lang="en-US" sz="1800" dirty="0"/>
              <a:t>Instead, a better solution is to detect if the ball’s x coordinate is around where the paddle is and detect if the ball is within 50 pixel of the center of the paddle</a:t>
            </a:r>
          </a:p>
        </p:txBody>
      </p:sp>
      <p:pic>
        <p:nvPicPr>
          <p:cNvPr id="7" name="Picture 6">
            <a:extLst>
              <a:ext uri="{FF2B5EF4-FFF2-40B4-BE49-F238E27FC236}">
                <a16:creationId xmlns:a16="http://schemas.microsoft.com/office/drawing/2014/main" id="{7EA92690-4DA2-5CB8-8F35-6CF4B40EBD9F}"/>
              </a:ext>
            </a:extLst>
          </p:cNvPr>
          <p:cNvPicPr>
            <a:picLocks noChangeAspect="1"/>
          </p:cNvPicPr>
          <p:nvPr/>
        </p:nvPicPr>
        <p:blipFill>
          <a:blip r:embed="rId2"/>
          <a:stretch>
            <a:fillRect/>
          </a:stretch>
        </p:blipFill>
        <p:spPr>
          <a:xfrm>
            <a:off x="7417150" y="517600"/>
            <a:ext cx="3536155" cy="2743200"/>
          </a:xfrm>
          <a:prstGeom prst="rect">
            <a:avLst/>
          </a:prstGeom>
        </p:spPr>
      </p:pic>
      <p:pic>
        <p:nvPicPr>
          <p:cNvPr id="5" name="Picture 4">
            <a:extLst>
              <a:ext uri="{FF2B5EF4-FFF2-40B4-BE49-F238E27FC236}">
                <a16:creationId xmlns:a16="http://schemas.microsoft.com/office/drawing/2014/main" id="{BBE9EF58-D9E3-F57B-4F91-394AA4DA70C5}"/>
              </a:ext>
            </a:extLst>
          </p:cNvPr>
          <p:cNvPicPr>
            <a:picLocks noChangeAspect="1"/>
          </p:cNvPicPr>
          <p:nvPr/>
        </p:nvPicPr>
        <p:blipFill>
          <a:blip r:embed="rId3"/>
          <a:stretch>
            <a:fillRect/>
          </a:stretch>
        </p:blipFill>
        <p:spPr>
          <a:xfrm>
            <a:off x="6617368" y="4158635"/>
            <a:ext cx="5135719" cy="1283930"/>
          </a:xfrm>
          <a:prstGeom prst="rect">
            <a:avLst/>
          </a:prstGeom>
        </p:spPr>
      </p:pic>
    </p:spTree>
    <p:extLst>
      <p:ext uri="{BB962C8B-B14F-4D97-AF65-F5344CB8AC3E}">
        <p14:creationId xmlns:p14="http://schemas.microsoft.com/office/powerpoint/2010/main" val="874508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538786-4EF3-1190-CDA7-B273F567258B}"/>
              </a:ext>
            </a:extLst>
          </p:cNvPr>
          <p:cNvPicPr>
            <a:picLocks noChangeAspect="1"/>
          </p:cNvPicPr>
          <p:nvPr/>
        </p:nvPicPr>
        <p:blipFill>
          <a:blip r:embed="rId2"/>
          <a:stretch>
            <a:fillRect/>
          </a:stretch>
        </p:blipFill>
        <p:spPr>
          <a:xfrm>
            <a:off x="791044" y="1062187"/>
            <a:ext cx="1558962" cy="4300591"/>
          </a:xfrm>
          <a:prstGeom prst="rect">
            <a:avLst/>
          </a:prstGeom>
        </p:spPr>
      </p:pic>
      <p:pic>
        <p:nvPicPr>
          <p:cNvPr id="7" name="Picture 6">
            <a:extLst>
              <a:ext uri="{FF2B5EF4-FFF2-40B4-BE49-F238E27FC236}">
                <a16:creationId xmlns:a16="http://schemas.microsoft.com/office/drawing/2014/main" id="{366F2934-91A2-55C2-1D9D-E4F75D587F4D}"/>
              </a:ext>
            </a:extLst>
          </p:cNvPr>
          <p:cNvPicPr>
            <a:picLocks noChangeAspect="1"/>
          </p:cNvPicPr>
          <p:nvPr/>
        </p:nvPicPr>
        <p:blipFill>
          <a:blip r:embed="rId3"/>
          <a:stretch>
            <a:fillRect/>
          </a:stretch>
        </p:blipFill>
        <p:spPr>
          <a:xfrm>
            <a:off x="2658707" y="4399343"/>
            <a:ext cx="2903050" cy="932247"/>
          </a:xfrm>
          <a:prstGeom prst="rect">
            <a:avLst/>
          </a:prstGeom>
        </p:spPr>
      </p:pic>
      <p:sp>
        <p:nvSpPr>
          <p:cNvPr id="2" name="Title 1">
            <a:extLst>
              <a:ext uri="{FF2B5EF4-FFF2-40B4-BE49-F238E27FC236}">
                <a16:creationId xmlns:a16="http://schemas.microsoft.com/office/drawing/2014/main" id="{D688F419-84D6-2F7D-D0B2-4BC66FDFF650}"/>
              </a:ext>
            </a:extLst>
          </p:cNvPr>
          <p:cNvSpPr>
            <a:spLocks noGrp="1"/>
          </p:cNvSpPr>
          <p:nvPr>
            <p:ph type="title"/>
          </p:nvPr>
        </p:nvSpPr>
        <p:spPr>
          <a:xfrm>
            <a:off x="6889833" y="1188637"/>
            <a:ext cx="4218138" cy="1597228"/>
          </a:xfrm>
        </p:spPr>
        <p:txBody>
          <a:bodyPr>
            <a:normAutofit/>
          </a:bodyPr>
          <a:lstStyle/>
          <a:p>
            <a:r>
              <a:rPr lang="en-US" sz="3800"/>
              <a:t>Step 7: Detect When the Paddle Misses</a:t>
            </a:r>
          </a:p>
        </p:txBody>
      </p:sp>
      <p:pic>
        <p:nvPicPr>
          <p:cNvPr id="9" name="Picture 8">
            <a:extLst>
              <a:ext uri="{FF2B5EF4-FFF2-40B4-BE49-F238E27FC236}">
                <a16:creationId xmlns:a16="http://schemas.microsoft.com/office/drawing/2014/main" id="{65994CE5-9940-3DDE-0682-1CB3AB64CACE}"/>
              </a:ext>
            </a:extLst>
          </p:cNvPr>
          <p:cNvPicPr>
            <a:picLocks noChangeAspect="1"/>
          </p:cNvPicPr>
          <p:nvPr/>
        </p:nvPicPr>
        <p:blipFill>
          <a:blip r:embed="rId4"/>
          <a:stretch>
            <a:fillRect/>
          </a:stretch>
        </p:blipFill>
        <p:spPr>
          <a:xfrm>
            <a:off x="2658707" y="2958943"/>
            <a:ext cx="2903050" cy="1203293"/>
          </a:xfrm>
          <a:prstGeom prst="rect">
            <a:avLst/>
          </a:prstGeom>
        </p:spPr>
      </p:pic>
      <p:sp>
        <p:nvSpPr>
          <p:cNvPr id="3" name="Content Placeholder 2">
            <a:extLst>
              <a:ext uri="{FF2B5EF4-FFF2-40B4-BE49-F238E27FC236}">
                <a16:creationId xmlns:a16="http://schemas.microsoft.com/office/drawing/2014/main" id="{D577EBC3-DAEB-CD62-5F74-CA10AE4F7E25}"/>
              </a:ext>
            </a:extLst>
          </p:cNvPr>
          <p:cNvSpPr>
            <a:spLocks noGrp="1"/>
          </p:cNvSpPr>
          <p:nvPr>
            <p:ph idx="1"/>
          </p:nvPr>
        </p:nvSpPr>
        <p:spPr>
          <a:xfrm>
            <a:off x="6889833" y="2711798"/>
            <a:ext cx="4459058" cy="3375090"/>
          </a:xfrm>
        </p:spPr>
        <p:txBody>
          <a:bodyPr anchor="t">
            <a:normAutofit/>
          </a:bodyPr>
          <a:lstStyle/>
          <a:p>
            <a:r>
              <a:rPr lang="en-US" sz="1600" dirty="0"/>
              <a:t>When the paddle misses and the ball hits the left or right wall, we want the ball to reset (go to the center of the screen) its position and move toward the opposite player</a:t>
            </a:r>
          </a:p>
          <a:p>
            <a:r>
              <a:rPr lang="en-US" sz="1600" dirty="0"/>
              <a:t>To make this happen, let’s write a method in our ball class called </a:t>
            </a:r>
            <a:r>
              <a:rPr lang="en-US" sz="1600" dirty="0" err="1"/>
              <a:t>reset_position</a:t>
            </a:r>
            <a:r>
              <a:rPr lang="en-US" sz="1600" dirty="0"/>
              <a:t>() that makes the ball go to (0, 0) and changes the horizontal direction the ball is moving</a:t>
            </a:r>
          </a:p>
          <a:p>
            <a:r>
              <a:rPr lang="en-US" sz="1600" dirty="0"/>
              <a:t>Then, we can set up if statements in our main.py file that call </a:t>
            </a:r>
            <a:r>
              <a:rPr lang="en-US" sz="1600" dirty="0" err="1"/>
              <a:t>ball.reset_position</a:t>
            </a:r>
            <a:r>
              <a:rPr lang="en-US" sz="1600" dirty="0"/>
              <a:t>() whenever the ball collides with the left or right walls</a:t>
            </a:r>
          </a:p>
        </p:txBody>
      </p:sp>
    </p:spTree>
    <p:extLst>
      <p:ext uri="{BB962C8B-B14F-4D97-AF65-F5344CB8AC3E}">
        <p14:creationId xmlns:p14="http://schemas.microsoft.com/office/powerpoint/2010/main" val="1936886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2B84E-4E67-D391-C4EF-561B50E3BD40}"/>
              </a:ext>
            </a:extLst>
          </p:cNvPr>
          <p:cNvSpPr>
            <a:spLocks noGrp="1"/>
          </p:cNvSpPr>
          <p:nvPr>
            <p:ph type="title"/>
          </p:nvPr>
        </p:nvSpPr>
        <p:spPr>
          <a:xfrm>
            <a:off x="1137034" y="609599"/>
            <a:ext cx="7071301" cy="1322888"/>
          </a:xfrm>
        </p:spPr>
        <p:txBody>
          <a:bodyPr>
            <a:normAutofit/>
          </a:bodyPr>
          <a:lstStyle/>
          <a:p>
            <a:r>
              <a:rPr lang="en-US"/>
              <a:t>Step 7.5: Organizing our Code</a:t>
            </a:r>
            <a:endParaRPr lang="en-US" dirty="0"/>
          </a:p>
        </p:txBody>
      </p:sp>
      <p:sp>
        <p:nvSpPr>
          <p:cNvPr id="3" name="Content Placeholder 2">
            <a:extLst>
              <a:ext uri="{FF2B5EF4-FFF2-40B4-BE49-F238E27FC236}">
                <a16:creationId xmlns:a16="http://schemas.microsoft.com/office/drawing/2014/main" id="{E8759592-04FF-8D5A-113F-92B63D86782F}"/>
              </a:ext>
            </a:extLst>
          </p:cNvPr>
          <p:cNvSpPr>
            <a:spLocks noGrp="1"/>
          </p:cNvSpPr>
          <p:nvPr>
            <p:ph idx="1"/>
          </p:nvPr>
        </p:nvSpPr>
        <p:spPr>
          <a:xfrm>
            <a:off x="1137034" y="1816616"/>
            <a:ext cx="7071301" cy="3680387"/>
          </a:xfrm>
        </p:spPr>
        <p:txBody>
          <a:bodyPr>
            <a:normAutofit/>
          </a:bodyPr>
          <a:lstStyle/>
          <a:p>
            <a:r>
              <a:rPr lang="en-US" sz="2000" dirty="0"/>
              <a:t>Right now, our code works, but it’s a little disorganized, particularly with our ball object. </a:t>
            </a:r>
          </a:p>
          <a:p>
            <a:r>
              <a:rPr lang="en-US" sz="2000" dirty="0"/>
              <a:t>Writing </a:t>
            </a:r>
            <a:r>
              <a:rPr lang="en-US" sz="2000" dirty="0" err="1"/>
              <a:t>ball.x_increment</a:t>
            </a:r>
            <a:r>
              <a:rPr lang="en-US" sz="2000" dirty="0"/>
              <a:t> = </a:t>
            </a:r>
            <a:r>
              <a:rPr lang="en-US" sz="2000" dirty="0" err="1"/>
              <a:t>ball.x_increment</a:t>
            </a:r>
            <a:r>
              <a:rPr lang="en-US" sz="2000" dirty="0"/>
              <a:t> * -1 in our main.py program is a bit of a problem because that is code specific to the ball object that should be in the ball class</a:t>
            </a:r>
          </a:p>
          <a:p>
            <a:r>
              <a:rPr lang="en-US" sz="2000" dirty="0"/>
              <a:t>So, let’s move this code into a bounce() method in ball.py and call </a:t>
            </a:r>
            <a:r>
              <a:rPr lang="en-US" sz="2000" dirty="0" err="1"/>
              <a:t>ball.bounce</a:t>
            </a:r>
            <a:r>
              <a:rPr lang="en-US" sz="2000" dirty="0"/>
              <a:t>() instead of writing </a:t>
            </a:r>
            <a:r>
              <a:rPr lang="en-US" sz="2000" dirty="0" err="1"/>
              <a:t>ball.x_increment</a:t>
            </a:r>
            <a:r>
              <a:rPr lang="en-US" sz="2000" dirty="0"/>
              <a:t> = </a:t>
            </a:r>
            <a:r>
              <a:rPr lang="en-US" sz="2000" dirty="0" err="1"/>
              <a:t>ball.x_increment</a:t>
            </a:r>
            <a:r>
              <a:rPr lang="en-US" sz="2000" dirty="0"/>
              <a:t> * -1 </a:t>
            </a:r>
          </a:p>
          <a:p>
            <a:pPr lvl="1"/>
            <a:r>
              <a:rPr lang="en-US" sz="2000" dirty="0"/>
              <a:t>The bounce method should have an input specifying what direction the ball is bouncing</a:t>
            </a:r>
          </a:p>
        </p:txBody>
      </p:sp>
      <p:pic>
        <p:nvPicPr>
          <p:cNvPr id="7" name="Picture 6">
            <a:extLst>
              <a:ext uri="{FF2B5EF4-FFF2-40B4-BE49-F238E27FC236}">
                <a16:creationId xmlns:a16="http://schemas.microsoft.com/office/drawing/2014/main" id="{1B457780-2432-9F70-F228-747642E1A213}"/>
              </a:ext>
            </a:extLst>
          </p:cNvPr>
          <p:cNvPicPr>
            <a:picLocks noChangeAspect="1"/>
          </p:cNvPicPr>
          <p:nvPr/>
        </p:nvPicPr>
        <p:blipFill>
          <a:blip r:embed="rId2"/>
          <a:stretch>
            <a:fillRect/>
          </a:stretch>
        </p:blipFill>
        <p:spPr>
          <a:xfrm>
            <a:off x="8617179" y="3826266"/>
            <a:ext cx="2940960" cy="1609630"/>
          </a:xfrm>
          <a:prstGeom prst="rect">
            <a:avLst/>
          </a:prstGeom>
        </p:spPr>
      </p:pic>
      <p:pic>
        <p:nvPicPr>
          <p:cNvPr id="5" name="Picture 4">
            <a:extLst>
              <a:ext uri="{FF2B5EF4-FFF2-40B4-BE49-F238E27FC236}">
                <a16:creationId xmlns:a16="http://schemas.microsoft.com/office/drawing/2014/main" id="{961F58DA-8ED9-9B5D-C536-A019C1566F16}"/>
              </a:ext>
            </a:extLst>
          </p:cNvPr>
          <p:cNvPicPr>
            <a:picLocks noChangeAspect="1"/>
          </p:cNvPicPr>
          <p:nvPr/>
        </p:nvPicPr>
        <p:blipFill>
          <a:blip r:embed="rId3"/>
          <a:stretch>
            <a:fillRect/>
          </a:stretch>
        </p:blipFill>
        <p:spPr>
          <a:xfrm>
            <a:off x="2612048" y="5693735"/>
            <a:ext cx="8946091" cy="648587"/>
          </a:xfrm>
          <a:prstGeom prst="rect">
            <a:avLst/>
          </a:prstGeom>
        </p:spPr>
      </p:pic>
    </p:spTree>
    <p:extLst>
      <p:ext uri="{BB962C8B-B14F-4D97-AF65-F5344CB8AC3E}">
        <p14:creationId xmlns:p14="http://schemas.microsoft.com/office/powerpoint/2010/main" val="271215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AE506-65A5-C9FF-7605-9010D36132ED}"/>
              </a:ext>
            </a:extLst>
          </p:cNvPr>
          <p:cNvSpPr>
            <a:spLocks noGrp="1"/>
          </p:cNvSpPr>
          <p:nvPr>
            <p:ph type="title"/>
          </p:nvPr>
        </p:nvSpPr>
        <p:spPr>
          <a:xfrm>
            <a:off x="1051560" y="586822"/>
            <a:ext cx="3657600" cy="1645920"/>
          </a:xfrm>
        </p:spPr>
        <p:txBody>
          <a:bodyPr>
            <a:normAutofit/>
          </a:bodyPr>
          <a:lstStyle/>
          <a:p>
            <a:r>
              <a:rPr lang="en-US" sz="3200"/>
              <a:t>Step 8: Keep the Score </a:t>
            </a:r>
          </a:p>
        </p:txBody>
      </p:sp>
      <p:sp>
        <p:nvSpPr>
          <p:cNvPr id="3" name="Content Placeholder 2">
            <a:extLst>
              <a:ext uri="{FF2B5EF4-FFF2-40B4-BE49-F238E27FC236}">
                <a16:creationId xmlns:a16="http://schemas.microsoft.com/office/drawing/2014/main" id="{0BBAB927-00ED-7E11-59DE-0D8A9BB1B6A8}"/>
              </a:ext>
            </a:extLst>
          </p:cNvPr>
          <p:cNvSpPr>
            <a:spLocks noGrp="1"/>
          </p:cNvSpPr>
          <p:nvPr>
            <p:ph idx="1"/>
          </p:nvPr>
        </p:nvSpPr>
        <p:spPr>
          <a:xfrm>
            <a:off x="5250106" y="586822"/>
            <a:ext cx="6106742" cy="1645920"/>
          </a:xfrm>
        </p:spPr>
        <p:txBody>
          <a:bodyPr anchor="ctr">
            <a:normAutofit fontScale="92500"/>
          </a:bodyPr>
          <a:lstStyle/>
          <a:p>
            <a:r>
              <a:rPr lang="en-US" sz="1500"/>
              <a:t>To track and write the score, let’s create a new Python file called scoreboard.py, where we create a Python class that inherits from Turtle</a:t>
            </a:r>
          </a:p>
          <a:p>
            <a:r>
              <a:rPr lang="en-US" sz="1500"/>
              <a:t>Next, we’ll need to create our __init__ function that calls super().__init__(), self.color(“white”), self.penup(), and self.hideturtle()</a:t>
            </a:r>
          </a:p>
          <a:p>
            <a:r>
              <a:rPr lang="en-US" sz="1500"/>
              <a:t>Then, let’s create 2 variables: left_score and right_score and we’ll set them equal to 0</a:t>
            </a:r>
          </a:p>
        </p:txBody>
      </p:sp>
      <p:pic>
        <p:nvPicPr>
          <p:cNvPr id="5" name="Picture 4">
            <a:extLst>
              <a:ext uri="{FF2B5EF4-FFF2-40B4-BE49-F238E27FC236}">
                <a16:creationId xmlns:a16="http://schemas.microsoft.com/office/drawing/2014/main" id="{1F8A8270-B054-E4D1-72AF-0C134688FBCA}"/>
              </a:ext>
            </a:extLst>
          </p:cNvPr>
          <p:cNvPicPr>
            <a:picLocks noChangeAspect="1"/>
          </p:cNvPicPr>
          <p:nvPr/>
        </p:nvPicPr>
        <p:blipFill>
          <a:blip r:embed="rId2"/>
          <a:stretch>
            <a:fillRect/>
          </a:stretch>
        </p:blipFill>
        <p:spPr>
          <a:xfrm>
            <a:off x="1150548" y="2729397"/>
            <a:ext cx="4295979" cy="3483864"/>
          </a:xfrm>
          <a:prstGeom prst="rect">
            <a:avLst/>
          </a:prstGeom>
        </p:spPr>
      </p:pic>
      <p:pic>
        <p:nvPicPr>
          <p:cNvPr id="7" name="Picture 6">
            <a:extLst>
              <a:ext uri="{FF2B5EF4-FFF2-40B4-BE49-F238E27FC236}">
                <a16:creationId xmlns:a16="http://schemas.microsoft.com/office/drawing/2014/main" id="{188B789C-260C-43E9-93C4-46CDA5BB80F8}"/>
              </a:ext>
            </a:extLst>
          </p:cNvPr>
          <p:cNvPicPr>
            <a:picLocks noChangeAspect="1"/>
          </p:cNvPicPr>
          <p:nvPr/>
        </p:nvPicPr>
        <p:blipFill>
          <a:blip r:embed="rId3"/>
          <a:stretch>
            <a:fillRect/>
          </a:stretch>
        </p:blipFill>
        <p:spPr>
          <a:xfrm>
            <a:off x="6741299" y="2729397"/>
            <a:ext cx="4438045" cy="3483864"/>
          </a:xfrm>
          <a:prstGeom prst="rect">
            <a:avLst/>
          </a:prstGeom>
        </p:spPr>
      </p:pic>
    </p:spTree>
    <p:extLst>
      <p:ext uri="{BB962C8B-B14F-4D97-AF65-F5344CB8AC3E}">
        <p14:creationId xmlns:p14="http://schemas.microsoft.com/office/powerpoint/2010/main" val="1843356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F12B9-2B2B-ACF1-C758-3AFB0C84BD9C}"/>
              </a:ext>
            </a:extLst>
          </p:cNvPr>
          <p:cNvSpPr>
            <a:spLocks noGrp="1"/>
          </p:cNvSpPr>
          <p:nvPr>
            <p:ph type="title"/>
          </p:nvPr>
        </p:nvSpPr>
        <p:spPr>
          <a:xfrm>
            <a:off x="1046746" y="586822"/>
            <a:ext cx="3560252" cy="1645920"/>
          </a:xfrm>
        </p:spPr>
        <p:txBody>
          <a:bodyPr>
            <a:normAutofit/>
          </a:bodyPr>
          <a:lstStyle/>
          <a:p>
            <a:r>
              <a:rPr lang="en-US" sz="3200"/>
              <a:t>Updating the Scoreboard</a:t>
            </a:r>
          </a:p>
        </p:txBody>
      </p:sp>
      <p:sp>
        <p:nvSpPr>
          <p:cNvPr id="3" name="Content Placeholder 2">
            <a:extLst>
              <a:ext uri="{FF2B5EF4-FFF2-40B4-BE49-F238E27FC236}">
                <a16:creationId xmlns:a16="http://schemas.microsoft.com/office/drawing/2014/main" id="{338F2050-7F1B-7CEB-B5DA-9A37A1E69DAA}"/>
              </a:ext>
            </a:extLst>
          </p:cNvPr>
          <p:cNvSpPr>
            <a:spLocks noGrp="1"/>
          </p:cNvSpPr>
          <p:nvPr>
            <p:ph idx="1"/>
          </p:nvPr>
        </p:nvSpPr>
        <p:spPr>
          <a:xfrm>
            <a:off x="5351164" y="586822"/>
            <a:ext cx="6002636" cy="1645920"/>
          </a:xfrm>
        </p:spPr>
        <p:txBody>
          <a:bodyPr anchor="ctr">
            <a:normAutofit/>
          </a:bodyPr>
          <a:lstStyle/>
          <a:p>
            <a:r>
              <a:rPr lang="en-US" sz="1500"/>
              <a:t>Next, let’s create a method called update_scoreboard() where we write each player’s score with the scoreboard turtle</a:t>
            </a:r>
          </a:p>
          <a:p>
            <a:r>
              <a:rPr lang="en-US" sz="1500"/>
              <a:t>The left player’s score should be at position (-100, 200) and the right player’s score should be at (100, 200)</a:t>
            </a:r>
          </a:p>
          <a:p>
            <a:r>
              <a:rPr lang="en-US" sz="1500"/>
              <a:t>We should also write self.clear() at the top of the method so we don’t end up writing our numbers on top of previous numbers </a:t>
            </a:r>
          </a:p>
          <a:p>
            <a:endParaRPr lang="en-US" sz="1500"/>
          </a:p>
        </p:txBody>
      </p:sp>
      <p:pic>
        <p:nvPicPr>
          <p:cNvPr id="5" name="Picture 4">
            <a:extLst>
              <a:ext uri="{FF2B5EF4-FFF2-40B4-BE49-F238E27FC236}">
                <a16:creationId xmlns:a16="http://schemas.microsoft.com/office/drawing/2014/main" id="{7C1A67EF-B4F3-A8E0-B8F3-BC72553B19D4}"/>
              </a:ext>
            </a:extLst>
          </p:cNvPr>
          <p:cNvPicPr>
            <a:picLocks noChangeAspect="1"/>
          </p:cNvPicPr>
          <p:nvPr/>
        </p:nvPicPr>
        <p:blipFill>
          <a:blip r:embed="rId2"/>
          <a:stretch>
            <a:fillRect/>
          </a:stretch>
        </p:blipFill>
        <p:spPr>
          <a:xfrm>
            <a:off x="557784" y="3261814"/>
            <a:ext cx="11164824" cy="2428347"/>
          </a:xfrm>
          <a:prstGeom prst="rect">
            <a:avLst/>
          </a:prstGeom>
        </p:spPr>
      </p:pic>
    </p:spTree>
    <p:extLst>
      <p:ext uri="{BB962C8B-B14F-4D97-AF65-F5344CB8AC3E}">
        <p14:creationId xmlns:p14="http://schemas.microsoft.com/office/powerpoint/2010/main" val="507029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5C003-96E7-4390-62D3-7DE43E87B1EF}"/>
              </a:ext>
            </a:extLst>
          </p:cNvPr>
          <p:cNvSpPr>
            <a:spLocks noGrp="1"/>
          </p:cNvSpPr>
          <p:nvPr>
            <p:ph type="title"/>
          </p:nvPr>
        </p:nvSpPr>
        <p:spPr>
          <a:xfrm>
            <a:off x="1137034" y="609600"/>
            <a:ext cx="4784796" cy="1330840"/>
          </a:xfrm>
        </p:spPr>
        <p:txBody>
          <a:bodyPr>
            <a:normAutofit/>
          </a:bodyPr>
          <a:lstStyle/>
          <a:p>
            <a:r>
              <a:rPr lang="en-US" dirty="0"/>
              <a:t>Project: Creating Pong</a:t>
            </a:r>
          </a:p>
        </p:txBody>
      </p:sp>
      <p:sp>
        <p:nvSpPr>
          <p:cNvPr id="3" name="Content Placeholder 2">
            <a:extLst>
              <a:ext uri="{FF2B5EF4-FFF2-40B4-BE49-F238E27FC236}">
                <a16:creationId xmlns:a16="http://schemas.microsoft.com/office/drawing/2014/main" id="{3075B74C-98D4-CD2A-E74B-0E45D9800222}"/>
              </a:ext>
            </a:extLst>
          </p:cNvPr>
          <p:cNvSpPr>
            <a:spLocks noGrp="1"/>
          </p:cNvSpPr>
          <p:nvPr>
            <p:ph idx="1"/>
          </p:nvPr>
        </p:nvSpPr>
        <p:spPr>
          <a:xfrm>
            <a:off x="1137034" y="2194102"/>
            <a:ext cx="4438036" cy="3908585"/>
          </a:xfrm>
        </p:spPr>
        <p:txBody>
          <a:bodyPr>
            <a:normAutofit/>
          </a:bodyPr>
          <a:lstStyle/>
          <a:p>
            <a:r>
              <a:rPr lang="en-US" sz="2000"/>
              <a:t>Pong is a video game where two players, or a player and a computer, play a version of virtual ping-pong against each other</a:t>
            </a:r>
          </a:p>
          <a:p>
            <a:r>
              <a:rPr lang="en-US" sz="2000"/>
              <a:t>Today, let’s work to recreate pong using Python</a:t>
            </a:r>
          </a:p>
          <a:p>
            <a:r>
              <a:rPr lang="en-US" sz="2000"/>
              <a:t>Pong is a more complex game than the snake game, so there will be many steps to this project</a:t>
            </a:r>
          </a:p>
        </p:txBody>
      </p:sp>
      <p:pic>
        <p:nvPicPr>
          <p:cNvPr id="2050" name="Picture 2" descr="Pong | Nintendo | Fandom">
            <a:extLst>
              <a:ext uri="{FF2B5EF4-FFF2-40B4-BE49-F238E27FC236}">
                <a16:creationId xmlns:a16="http://schemas.microsoft.com/office/drawing/2014/main" id="{A0C8F8FB-E1EC-876A-F110-EFC91471B32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70959" y="717012"/>
            <a:ext cx="4356952" cy="5446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783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FAF96-D88C-73C4-5B04-F3E37D2CBCA7}"/>
              </a:ext>
            </a:extLst>
          </p:cNvPr>
          <p:cNvSpPr>
            <a:spLocks noGrp="1"/>
          </p:cNvSpPr>
          <p:nvPr>
            <p:ph type="title"/>
          </p:nvPr>
        </p:nvSpPr>
        <p:spPr>
          <a:xfrm>
            <a:off x="1115568" y="548640"/>
            <a:ext cx="10168128" cy="1179576"/>
          </a:xfrm>
        </p:spPr>
        <p:txBody>
          <a:bodyPr>
            <a:normAutofit/>
          </a:bodyPr>
          <a:lstStyle/>
          <a:p>
            <a:r>
              <a:rPr lang="en-US" sz="4000"/>
              <a:t>Increasing the Score</a:t>
            </a:r>
          </a:p>
        </p:txBody>
      </p:sp>
      <p:pic>
        <p:nvPicPr>
          <p:cNvPr id="5" name="Picture 4">
            <a:extLst>
              <a:ext uri="{FF2B5EF4-FFF2-40B4-BE49-F238E27FC236}">
                <a16:creationId xmlns:a16="http://schemas.microsoft.com/office/drawing/2014/main" id="{57361B70-3F3A-584A-CB06-1D3DE26957AB}"/>
              </a:ext>
            </a:extLst>
          </p:cNvPr>
          <p:cNvPicPr>
            <a:picLocks noChangeAspect="1"/>
          </p:cNvPicPr>
          <p:nvPr/>
        </p:nvPicPr>
        <p:blipFill rotWithShape="1">
          <a:blip r:embed="rId2"/>
          <a:srcRect t="2834" b="4963"/>
          <a:stretch/>
        </p:blipFill>
        <p:spPr>
          <a:xfrm>
            <a:off x="908304" y="2478024"/>
            <a:ext cx="6009855" cy="3694176"/>
          </a:xfrm>
          <a:prstGeom prst="rect">
            <a:avLst/>
          </a:prstGeom>
        </p:spPr>
      </p:pic>
      <p:sp>
        <p:nvSpPr>
          <p:cNvPr id="3" name="Content Placeholder 2">
            <a:extLst>
              <a:ext uri="{FF2B5EF4-FFF2-40B4-BE49-F238E27FC236}">
                <a16:creationId xmlns:a16="http://schemas.microsoft.com/office/drawing/2014/main" id="{8AB31A07-5570-3271-7B2A-ACEC4679972C}"/>
              </a:ext>
            </a:extLst>
          </p:cNvPr>
          <p:cNvSpPr>
            <a:spLocks noGrp="1"/>
          </p:cNvSpPr>
          <p:nvPr>
            <p:ph idx="1"/>
          </p:nvPr>
        </p:nvSpPr>
        <p:spPr>
          <a:xfrm>
            <a:off x="7411453" y="2478024"/>
            <a:ext cx="3872243" cy="3694176"/>
          </a:xfrm>
        </p:spPr>
        <p:txBody>
          <a:bodyPr anchor="ctr">
            <a:normAutofit/>
          </a:bodyPr>
          <a:lstStyle/>
          <a:p>
            <a:r>
              <a:rPr lang="en-US" sz="1800"/>
              <a:t>Now, we need to write an increase_right_points() and increase_left_points() function that increases the corresponding point value by 1 and calls self.update_screen()</a:t>
            </a:r>
          </a:p>
          <a:p>
            <a:r>
              <a:rPr lang="en-US" sz="1800"/>
              <a:t>We should also call self.update_screen() at the end of out __init__() function</a:t>
            </a:r>
          </a:p>
        </p:txBody>
      </p:sp>
    </p:spTree>
    <p:extLst>
      <p:ext uri="{BB962C8B-B14F-4D97-AF65-F5344CB8AC3E}">
        <p14:creationId xmlns:p14="http://schemas.microsoft.com/office/powerpoint/2010/main" val="2847452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EAC68-15B4-4752-8DC3-CC087C852AF8}"/>
              </a:ext>
            </a:extLst>
          </p:cNvPr>
          <p:cNvSpPr>
            <a:spLocks noGrp="1"/>
          </p:cNvSpPr>
          <p:nvPr>
            <p:ph type="title"/>
          </p:nvPr>
        </p:nvSpPr>
        <p:spPr>
          <a:xfrm>
            <a:off x="795528" y="386930"/>
            <a:ext cx="10141799" cy="1300554"/>
          </a:xfrm>
        </p:spPr>
        <p:txBody>
          <a:bodyPr anchor="b">
            <a:normAutofit/>
          </a:bodyPr>
          <a:lstStyle/>
          <a:p>
            <a:r>
              <a:rPr lang="en-US" sz="4800"/>
              <a:t>Using the Scoreboard in main.py</a:t>
            </a:r>
          </a:p>
        </p:txBody>
      </p:sp>
      <p:pic>
        <p:nvPicPr>
          <p:cNvPr id="5" name="Picture 4">
            <a:extLst>
              <a:ext uri="{FF2B5EF4-FFF2-40B4-BE49-F238E27FC236}">
                <a16:creationId xmlns:a16="http://schemas.microsoft.com/office/drawing/2014/main" id="{3AF107CB-4D2C-9571-AC9B-087DC5A9A653}"/>
              </a:ext>
            </a:extLst>
          </p:cNvPr>
          <p:cNvPicPr>
            <a:picLocks noChangeAspect="1"/>
          </p:cNvPicPr>
          <p:nvPr/>
        </p:nvPicPr>
        <p:blipFill>
          <a:blip r:embed="rId2"/>
          <a:stretch>
            <a:fillRect/>
          </a:stretch>
        </p:blipFill>
        <p:spPr>
          <a:xfrm>
            <a:off x="635295" y="3278971"/>
            <a:ext cx="5150277" cy="2205731"/>
          </a:xfrm>
          <a:prstGeom prst="rect">
            <a:avLst/>
          </a:prstGeom>
        </p:spPr>
      </p:pic>
      <p:sp>
        <p:nvSpPr>
          <p:cNvPr id="3" name="Content Placeholder 2">
            <a:extLst>
              <a:ext uri="{FF2B5EF4-FFF2-40B4-BE49-F238E27FC236}">
                <a16:creationId xmlns:a16="http://schemas.microsoft.com/office/drawing/2014/main" id="{B8CA7F64-465A-4EFC-0C07-2E2F9EFA0A0D}"/>
              </a:ext>
            </a:extLst>
          </p:cNvPr>
          <p:cNvSpPr>
            <a:spLocks noGrp="1"/>
          </p:cNvSpPr>
          <p:nvPr>
            <p:ph idx="1"/>
          </p:nvPr>
        </p:nvSpPr>
        <p:spPr>
          <a:xfrm>
            <a:off x="6406429" y="2599509"/>
            <a:ext cx="4530898" cy="3639450"/>
          </a:xfrm>
        </p:spPr>
        <p:txBody>
          <a:bodyPr anchor="ctr">
            <a:normAutofit/>
          </a:bodyPr>
          <a:lstStyle/>
          <a:p>
            <a:r>
              <a:rPr lang="en-US" sz="2000"/>
              <a:t>Next, let’s import and create a scoreboard object in our main.py file and call scoreboard.increase_left_points() and scoreboard.increase_right_points() when the left or right player scores respectively</a:t>
            </a:r>
          </a:p>
        </p:txBody>
      </p:sp>
    </p:spTree>
    <p:extLst>
      <p:ext uri="{BB962C8B-B14F-4D97-AF65-F5344CB8AC3E}">
        <p14:creationId xmlns:p14="http://schemas.microsoft.com/office/powerpoint/2010/main" val="2849489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43F14-F977-DD84-98E4-50580E69BC3E}"/>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Finished with Pong!</a:t>
            </a:r>
          </a:p>
        </p:txBody>
      </p:sp>
      <p:pic>
        <p:nvPicPr>
          <p:cNvPr id="1026" name="Picture 2" descr="Why Pong scored so highly for Atari | Games | The Guardian">
            <a:extLst>
              <a:ext uri="{FF2B5EF4-FFF2-40B4-BE49-F238E27FC236}">
                <a16:creationId xmlns:a16="http://schemas.microsoft.com/office/drawing/2014/main" id="{8EEE59D3-D84D-0ECB-8025-A73347A8D59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05848" y="2633472"/>
            <a:ext cx="5977255" cy="3586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5699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FCFBA-3440-5F7C-51DF-07B360170521}"/>
              </a:ext>
            </a:extLst>
          </p:cNvPr>
          <p:cNvSpPr>
            <a:spLocks noGrp="1"/>
          </p:cNvSpPr>
          <p:nvPr>
            <p:ph type="title"/>
          </p:nvPr>
        </p:nvSpPr>
        <p:spPr>
          <a:xfrm>
            <a:off x="1137034" y="609597"/>
            <a:ext cx="9392421" cy="1330841"/>
          </a:xfrm>
        </p:spPr>
        <p:txBody>
          <a:bodyPr>
            <a:normAutofit/>
          </a:bodyPr>
          <a:lstStyle/>
          <a:p>
            <a:r>
              <a:rPr lang="en-US" dirty="0"/>
              <a:t>Bonus: Make the Ball Move Faster After Each Paddle Hit</a:t>
            </a:r>
          </a:p>
        </p:txBody>
      </p:sp>
      <p:sp>
        <p:nvSpPr>
          <p:cNvPr id="3" name="Content Placeholder 2">
            <a:extLst>
              <a:ext uri="{FF2B5EF4-FFF2-40B4-BE49-F238E27FC236}">
                <a16:creationId xmlns:a16="http://schemas.microsoft.com/office/drawing/2014/main" id="{019633FA-3023-D35C-F1B4-548E6EC237AC}"/>
              </a:ext>
            </a:extLst>
          </p:cNvPr>
          <p:cNvSpPr>
            <a:spLocks noGrp="1"/>
          </p:cNvSpPr>
          <p:nvPr>
            <p:ph idx="1"/>
          </p:nvPr>
        </p:nvSpPr>
        <p:spPr>
          <a:xfrm>
            <a:off x="1137034" y="2198362"/>
            <a:ext cx="4958966" cy="3917773"/>
          </a:xfrm>
        </p:spPr>
        <p:txBody>
          <a:bodyPr>
            <a:normAutofit/>
          </a:bodyPr>
          <a:lstStyle/>
          <a:p>
            <a:r>
              <a:rPr lang="en-US" sz="2000"/>
              <a:t>If we want to make the game a little more difficult, we can increase the ball’s speed after a paddle hits the ball</a:t>
            </a:r>
          </a:p>
          <a:p>
            <a:r>
              <a:rPr lang="en-US" sz="2000"/>
              <a:t>To do this, we’ll change the value inside time.sleep() in our while loop</a:t>
            </a:r>
          </a:p>
          <a:p>
            <a:pPr lvl="1"/>
            <a:r>
              <a:rPr lang="en-US" sz="2000"/>
              <a:t>Bigger number </a:t>
            </a:r>
            <a:r>
              <a:rPr lang="en-US" sz="2000">
                <a:sym typeface="Wingdings" panose="05000000000000000000" pitchFamily="2" charset="2"/>
              </a:rPr>
              <a:t> slower ball, smaller number  faster ball</a:t>
            </a:r>
          </a:p>
          <a:p>
            <a:r>
              <a:rPr lang="en-US" sz="2000">
                <a:sym typeface="Wingdings" panose="05000000000000000000" pitchFamily="2" charset="2"/>
              </a:rPr>
              <a:t>In our while loop, we’ll replace 0.1 with a variable called ball.movement_speed</a:t>
            </a:r>
          </a:p>
          <a:p>
            <a:r>
              <a:rPr lang="en-US" sz="2000">
                <a:sym typeface="Wingdings" panose="05000000000000000000" pitchFamily="2" charset="2"/>
              </a:rPr>
              <a:t>Next, we’ll create this movement_speed variable in our ball.py script and set it equal to 0.1</a:t>
            </a:r>
            <a:endParaRPr lang="en-US" sz="2000"/>
          </a:p>
        </p:txBody>
      </p:sp>
      <p:pic>
        <p:nvPicPr>
          <p:cNvPr id="7" name="Picture 6">
            <a:extLst>
              <a:ext uri="{FF2B5EF4-FFF2-40B4-BE49-F238E27FC236}">
                <a16:creationId xmlns:a16="http://schemas.microsoft.com/office/drawing/2014/main" id="{CAFCDB4D-DAB8-6C83-0507-7421FFC2E526}"/>
              </a:ext>
            </a:extLst>
          </p:cNvPr>
          <p:cNvPicPr>
            <a:picLocks noChangeAspect="1"/>
          </p:cNvPicPr>
          <p:nvPr/>
        </p:nvPicPr>
        <p:blipFill>
          <a:blip r:embed="rId2"/>
          <a:stretch>
            <a:fillRect/>
          </a:stretch>
        </p:blipFill>
        <p:spPr>
          <a:xfrm>
            <a:off x="6719367" y="3301785"/>
            <a:ext cx="4788505" cy="1522173"/>
          </a:xfrm>
          <a:prstGeom prst="rect">
            <a:avLst/>
          </a:prstGeom>
        </p:spPr>
      </p:pic>
    </p:spTree>
    <p:extLst>
      <p:ext uri="{BB962C8B-B14F-4D97-AF65-F5344CB8AC3E}">
        <p14:creationId xmlns:p14="http://schemas.microsoft.com/office/powerpoint/2010/main" val="3614719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414A6F-80CD-CD59-92E0-290B913DA0C1}"/>
              </a:ext>
            </a:extLst>
          </p:cNvPr>
          <p:cNvSpPr>
            <a:spLocks noGrp="1"/>
          </p:cNvSpPr>
          <p:nvPr>
            <p:ph idx="1"/>
          </p:nvPr>
        </p:nvSpPr>
        <p:spPr>
          <a:xfrm>
            <a:off x="630936" y="2660904"/>
            <a:ext cx="4818888" cy="3547872"/>
          </a:xfrm>
        </p:spPr>
        <p:txBody>
          <a:bodyPr anchor="t">
            <a:normAutofit/>
          </a:bodyPr>
          <a:lstStyle/>
          <a:p>
            <a:r>
              <a:rPr lang="en-US" sz="2200"/>
              <a:t>Then, in our bounce method, when the ball bounces in the x direction, we should multiply the ball’s movement speed by 0.9</a:t>
            </a:r>
          </a:p>
          <a:p>
            <a:r>
              <a:rPr lang="en-US" sz="2200"/>
              <a:t>Finally, when the ball resets position, we should reset the ball’s movement speed to 0.1</a:t>
            </a:r>
          </a:p>
        </p:txBody>
      </p:sp>
      <p:pic>
        <p:nvPicPr>
          <p:cNvPr id="5" name="Picture 4">
            <a:extLst>
              <a:ext uri="{FF2B5EF4-FFF2-40B4-BE49-F238E27FC236}">
                <a16:creationId xmlns:a16="http://schemas.microsoft.com/office/drawing/2014/main" id="{1F61787E-57E9-58EB-346D-26155F087337}"/>
              </a:ext>
            </a:extLst>
          </p:cNvPr>
          <p:cNvPicPr>
            <a:picLocks noChangeAspect="1"/>
          </p:cNvPicPr>
          <p:nvPr/>
        </p:nvPicPr>
        <p:blipFill>
          <a:blip r:embed="rId2"/>
          <a:stretch>
            <a:fillRect/>
          </a:stretch>
        </p:blipFill>
        <p:spPr>
          <a:xfrm>
            <a:off x="6099048" y="717552"/>
            <a:ext cx="5458968" cy="5422895"/>
          </a:xfrm>
          <a:prstGeom prst="rect">
            <a:avLst/>
          </a:prstGeom>
        </p:spPr>
      </p:pic>
    </p:spTree>
    <p:extLst>
      <p:ext uri="{BB962C8B-B14F-4D97-AF65-F5344CB8AC3E}">
        <p14:creationId xmlns:p14="http://schemas.microsoft.com/office/powerpoint/2010/main" val="2231342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9D5C8-574D-3094-88C9-E3983E15A007}"/>
              </a:ext>
            </a:extLst>
          </p:cNvPr>
          <p:cNvSpPr>
            <a:spLocks noGrp="1"/>
          </p:cNvSpPr>
          <p:nvPr>
            <p:ph type="title"/>
          </p:nvPr>
        </p:nvSpPr>
        <p:spPr>
          <a:xfrm>
            <a:off x="838200" y="1195697"/>
            <a:ext cx="3200400" cy="4238118"/>
          </a:xfrm>
        </p:spPr>
        <p:txBody>
          <a:bodyPr>
            <a:normAutofit/>
          </a:bodyPr>
          <a:lstStyle/>
          <a:p>
            <a:r>
              <a:rPr lang="en-US" dirty="0">
                <a:solidFill>
                  <a:schemeClr val="bg1"/>
                </a:solidFill>
              </a:rPr>
              <a:t>Other Things to Add to Pong</a:t>
            </a:r>
          </a:p>
        </p:txBody>
      </p:sp>
      <p:graphicFrame>
        <p:nvGraphicFramePr>
          <p:cNvPr id="5" name="Content Placeholder 2">
            <a:extLst>
              <a:ext uri="{FF2B5EF4-FFF2-40B4-BE49-F238E27FC236}">
                <a16:creationId xmlns:a16="http://schemas.microsoft.com/office/drawing/2014/main" id="{6B5785A7-8816-4AAE-0E84-679A04157D15}"/>
              </a:ext>
            </a:extLst>
          </p:cNvPr>
          <p:cNvGraphicFramePr>
            <a:graphicFrameLocks noGrp="1"/>
          </p:cNvGraphicFramePr>
          <p:nvPr>
            <p:ph idx="1"/>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493B56E8-DD20-314F-C6A0-1BBB55E7B0E2}"/>
              </a:ext>
            </a:extLst>
          </p:cNvPr>
          <p:cNvSpPr txBox="1"/>
          <p:nvPr/>
        </p:nvSpPr>
        <p:spPr>
          <a:xfrm>
            <a:off x="830893" y="2148214"/>
            <a:ext cx="3544866" cy="2123658"/>
          </a:xfrm>
          <a:prstGeom prst="rect">
            <a:avLst/>
          </a:prstGeom>
          <a:noFill/>
        </p:spPr>
        <p:txBody>
          <a:bodyPr wrap="square" rtlCol="0">
            <a:spAutoFit/>
          </a:bodyPr>
          <a:lstStyle/>
          <a:p>
            <a:r>
              <a:rPr lang="en-US" sz="4400" dirty="0"/>
              <a:t>Other Things to Add to Pong</a:t>
            </a:r>
          </a:p>
        </p:txBody>
      </p:sp>
    </p:spTree>
    <p:extLst>
      <p:ext uri="{BB962C8B-B14F-4D97-AF65-F5344CB8AC3E}">
        <p14:creationId xmlns:p14="http://schemas.microsoft.com/office/powerpoint/2010/main" val="4215598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1813490-F5DB-00AD-7560-9AF7F9BD371E}"/>
              </a:ext>
            </a:extLst>
          </p:cNvPr>
          <p:cNvPicPr>
            <a:picLocks noChangeAspect="1"/>
          </p:cNvPicPr>
          <p:nvPr/>
        </p:nvPicPr>
        <p:blipFill rotWithShape="1">
          <a:blip r:embed="rId2">
            <a:duotone>
              <a:schemeClr val="bg2">
                <a:shade val="45000"/>
                <a:satMod val="135000"/>
              </a:schemeClr>
              <a:prstClr val="white"/>
            </a:duotone>
          </a:blip>
          <a:srcRect t="6250"/>
          <a:stretch/>
        </p:blipFill>
        <p:spPr>
          <a:xfrm>
            <a:off x="20" y="10"/>
            <a:ext cx="12191980" cy="6857990"/>
          </a:xfrm>
          <a:prstGeom prst="rect">
            <a:avLst/>
          </a:prstGeom>
        </p:spPr>
      </p:pic>
      <p:sp>
        <p:nvSpPr>
          <p:cNvPr id="2" name="Title 1">
            <a:extLst>
              <a:ext uri="{FF2B5EF4-FFF2-40B4-BE49-F238E27FC236}">
                <a16:creationId xmlns:a16="http://schemas.microsoft.com/office/drawing/2014/main" id="{E9539543-CB8E-04BD-4B1C-A052384F59EB}"/>
              </a:ext>
            </a:extLst>
          </p:cNvPr>
          <p:cNvSpPr>
            <a:spLocks noGrp="1"/>
          </p:cNvSpPr>
          <p:nvPr>
            <p:ph type="title"/>
          </p:nvPr>
        </p:nvSpPr>
        <p:spPr>
          <a:xfrm>
            <a:off x="838200" y="365125"/>
            <a:ext cx="10515600" cy="1325563"/>
          </a:xfrm>
        </p:spPr>
        <p:txBody>
          <a:bodyPr>
            <a:normAutofit/>
          </a:bodyPr>
          <a:lstStyle/>
          <a:p>
            <a:r>
              <a:rPr lang="en-US" dirty="0"/>
              <a:t>Steps to Create Pong</a:t>
            </a:r>
          </a:p>
        </p:txBody>
      </p:sp>
      <p:graphicFrame>
        <p:nvGraphicFramePr>
          <p:cNvPr id="5" name="Content Placeholder 2">
            <a:extLst>
              <a:ext uri="{FF2B5EF4-FFF2-40B4-BE49-F238E27FC236}">
                <a16:creationId xmlns:a16="http://schemas.microsoft.com/office/drawing/2014/main" id="{095D2506-CFC3-9246-F49F-52E7253B45B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7118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5179F-4D3C-6090-77CE-17380780B92B}"/>
              </a:ext>
            </a:extLst>
          </p:cNvPr>
          <p:cNvSpPr>
            <a:spLocks noGrp="1"/>
          </p:cNvSpPr>
          <p:nvPr>
            <p:ph type="title"/>
          </p:nvPr>
        </p:nvSpPr>
        <p:spPr>
          <a:xfrm>
            <a:off x="1051560" y="586822"/>
            <a:ext cx="3657600" cy="1645920"/>
          </a:xfrm>
        </p:spPr>
        <p:txBody>
          <a:bodyPr>
            <a:normAutofit/>
          </a:bodyPr>
          <a:lstStyle/>
          <a:p>
            <a:r>
              <a:rPr lang="en-US" sz="3200"/>
              <a:t>Step 1: Creating the Screen</a:t>
            </a:r>
          </a:p>
        </p:txBody>
      </p:sp>
      <p:sp>
        <p:nvSpPr>
          <p:cNvPr id="3" name="Content Placeholder 2">
            <a:extLst>
              <a:ext uri="{FF2B5EF4-FFF2-40B4-BE49-F238E27FC236}">
                <a16:creationId xmlns:a16="http://schemas.microsoft.com/office/drawing/2014/main" id="{D0B668AE-5285-654C-E069-AE573535D7FA}"/>
              </a:ext>
            </a:extLst>
          </p:cNvPr>
          <p:cNvSpPr>
            <a:spLocks noGrp="1"/>
          </p:cNvSpPr>
          <p:nvPr>
            <p:ph idx="1"/>
          </p:nvPr>
        </p:nvSpPr>
        <p:spPr>
          <a:xfrm>
            <a:off x="5250106" y="586822"/>
            <a:ext cx="6106742" cy="1645920"/>
          </a:xfrm>
        </p:spPr>
        <p:txBody>
          <a:bodyPr anchor="ctr">
            <a:normAutofit/>
          </a:bodyPr>
          <a:lstStyle/>
          <a:p>
            <a:r>
              <a:rPr lang="en-US" sz="1800"/>
              <a:t>Let’s start by creating a new project and setting up the game screen in our main.py file</a:t>
            </a:r>
          </a:p>
          <a:p>
            <a:r>
              <a:rPr lang="en-US" sz="1800"/>
              <a:t>The screen should be 800 wide and 600 tall with a black background</a:t>
            </a:r>
          </a:p>
        </p:txBody>
      </p:sp>
      <p:pic>
        <p:nvPicPr>
          <p:cNvPr id="7" name="Picture 6">
            <a:extLst>
              <a:ext uri="{FF2B5EF4-FFF2-40B4-BE49-F238E27FC236}">
                <a16:creationId xmlns:a16="http://schemas.microsoft.com/office/drawing/2014/main" id="{E184747E-F808-58DA-A01E-0B5683AAA203}"/>
              </a:ext>
            </a:extLst>
          </p:cNvPr>
          <p:cNvPicPr>
            <a:picLocks noChangeAspect="1"/>
          </p:cNvPicPr>
          <p:nvPr/>
        </p:nvPicPr>
        <p:blipFill>
          <a:blip r:embed="rId2"/>
          <a:stretch>
            <a:fillRect/>
          </a:stretch>
        </p:blipFill>
        <p:spPr>
          <a:xfrm>
            <a:off x="1107428" y="2729397"/>
            <a:ext cx="4382219" cy="3483864"/>
          </a:xfrm>
          <a:prstGeom prst="rect">
            <a:avLst/>
          </a:prstGeom>
        </p:spPr>
      </p:pic>
      <p:pic>
        <p:nvPicPr>
          <p:cNvPr id="5" name="Picture 4">
            <a:extLst>
              <a:ext uri="{FF2B5EF4-FFF2-40B4-BE49-F238E27FC236}">
                <a16:creationId xmlns:a16="http://schemas.microsoft.com/office/drawing/2014/main" id="{1DAC03DB-A621-D375-88F2-8139BEA51576}"/>
              </a:ext>
            </a:extLst>
          </p:cNvPr>
          <p:cNvPicPr>
            <a:picLocks noChangeAspect="1"/>
          </p:cNvPicPr>
          <p:nvPr/>
        </p:nvPicPr>
        <p:blipFill>
          <a:blip r:embed="rId3"/>
          <a:stretch>
            <a:fillRect/>
          </a:stretch>
        </p:blipFill>
        <p:spPr>
          <a:xfrm>
            <a:off x="6198781" y="2975996"/>
            <a:ext cx="5523082" cy="2990665"/>
          </a:xfrm>
          <a:prstGeom prst="rect">
            <a:avLst/>
          </a:prstGeom>
        </p:spPr>
      </p:pic>
    </p:spTree>
    <p:extLst>
      <p:ext uri="{BB962C8B-B14F-4D97-AF65-F5344CB8AC3E}">
        <p14:creationId xmlns:p14="http://schemas.microsoft.com/office/powerpoint/2010/main" val="868209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8AC58-A25F-6ACB-2891-683D3117828C}"/>
              </a:ext>
            </a:extLst>
          </p:cNvPr>
          <p:cNvSpPr>
            <a:spLocks noGrp="1"/>
          </p:cNvSpPr>
          <p:nvPr>
            <p:ph type="title"/>
          </p:nvPr>
        </p:nvSpPr>
        <p:spPr>
          <a:xfrm>
            <a:off x="1051560" y="586822"/>
            <a:ext cx="3657600" cy="1645920"/>
          </a:xfrm>
        </p:spPr>
        <p:txBody>
          <a:bodyPr>
            <a:normAutofit/>
          </a:bodyPr>
          <a:lstStyle/>
          <a:p>
            <a:r>
              <a:rPr lang="en-US" sz="3200"/>
              <a:t>Step 2: Create a Paddle</a:t>
            </a:r>
          </a:p>
        </p:txBody>
      </p:sp>
      <p:sp>
        <p:nvSpPr>
          <p:cNvPr id="3" name="Content Placeholder 2">
            <a:extLst>
              <a:ext uri="{FF2B5EF4-FFF2-40B4-BE49-F238E27FC236}">
                <a16:creationId xmlns:a16="http://schemas.microsoft.com/office/drawing/2014/main" id="{CEB290BB-6CA2-E0B3-E8D2-FE1A3137F217}"/>
              </a:ext>
            </a:extLst>
          </p:cNvPr>
          <p:cNvSpPr>
            <a:spLocks noGrp="1"/>
          </p:cNvSpPr>
          <p:nvPr>
            <p:ph idx="1"/>
          </p:nvPr>
        </p:nvSpPr>
        <p:spPr>
          <a:xfrm>
            <a:off x="5250106" y="586822"/>
            <a:ext cx="6106742" cy="1645920"/>
          </a:xfrm>
        </p:spPr>
        <p:txBody>
          <a:bodyPr anchor="ctr">
            <a:normAutofit/>
          </a:bodyPr>
          <a:lstStyle/>
          <a:p>
            <a:r>
              <a:rPr lang="en-US" sz="1800"/>
              <a:t>Next, let’s create our ping-pong paddle</a:t>
            </a:r>
          </a:p>
          <a:p>
            <a:r>
              <a:rPr lang="en-US" sz="1800"/>
              <a:t>We want our paddle to be 20 wide, 100 tall, color white, and with an x position of 350 and a y position of 0</a:t>
            </a:r>
          </a:p>
          <a:p>
            <a:r>
              <a:rPr lang="en-US" sz="1800"/>
              <a:t>For now, we’ll create our paddle in our main.py file, and we’ll create out paddle class later</a:t>
            </a:r>
          </a:p>
        </p:txBody>
      </p:sp>
      <p:pic>
        <p:nvPicPr>
          <p:cNvPr id="5" name="Picture 4">
            <a:extLst>
              <a:ext uri="{FF2B5EF4-FFF2-40B4-BE49-F238E27FC236}">
                <a16:creationId xmlns:a16="http://schemas.microsoft.com/office/drawing/2014/main" id="{41BED479-1F64-60F9-7F3C-0C4F1D173CF4}"/>
              </a:ext>
            </a:extLst>
          </p:cNvPr>
          <p:cNvPicPr>
            <a:picLocks noChangeAspect="1"/>
          </p:cNvPicPr>
          <p:nvPr/>
        </p:nvPicPr>
        <p:blipFill>
          <a:blip r:embed="rId2"/>
          <a:stretch>
            <a:fillRect/>
          </a:stretch>
        </p:blipFill>
        <p:spPr>
          <a:xfrm>
            <a:off x="1043609" y="2729397"/>
            <a:ext cx="4509856" cy="3483864"/>
          </a:xfrm>
          <a:prstGeom prst="rect">
            <a:avLst/>
          </a:prstGeom>
        </p:spPr>
      </p:pic>
      <p:pic>
        <p:nvPicPr>
          <p:cNvPr id="7" name="Picture 6">
            <a:extLst>
              <a:ext uri="{FF2B5EF4-FFF2-40B4-BE49-F238E27FC236}">
                <a16:creationId xmlns:a16="http://schemas.microsoft.com/office/drawing/2014/main" id="{E7D61623-F28A-4ABC-27DE-8AD223D035B1}"/>
              </a:ext>
            </a:extLst>
          </p:cNvPr>
          <p:cNvPicPr>
            <a:picLocks noChangeAspect="1"/>
          </p:cNvPicPr>
          <p:nvPr/>
        </p:nvPicPr>
        <p:blipFill>
          <a:blip r:embed="rId3"/>
          <a:stretch>
            <a:fillRect/>
          </a:stretch>
        </p:blipFill>
        <p:spPr>
          <a:xfrm>
            <a:off x="6198781" y="3608347"/>
            <a:ext cx="5523082" cy="1725963"/>
          </a:xfrm>
          <a:prstGeom prst="rect">
            <a:avLst/>
          </a:prstGeom>
        </p:spPr>
      </p:pic>
    </p:spTree>
    <p:extLst>
      <p:ext uri="{BB962C8B-B14F-4D97-AF65-F5344CB8AC3E}">
        <p14:creationId xmlns:p14="http://schemas.microsoft.com/office/powerpoint/2010/main" val="2689637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1EAC5-9423-A951-27CE-183F548B05FD}"/>
              </a:ext>
            </a:extLst>
          </p:cNvPr>
          <p:cNvSpPr>
            <a:spLocks noGrp="1"/>
          </p:cNvSpPr>
          <p:nvPr>
            <p:ph type="title"/>
          </p:nvPr>
        </p:nvSpPr>
        <p:spPr>
          <a:xfrm>
            <a:off x="804672" y="802955"/>
            <a:ext cx="6318649" cy="1454051"/>
          </a:xfrm>
        </p:spPr>
        <p:txBody>
          <a:bodyPr anchor="b">
            <a:normAutofit/>
          </a:bodyPr>
          <a:lstStyle/>
          <a:p>
            <a:r>
              <a:rPr lang="en-US" sz="3600">
                <a:solidFill>
                  <a:schemeClr val="tx2"/>
                </a:solidFill>
              </a:rPr>
              <a:t>Make the Paddle Move</a:t>
            </a:r>
          </a:p>
        </p:txBody>
      </p:sp>
      <p:pic>
        <p:nvPicPr>
          <p:cNvPr id="5" name="Picture 4">
            <a:extLst>
              <a:ext uri="{FF2B5EF4-FFF2-40B4-BE49-F238E27FC236}">
                <a16:creationId xmlns:a16="http://schemas.microsoft.com/office/drawing/2014/main" id="{2A499F9E-334F-7456-08E7-162B9CDCE9B4}"/>
              </a:ext>
            </a:extLst>
          </p:cNvPr>
          <p:cNvPicPr>
            <a:picLocks noChangeAspect="1"/>
          </p:cNvPicPr>
          <p:nvPr/>
        </p:nvPicPr>
        <p:blipFill>
          <a:blip r:embed="rId2"/>
          <a:stretch>
            <a:fillRect/>
          </a:stretch>
        </p:blipFill>
        <p:spPr>
          <a:xfrm>
            <a:off x="9785961" y="2333281"/>
            <a:ext cx="1683698" cy="2423945"/>
          </a:xfrm>
          <a:prstGeom prst="rect">
            <a:avLst/>
          </a:prstGeom>
        </p:spPr>
      </p:pic>
      <p:sp>
        <p:nvSpPr>
          <p:cNvPr id="3" name="Content Placeholder 2">
            <a:extLst>
              <a:ext uri="{FF2B5EF4-FFF2-40B4-BE49-F238E27FC236}">
                <a16:creationId xmlns:a16="http://schemas.microsoft.com/office/drawing/2014/main" id="{F6302398-D547-8F98-FA99-DE2454F442F3}"/>
              </a:ext>
            </a:extLst>
          </p:cNvPr>
          <p:cNvSpPr>
            <a:spLocks noGrp="1"/>
          </p:cNvSpPr>
          <p:nvPr>
            <p:ph idx="1"/>
          </p:nvPr>
        </p:nvSpPr>
        <p:spPr>
          <a:xfrm>
            <a:off x="804672" y="2421682"/>
            <a:ext cx="4650524" cy="3639289"/>
          </a:xfrm>
        </p:spPr>
        <p:txBody>
          <a:bodyPr anchor="ctr">
            <a:normAutofit/>
          </a:bodyPr>
          <a:lstStyle/>
          <a:p>
            <a:r>
              <a:rPr lang="en-US" sz="2000" dirty="0">
                <a:solidFill>
                  <a:schemeClr val="tx2"/>
                </a:solidFill>
              </a:rPr>
              <a:t>Just like with our snake game, we want to be able to move our paddle up and down using the arrow keys</a:t>
            </a:r>
          </a:p>
          <a:p>
            <a:r>
              <a:rPr lang="en-US" sz="2000" dirty="0">
                <a:solidFill>
                  <a:schemeClr val="tx2"/>
                </a:solidFill>
              </a:rPr>
              <a:t>We can do this using the </a:t>
            </a:r>
            <a:r>
              <a:rPr lang="en-US" sz="2000" dirty="0" err="1">
                <a:solidFill>
                  <a:schemeClr val="tx2"/>
                </a:solidFill>
              </a:rPr>
              <a:t>screen.listen</a:t>
            </a:r>
            <a:r>
              <a:rPr lang="en-US" sz="2000" dirty="0">
                <a:solidFill>
                  <a:schemeClr val="tx2"/>
                </a:solidFill>
              </a:rPr>
              <a:t>() and </a:t>
            </a:r>
            <a:r>
              <a:rPr lang="en-US" sz="2000" dirty="0" err="1">
                <a:solidFill>
                  <a:schemeClr val="tx2"/>
                </a:solidFill>
              </a:rPr>
              <a:t>screen.onkeypress</a:t>
            </a:r>
            <a:r>
              <a:rPr lang="en-US" sz="2000" dirty="0">
                <a:solidFill>
                  <a:schemeClr val="tx2"/>
                </a:solidFill>
              </a:rPr>
              <a:t>() methods</a:t>
            </a:r>
          </a:p>
          <a:p>
            <a:endParaRPr lang="en-US" sz="1800" dirty="0">
              <a:solidFill>
                <a:schemeClr val="tx2"/>
              </a:solidFill>
            </a:endParaRPr>
          </a:p>
        </p:txBody>
      </p:sp>
      <p:pic>
        <p:nvPicPr>
          <p:cNvPr id="9" name="Picture 8">
            <a:extLst>
              <a:ext uri="{FF2B5EF4-FFF2-40B4-BE49-F238E27FC236}">
                <a16:creationId xmlns:a16="http://schemas.microsoft.com/office/drawing/2014/main" id="{3C1039EF-9046-0A6A-3E74-A43533A91BCF}"/>
              </a:ext>
            </a:extLst>
          </p:cNvPr>
          <p:cNvPicPr>
            <a:picLocks noChangeAspect="1"/>
          </p:cNvPicPr>
          <p:nvPr/>
        </p:nvPicPr>
        <p:blipFill>
          <a:blip r:embed="rId3"/>
          <a:stretch>
            <a:fillRect/>
          </a:stretch>
        </p:blipFill>
        <p:spPr>
          <a:xfrm>
            <a:off x="5738521" y="2333281"/>
            <a:ext cx="3774960" cy="1453358"/>
          </a:xfrm>
          <a:prstGeom prst="rect">
            <a:avLst/>
          </a:prstGeom>
        </p:spPr>
      </p:pic>
      <p:pic>
        <p:nvPicPr>
          <p:cNvPr id="7" name="Picture 6">
            <a:extLst>
              <a:ext uri="{FF2B5EF4-FFF2-40B4-BE49-F238E27FC236}">
                <a16:creationId xmlns:a16="http://schemas.microsoft.com/office/drawing/2014/main" id="{5E6F4289-BA9B-A556-5B3A-81DB1B7CBFAD}"/>
              </a:ext>
            </a:extLst>
          </p:cNvPr>
          <p:cNvPicPr>
            <a:picLocks noChangeAspect="1"/>
          </p:cNvPicPr>
          <p:nvPr/>
        </p:nvPicPr>
        <p:blipFill>
          <a:blip r:embed="rId4"/>
          <a:stretch>
            <a:fillRect/>
          </a:stretch>
        </p:blipFill>
        <p:spPr>
          <a:xfrm>
            <a:off x="5738521" y="3924284"/>
            <a:ext cx="3774960" cy="831112"/>
          </a:xfrm>
          <a:prstGeom prst="rect">
            <a:avLst/>
          </a:prstGeom>
        </p:spPr>
      </p:pic>
    </p:spTree>
    <p:extLst>
      <p:ext uri="{BB962C8B-B14F-4D97-AF65-F5344CB8AC3E}">
        <p14:creationId xmlns:p14="http://schemas.microsoft.com/office/powerpoint/2010/main" val="2299706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1D055-BDB2-4978-436F-FBBF404A7FD8}"/>
              </a:ext>
            </a:extLst>
          </p:cNvPr>
          <p:cNvSpPr>
            <a:spLocks noGrp="1"/>
          </p:cNvSpPr>
          <p:nvPr>
            <p:ph type="title"/>
          </p:nvPr>
        </p:nvSpPr>
        <p:spPr>
          <a:xfrm>
            <a:off x="838200" y="365125"/>
            <a:ext cx="10515600" cy="1325563"/>
          </a:xfrm>
        </p:spPr>
        <p:txBody>
          <a:bodyPr>
            <a:normAutofit/>
          </a:bodyPr>
          <a:lstStyle/>
          <a:p>
            <a:r>
              <a:rPr lang="en-US"/>
              <a:t>Fix the Paddle’s Animations</a:t>
            </a:r>
            <a:endParaRPr lang="en-US" dirty="0"/>
          </a:p>
        </p:txBody>
      </p:sp>
      <p:sp>
        <p:nvSpPr>
          <p:cNvPr id="3" name="Content Placeholder 2">
            <a:extLst>
              <a:ext uri="{FF2B5EF4-FFF2-40B4-BE49-F238E27FC236}">
                <a16:creationId xmlns:a16="http://schemas.microsoft.com/office/drawing/2014/main" id="{403CC9D4-6DEC-ADAB-C8D2-EC5926C536D5}"/>
              </a:ext>
            </a:extLst>
          </p:cNvPr>
          <p:cNvSpPr>
            <a:spLocks noGrp="1"/>
          </p:cNvSpPr>
          <p:nvPr>
            <p:ph idx="1"/>
          </p:nvPr>
        </p:nvSpPr>
        <p:spPr>
          <a:xfrm>
            <a:off x="838201" y="2013625"/>
            <a:ext cx="5257799" cy="4163337"/>
          </a:xfrm>
        </p:spPr>
        <p:txBody>
          <a:bodyPr>
            <a:normAutofit/>
          </a:bodyPr>
          <a:lstStyle/>
          <a:p>
            <a:r>
              <a:rPr lang="en-US" sz="2000" dirty="0"/>
              <a:t>Currently, when we press play, we have to wait for the pong paddle to travel to the other side of the screen</a:t>
            </a:r>
          </a:p>
          <a:p>
            <a:r>
              <a:rPr lang="en-US" sz="2000" dirty="0"/>
              <a:t>To fix this, just like with the snake game, we need to control the animations of the pong game</a:t>
            </a:r>
          </a:p>
          <a:p>
            <a:r>
              <a:rPr lang="en-US" sz="2000" dirty="0"/>
              <a:t>We can do this by setting the screen updates manually by writing </a:t>
            </a:r>
            <a:r>
              <a:rPr lang="en-US" sz="2000" dirty="0" err="1"/>
              <a:t>s.tracer</a:t>
            </a:r>
            <a:r>
              <a:rPr lang="en-US" sz="2000" dirty="0"/>
              <a:t>(0) at the start of the program and writing </a:t>
            </a:r>
            <a:r>
              <a:rPr lang="en-US" sz="2000" dirty="0" err="1"/>
              <a:t>s.update</a:t>
            </a:r>
            <a:r>
              <a:rPr lang="en-US" sz="2000" dirty="0"/>
              <a:t>() whenever we want the screen to update</a:t>
            </a:r>
          </a:p>
          <a:p>
            <a:r>
              <a:rPr lang="en-US" sz="2000" dirty="0"/>
              <a:t>Let’s update the screen inside a while loop that plays if the condition </a:t>
            </a:r>
            <a:r>
              <a:rPr lang="en-US" sz="2000" dirty="0" err="1"/>
              <a:t>game_is_on</a:t>
            </a:r>
            <a:r>
              <a:rPr lang="en-US" sz="2000" dirty="0"/>
              <a:t> = True</a:t>
            </a:r>
          </a:p>
          <a:p>
            <a:pPr marL="0" indent="0">
              <a:buNone/>
            </a:pPr>
            <a:endParaRPr lang="en-US" sz="2000" dirty="0"/>
          </a:p>
        </p:txBody>
      </p:sp>
      <p:pic>
        <p:nvPicPr>
          <p:cNvPr id="5" name="Picture 4">
            <a:extLst>
              <a:ext uri="{FF2B5EF4-FFF2-40B4-BE49-F238E27FC236}">
                <a16:creationId xmlns:a16="http://schemas.microsoft.com/office/drawing/2014/main" id="{5371EDA5-7AFA-9D71-0E95-B14F7E320168}"/>
              </a:ext>
            </a:extLst>
          </p:cNvPr>
          <p:cNvPicPr>
            <a:picLocks noChangeAspect="1"/>
          </p:cNvPicPr>
          <p:nvPr/>
        </p:nvPicPr>
        <p:blipFill>
          <a:blip r:embed="rId2"/>
          <a:stretch>
            <a:fillRect/>
          </a:stretch>
        </p:blipFill>
        <p:spPr>
          <a:xfrm>
            <a:off x="7443538" y="3588629"/>
            <a:ext cx="2775284" cy="1108042"/>
          </a:xfrm>
          <a:prstGeom prst="rect">
            <a:avLst/>
          </a:prstGeom>
        </p:spPr>
      </p:pic>
    </p:spTree>
    <p:extLst>
      <p:ext uri="{BB962C8B-B14F-4D97-AF65-F5344CB8AC3E}">
        <p14:creationId xmlns:p14="http://schemas.microsoft.com/office/powerpoint/2010/main" val="866816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C7925-4BFD-B006-B9E9-1300707DE367}"/>
              </a:ext>
            </a:extLst>
          </p:cNvPr>
          <p:cNvSpPr>
            <a:spLocks noGrp="1"/>
          </p:cNvSpPr>
          <p:nvPr>
            <p:ph type="title"/>
          </p:nvPr>
        </p:nvSpPr>
        <p:spPr>
          <a:xfrm>
            <a:off x="612648" y="1078992"/>
            <a:ext cx="6268770" cy="1536192"/>
          </a:xfrm>
        </p:spPr>
        <p:txBody>
          <a:bodyPr anchor="b">
            <a:normAutofit/>
          </a:bodyPr>
          <a:lstStyle/>
          <a:p>
            <a:r>
              <a:rPr lang="en-US" sz="5200"/>
              <a:t>Step 3: Create Another Paddle</a:t>
            </a:r>
          </a:p>
        </p:txBody>
      </p:sp>
      <p:sp>
        <p:nvSpPr>
          <p:cNvPr id="3" name="Content Placeholder 2">
            <a:extLst>
              <a:ext uri="{FF2B5EF4-FFF2-40B4-BE49-F238E27FC236}">
                <a16:creationId xmlns:a16="http://schemas.microsoft.com/office/drawing/2014/main" id="{4D9110D0-F244-C3F6-6320-D3DCA8AD3408}"/>
              </a:ext>
            </a:extLst>
          </p:cNvPr>
          <p:cNvSpPr>
            <a:spLocks noGrp="1"/>
          </p:cNvSpPr>
          <p:nvPr>
            <p:ph idx="1"/>
          </p:nvPr>
        </p:nvSpPr>
        <p:spPr>
          <a:xfrm>
            <a:off x="639270" y="3355848"/>
            <a:ext cx="6244957" cy="2825496"/>
          </a:xfrm>
        </p:spPr>
        <p:txBody>
          <a:bodyPr>
            <a:normAutofit fontScale="92500" lnSpcReduction="10000"/>
          </a:bodyPr>
          <a:lstStyle/>
          <a:p>
            <a:r>
              <a:rPr lang="en-US" sz="2200" dirty="0"/>
              <a:t>To create more than one paddle, let’s create a paddle class</a:t>
            </a:r>
          </a:p>
          <a:p>
            <a:r>
              <a:rPr lang="en-US" sz="2200" dirty="0"/>
              <a:t>To do this, we’ll create a Paddle class in a new Python file, and we’ll move all our paddle code from our main.py file to our new paddle.py file</a:t>
            </a:r>
          </a:p>
          <a:p>
            <a:r>
              <a:rPr lang="en-US" sz="2200" dirty="0"/>
              <a:t>Let’s also make the paddle class inherit from the Turtle class</a:t>
            </a:r>
          </a:p>
          <a:p>
            <a:r>
              <a:rPr lang="en-US" sz="2200" dirty="0"/>
              <a:t>Then, we can replace our code in our main.py file by importing our new paddle object</a:t>
            </a:r>
          </a:p>
        </p:txBody>
      </p:sp>
      <p:pic>
        <p:nvPicPr>
          <p:cNvPr id="5" name="Picture 4">
            <a:extLst>
              <a:ext uri="{FF2B5EF4-FFF2-40B4-BE49-F238E27FC236}">
                <a16:creationId xmlns:a16="http://schemas.microsoft.com/office/drawing/2014/main" id="{CD52209B-E39B-04F4-5115-CA72095422A5}"/>
              </a:ext>
            </a:extLst>
          </p:cNvPr>
          <p:cNvPicPr>
            <a:picLocks noChangeAspect="1"/>
          </p:cNvPicPr>
          <p:nvPr/>
        </p:nvPicPr>
        <p:blipFill rotWithShape="1">
          <a:blip r:embed="rId2"/>
          <a:srcRect r="19310" b="3"/>
          <a:stretch/>
        </p:blipFill>
        <p:spPr>
          <a:xfrm>
            <a:off x="7684007" y="603504"/>
            <a:ext cx="4050792" cy="5577840"/>
          </a:xfrm>
          <a:prstGeom prst="rect">
            <a:avLst/>
          </a:prstGeom>
        </p:spPr>
      </p:pic>
    </p:spTree>
    <p:extLst>
      <p:ext uri="{BB962C8B-B14F-4D97-AF65-F5344CB8AC3E}">
        <p14:creationId xmlns:p14="http://schemas.microsoft.com/office/powerpoint/2010/main" val="1227310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5172F-4291-0CB9-3DAE-2C24D76459CC}"/>
              </a:ext>
            </a:extLst>
          </p:cNvPr>
          <p:cNvSpPr>
            <a:spLocks noGrp="1"/>
          </p:cNvSpPr>
          <p:nvPr>
            <p:ph type="title"/>
          </p:nvPr>
        </p:nvSpPr>
        <p:spPr>
          <a:xfrm>
            <a:off x="5526156" y="365125"/>
            <a:ext cx="5827643" cy="1433433"/>
          </a:xfrm>
        </p:spPr>
        <p:txBody>
          <a:bodyPr anchor="b">
            <a:normAutofit/>
          </a:bodyPr>
          <a:lstStyle/>
          <a:p>
            <a:r>
              <a:rPr lang="en-US" dirty="0"/>
              <a:t>Adding Inputs to Our Paddle Class</a:t>
            </a:r>
          </a:p>
        </p:txBody>
      </p:sp>
      <p:pic>
        <p:nvPicPr>
          <p:cNvPr id="5" name="Picture 4">
            <a:extLst>
              <a:ext uri="{FF2B5EF4-FFF2-40B4-BE49-F238E27FC236}">
                <a16:creationId xmlns:a16="http://schemas.microsoft.com/office/drawing/2014/main" id="{B00ADDAE-D424-73B1-87C5-9842CE98FB01}"/>
              </a:ext>
            </a:extLst>
          </p:cNvPr>
          <p:cNvPicPr>
            <a:picLocks noChangeAspect="1"/>
          </p:cNvPicPr>
          <p:nvPr/>
        </p:nvPicPr>
        <p:blipFill>
          <a:blip r:embed="rId2"/>
          <a:stretch>
            <a:fillRect/>
          </a:stretch>
        </p:blipFill>
        <p:spPr>
          <a:xfrm>
            <a:off x="643466" y="3629404"/>
            <a:ext cx="4309533" cy="1756134"/>
          </a:xfrm>
          <a:prstGeom prst="rect">
            <a:avLst/>
          </a:prstGeom>
        </p:spPr>
      </p:pic>
      <p:sp>
        <p:nvSpPr>
          <p:cNvPr id="3" name="Content Placeholder 2">
            <a:extLst>
              <a:ext uri="{FF2B5EF4-FFF2-40B4-BE49-F238E27FC236}">
                <a16:creationId xmlns:a16="http://schemas.microsoft.com/office/drawing/2014/main" id="{5E113881-0BFC-2113-87F2-568C80451201}"/>
              </a:ext>
            </a:extLst>
          </p:cNvPr>
          <p:cNvSpPr>
            <a:spLocks noGrp="1"/>
          </p:cNvSpPr>
          <p:nvPr>
            <p:ph idx="1"/>
          </p:nvPr>
        </p:nvSpPr>
        <p:spPr>
          <a:xfrm>
            <a:off x="5526156" y="2055813"/>
            <a:ext cx="5827644" cy="4121149"/>
          </a:xfrm>
        </p:spPr>
        <p:txBody>
          <a:bodyPr anchor="t">
            <a:normAutofit/>
          </a:bodyPr>
          <a:lstStyle/>
          <a:p>
            <a:r>
              <a:rPr lang="en-US" sz="1900"/>
              <a:t>Right now, if we create a second paddle, both will go to the same location at the right of the screen. </a:t>
            </a:r>
          </a:p>
          <a:p>
            <a:r>
              <a:rPr lang="en-US" sz="1900"/>
              <a:t>We want to send one paddle to the left of the screen and the other paddle to the right of the screen</a:t>
            </a:r>
          </a:p>
          <a:p>
            <a:r>
              <a:rPr lang="en-US" sz="1900"/>
              <a:t>We can make both of our paddles go to different locations by adding an extra input to our __init__() function called position and use this input to change where the paddle goes</a:t>
            </a:r>
          </a:p>
          <a:p>
            <a:r>
              <a:rPr lang="en-US" sz="1900"/>
              <a:t>Then, we can set the value of this position variable in our main.py file like this:</a:t>
            </a:r>
          </a:p>
          <a:p>
            <a:pPr marL="0" indent="0">
              <a:buNone/>
            </a:pPr>
            <a:r>
              <a:rPr lang="en-US" sz="1900"/>
              <a:t>right_paddle = Paddle((350, 0))</a:t>
            </a:r>
          </a:p>
          <a:p>
            <a:pPr marL="0" indent="0">
              <a:buNone/>
            </a:pPr>
            <a:r>
              <a:rPr lang="en-US" sz="1900"/>
              <a:t>left_paddle = Paddle((-350, 0))</a:t>
            </a:r>
          </a:p>
        </p:txBody>
      </p:sp>
    </p:spTree>
    <p:extLst>
      <p:ext uri="{BB962C8B-B14F-4D97-AF65-F5344CB8AC3E}">
        <p14:creationId xmlns:p14="http://schemas.microsoft.com/office/powerpoint/2010/main" val="3878858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1746</Words>
  <Application>Microsoft Office PowerPoint</Application>
  <PresentationFormat>Widescreen</PresentationFormat>
  <Paragraphs>111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Aptos</vt:lpstr>
      <vt:lpstr>Aptos Display</vt:lpstr>
      <vt:lpstr>Arial</vt:lpstr>
      <vt:lpstr>Wingdings</vt:lpstr>
      <vt:lpstr>Office Theme</vt:lpstr>
      <vt:lpstr>Python! Day 17</vt:lpstr>
      <vt:lpstr>Project: Creating Pong</vt:lpstr>
      <vt:lpstr>Steps to Create Pong</vt:lpstr>
      <vt:lpstr>Step 1: Creating the Screen</vt:lpstr>
      <vt:lpstr>Step 2: Create a Paddle</vt:lpstr>
      <vt:lpstr>Make the Paddle Move</vt:lpstr>
      <vt:lpstr>Fix the Paddle’s Animations</vt:lpstr>
      <vt:lpstr>Step 3: Create Another Paddle</vt:lpstr>
      <vt:lpstr>Adding Inputs to Our Paddle Class</vt:lpstr>
      <vt:lpstr>Controlling Each Paddle Individually</vt:lpstr>
      <vt:lpstr>Step 4: Create the Ball and Make it Move</vt:lpstr>
      <vt:lpstr>Making the Ball Move</vt:lpstr>
      <vt:lpstr>Step 5: Detect collisions with the wall and make the ball bounce </vt:lpstr>
      <vt:lpstr>PowerPoint Presentation</vt:lpstr>
      <vt:lpstr>Step 6: Detect Collisions with the Paddles </vt:lpstr>
      <vt:lpstr>Step 7: Detect When the Paddle Misses</vt:lpstr>
      <vt:lpstr>Step 7.5: Organizing our Code</vt:lpstr>
      <vt:lpstr>Step 8: Keep the Score </vt:lpstr>
      <vt:lpstr>Updating the Scoreboard</vt:lpstr>
      <vt:lpstr>Increasing the Score</vt:lpstr>
      <vt:lpstr>Using the Scoreboard in main.py</vt:lpstr>
      <vt:lpstr>Finished with Pong!</vt:lpstr>
      <vt:lpstr>Bonus: Make the Ball Move Faster After Each Paddle Hit</vt:lpstr>
      <vt:lpstr>PowerPoint Presentation</vt:lpstr>
      <vt:lpstr>Other Things to Add to Pong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Day 17</dc:title>
  <dc:creator>Tavishi Bhatia</dc:creator>
  <cp:lastModifiedBy>Tavishi Bhatia</cp:lastModifiedBy>
  <cp:revision>2</cp:revision>
  <dcterms:created xsi:type="dcterms:W3CDTF">2024-05-08T01:12:19Z</dcterms:created>
  <dcterms:modified xsi:type="dcterms:W3CDTF">2024-05-08T01:14:27Z</dcterms:modified>
</cp:coreProperties>
</file>