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1" r:id="rId2"/>
    <p:sldId id="568" r:id="rId3"/>
    <p:sldId id="569" r:id="rId4"/>
    <p:sldId id="570" r:id="rId5"/>
    <p:sldId id="572" r:id="rId6"/>
    <p:sldId id="588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40570-F1A8-41FC-A1E4-78591C33561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B19226-CB3F-43D4-BF4B-200AFD964B45}">
      <dgm:prSet/>
      <dgm:spPr/>
      <dgm:t>
        <a:bodyPr/>
        <a:lstStyle/>
        <a:p>
          <a:r>
            <a:rPr lang="en-US" dirty="0"/>
            <a:t>Setup the project</a:t>
          </a:r>
        </a:p>
      </dgm:t>
    </dgm:pt>
    <dgm:pt modelId="{5E908797-5D82-462E-AE6B-C2ADEA48D90E}" type="parTrans" cxnId="{4A7B9AE1-03BF-44E2-9414-FC701DF9DA5E}">
      <dgm:prSet/>
      <dgm:spPr/>
      <dgm:t>
        <a:bodyPr/>
        <a:lstStyle/>
        <a:p>
          <a:endParaRPr lang="en-US"/>
        </a:p>
      </dgm:t>
    </dgm:pt>
    <dgm:pt modelId="{566246E9-8F83-485E-A407-D5C87E98039E}" type="sibTrans" cxnId="{4A7B9AE1-03BF-44E2-9414-FC701DF9DA5E}">
      <dgm:prSet/>
      <dgm:spPr/>
      <dgm:t>
        <a:bodyPr/>
        <a:lstStyle/>
        <a:p>
          <a:endParaRPr lang="en-US"/>
        </a:p>
      </dgm:t>
    </dgm:pt>
    <dgm:pt modelId="{0E4921A8-F22F-47A0-8F75-EA15A3520D67}">
      <dgm:prSet/>
      <dgm:spPr/>
      <dgm:t>
        <a:bodyPr/>
        <a:lstStyle/>
        <a:p>
          <a:r>
            <a:rPr lang="en-US"/>
            <a:t>Add the map</a:t>
          </a:r>
        </a:p>
      </dgm:t>
    </dgm:pt>
    <dgm:pt modelId="{DBB52CFA-9080-4EDC-84B2-D4A9D5A7F332}" type="parTrans" cxnId="{3B492589-B60F-4FB8-B8A2-75B48318EE36}">
      <dgm:prSet/>
      <dgm:spPr/>
      <dgm:t>
        <a:bodyPr/>
        <a:lstStyle/>
        <a:p>
          <a:endParaRPr lang="en-US"/>
        </a:p>
      </dgm:t>
    </dgm:pt>
    <dgm:pt modelId="{378680EE-5421-4D7E-9722-41046CECFCD7}" type="sibTrans" cxnId="{3B492589-B60F-4FB8-B8A2-75B48318EE36}">
      <dgm:prSet/>
      <dgm:spPr/>
      <dgm:t>
        <a:bodyPr/>
        <a:lstStyle/>
        <a:p>
          <a:endParaRPr lang="en-US"/>
        </a:p>
      </dgm:t>
    </dgm:pt>
    <dgm:pt modelId="{8FBF925A-D69F-489E-98B3-6933EE4DDFDC}">
      <dgm:prSet/>
      <dgm:spPr/>
      <dgm:t>
        <a:bodyPr/>
        <a:lstStyle/>
        <a:p>
          <a:r>
            <a:rPr lang="en-US"/>
            <a:t>Get each state’s coordinates</a:t>
          </a:r>
        </a:p>
      </dgm:t>
    </dgm:pt>
    <dgm:pt modelId="{4FC78AD7-B30B-4D26-A45D-575200014E3C}" type="parTrans" cxnId="{79A0346E-E5AC-429B-A591-04CCE91066E5}">
      <dgm:prSet/>
      <dgm:spPr/>
      <dgm:t>
        <a:bodyPr/>
        <a:lstStyle/>
        <a:p>
          <a:endParaRPr lang="en-US"/>
        </a:p>
      </dgm:t>
    </dgm:pt>
    <dgm:pt modelId="{C2A8E31C-D590-41A8-94CA-9B3CE50D872C}" type="sibTrans" cxnId="{79A0346E-E5AC-429B-A591-04CCE91066E5}">
      <dgm:prSet/>
      <dgm:spPr/>
      <dgm:t>
        <a:bodyPr/>
        <a:lstStyle/>
        <a:p>
          <a:endParaRPr lang="en-US"/>
        </a:p>
      </dgm:t>
    </dgm:pt>
    <dgm:pt modelId="{EB9D0D62-5DD7-4CC8-BB55-0D6F5A89ED29}">
      <dgm:prSet/>
      <dgm:spPr/>
      <dgm:t>
        <a:bodyPr/>
        <a:lstStyle/>
        <a:p>
          <a:r>
            <a:rPr lang="en-US"/>
            <a:t>Get the player’s state guess</a:t>
          </a:r>
        </a:p>
      </dgm:t>
    </dgm:pt>
    <dgm:pt modelId="{7FCF09F6-A24A-4D47-90DA-1A374F374DC2}" type="parTrans" cxnId="{B100C7D4-32F2-41D0-A4DA-EA8B7C74073B}">
      <dgm:prSet/>
      <dgm:spPr/>
      <dgm:t>
        <a:bodyPr/>
        <a:lstStyle/>
        <a:p>
          <a:endParaRPr lang="en-US"/>
        </a:p>
      </dgm:t>
    </dgm:pt>
    <dgm:pt modelId="{986838EC-FC92-4CFC-841F-A10EE4162F78}" type="sibTrans" cxnId="{B100C7D4-32F2-41D0-A4DA-EA8B7C74073B}">
      <dgm:prSet/>
      <dgm:spPr/>
      <dgm:t>
        <a:bodyPr/>
        <a:lstStyle/>
        <a:p>
          <a:endParaRPr lang="en-US"/>
        </a:p>
      </dgm:t>
    </dgm:pt>
    <dgm:pt modelId="{B4222391-2F0E-4EE1-9B57-0D92A3F90679}">
      <dgm:prSet/>
      <dgm:spPr/>
      <dgm:t>
        <a:bodyPr/>
        <a:lstStyle/>
        <a:p>
          <a:r>
            <a:rPr lang="en-US"/>
            <a:t>Add state labels when the user guesses correctly</a:t>
          </a:r>
        </a:p>
      </dgm:t>
    </dgm:pt>
    <dgm:pt modelId="{43B1756C-EDE8-405C-9328-EF54F33D53BD}" type="parTrans" cxnId="{BF75E04B-5D10-4BBF-A556-0ADE1552AC8E}">
      <dgm:prSet/>
      <dgm:spPr/>
      <dgm:t>
        <a:bodyPr/>
        <a:lstStyle/>
        <a:p>
          <a:endParaRPr lang="en-US"/>
        </a:p>
      </dgm:t>
    </dgm:pt>
    <dgm:pt modelId="{EAE2A4E8-8464-4029-AC45-1B803626BAA3}" type="sibTrans" cxnId="{BF75E04B-5D10-4BBF-A556-0ADE1552AC8E}">
      <dgm:prSet/>
      <dgm:spPr/>
      <dgm:t>
        <a:bodyPr/>
        <a:lstStyle/>
        <a:p>
          <a:endParaRPr lang="en-US"/>
        </a:p>
      </dgm:t>
    </dgm:pt>
    <dgm:pt modelId="{957262C2-D5F5-4163-B56B-0C649DB901EB}">
      <dgm:prSet/>
      <dgm:spPr/>
      <dgm:t>
        <a:bodyPr/>
        <a:lstStyle/>
        <a:p>
          <a:r>
            <a:rPr lang="en-US"/>
            <a:t>Make the code repeat</a:t>
          </a:r>
        </a:p>
      </dgm:t>
    </dgm:pt>
    <dgm:pt modelId="{882AA366-906C-4E26-A8D3-3B0269FC399D}" type="parTrans" cxnId="{192F936C-0434-4380-9048-0AD7EBCD30CF}">
      <dgm:prSet/>
      <dgm:spPr/>
      <dgm:t>
        <a:bodyPr/>
        <a:lstStyle/>
        <a:p>
          <a:endParaRPr lang="en-US"/>
        </a:p>
      </dgm:t>
    </dgm:pt>
    <dgm:pt modelId="{8A64EB0F-F2E5-4704-8AA7-3EF669C6C6F0}" type="sibTrans" cxnId="{192F936C-0434-4380-9048-0AD7EBCD30CF}">
      <dgm:prSet/>
      <dgm:spPr/>
      <dgm:t>
        <a:bodyPr/>
        <a:lstStyle/>
        <a:p>
          <a:endParaRPr lang="en-US"/>
        </a:p>
      </dgm:t>
    </dgm:pt>
    <dgm:pt modelId="{39A0AEE2-11DD-4A17-8778-991DDA4C9725}">
      <dgm:prSet/>
      <dgm:spPr/>
      <dgm:t>
        <a:bodyPr/>
        <a:lstStyle/>
        <a:p>
          <a:r>
            <a:rPr lang="en-US"/>
            <a:t>Make our text input box more accepting</a:t>
          </a:r>
        </a:p>
      </dgm:t>
    </dgm:pt>
    <dgm:pt modelId="{C234AFAE-FBC2-4770-9B9C-37FCF23A9F8C}" type="parTrans" cxnId="{AD7193EB-2695-4B34-9DD6-34D751BDB013}">
      <dgm:prSet/>
      <dgm:spPr/>
      <dgm:t>
        <a:bodyPr/>
        <a:lstStyle/>
        <a:p>
          <a:endParaRPr lang="en-US"/>
        </a:p>
      </dgm:t>
    </dgm:pt>
    <dgm:pt modelId="{4598129A-B541-45D6-BE0A-A671900413FF}" type="sibTrans" cxnId="{AD7193EB-2695-4B34-9DD6-34D751BDB013}">
      <dgm:prSet/>
      <dgm:spPr/>
      <dgm:t>
        <a:bodyPr/>
        <a:lstStyle/>
        <a:p>
          <a:endParaRPr lang="en-US"/>
        </a:p>
      </dgm:t>
    </dgm:pt>
    <dgm:pt modelId="{1DF5AD82-B8B7-45D7-A7CF-FD13BBD9C325}">
      <dgm:prSet/>
      <dgm:spPr/>
      <dgm:t>
        <a:bodyPr/>
        <a:lstStyle/>
        <a:p>
          <a:r>
            <a:rPr lang="en-US"/>
            <a:t>Allow the player to exit the game</a:t>
          </a:r>
        </a:p>
      </dgm:t>
    </dgm:pt>
    <dgm:pt modelId="{143B48CD-135A-4433-AEB2-1B505D9F2029}" type="parTrans" cxnId="{E72ADB3C-E179-443B-B80B-8B60E02AC62F}">
      <dgm:prSet/>
      <dgm:spPr/>
      <dgm:t>
        <a:bodyPr/>
        <a:lstStyle/>
        <a:p>
          <a:endParaRPr lang="en-US"/>
        </a:p>
      </dgm:t>
    </dgm:pt>
    <dgm:pt modelId="{04A8B0D5-6423-40F5-8B17-611FF7A65100}" type="sibTrans" cxnId="{E72ADB3C-E179-443B-B80B-8B60E02AC62F}">
      <dgm:prSet/>
      <dgm:spPr/>
      <dgm:t>
        <a:bodyPr/>
        <a:lstStyle/>
        <a:p>
          <a:endParaRPr lang="en-US"/>
        </a:p>
      </dgm:t>
    </dgm:pt>
    <dgm:pt modelId="{EC2708DE-1727-4EE7-B81C-5DDA097A5684}">
      <dgm:prSet/>
      <dgm:spPr/>
      <dgm:t>
        <a:bodyPr/>
        <a:lstStyle/>
        <a:p>
          <a:r>
            <a:rPr lang="en-US"/>
            <a:t>Asses the player’s performance</a:t>
          </a:r>
        </a:p>
      </dgm:t>
    </dgm:pt>
    <dgm:pt modelId="{54A17F1D-39E6-4868-BC5E-73A22FDC9FCC}" type="parTrans" cxnId="{7641AC1C-C608-4C30-B90F-D5E66651618E}">
      <dgm:prSet/>
      <dgm:spPr/>
      <dgm:t>
        <a:bodyPr/>
        <a:lstStyle/>
        <a:p>
          <a:endParaRPr lang="en-US"/>
        </a:p>
      </dgm:t>
    </dgm:pt>
    <dgm:pt modelId="{E5238E1D-9294-456C-8EE0-3AC519286E13}" type="sibTrans" cxnId="{7641AC1C-C608-4C30-B90F-D5E66651618E}">
      <dgm:prSet/>
      <dgm:spPr/>
      <dgm:t>
        <a:bodyPr/>
        <a:lstStyle/>
        <a:p>
          <a:endParaRPr lang="en-US"/>
        </a:p>
      </dgm:t>
    </dgm:pt>
    <dgm:pt modelId="{7773A7AE-199E-431A-9FBA-A349D65771AB}">
      <dgm:prSet/>
      <dgm:spPr/>
      <dgm:t>
        <a:bodyPr/>
        <a:lstStyle/>
        <a:p>
          <a:r>
            <a:rPr lang="en-US"/>
            <a:t>Final touches</a:t>
          </a:r>
        </a:p>
      </dgm:t>
    </dgm:pt>
    <dgm:pt modelId="{F99C674C-E05D-475B-837A-8F1D5173F716}" type="parTrans" cxnId="{386FACF9-6026-4F21-A01E-2E6168F363A5}">
      <dgm:prSet/>
      <dgm:spPr/>
      <dgm:t>
        <a:bodyPr/>
        <a:lstStyle/>
        <a:p>
          <a:endParaRPr lang="en-US"/>
        </a:p>
      </dgm:t>
    </dgm:pt>
    <dgm:pt modelId="{5A2CEEA0-03BF-43F0-B667-8C5DFFDE5D85}" type="sibTrans" cxnId="{386FACF9-6026-4F21-A01E-2E6168F363A5}">
      <dgm:prSet/>
      <dgm:spPr/>
      <dgm:t>
        <a:bodyPr/>
        <a:lstStyle/>
        <a:p>
          <a:endParaRPr lang="en-US"/>
        </a:p>
      </dgm:t>
    </dgm:pt>
    <dgm:pt modelId="{D763A04B-3410-4B8A-AD95-2BAE55C9DE1B}" type="pres">
      <dgm:prSet presAssocID="{E1D40570-F1A8-41FC-A1E4-78591C33561E}" presName="linear" presStyleCnt="0">
        <dgm:presLayoutVars>
          <dgm:animLvl val="lvl"/>
          <dgm:resizeHandles val="exact"/>
        </dgm:presLayoutVars>
      </dgm:prSet>
      <dgm:spPr/>
    </dgm:pt>
    <dgm:pt modelId="{3E4EBEF2-D84A-4B1E-AE3F-9842F9BCA5D1}" type="pres">
      <dgm:prSet presAssocID="{3EB19226-CB3F-43D4-BF4B-200AFD964B45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D27DF3A6-3A69-4BF4-BA7F-7393AF9F23CA}" type="pres">
      <dgm:prSet presAssocID="{566246E9-8F83-485E-A407-D5C87E98039E}" presName="spacer" presStyleCnt="0"/>
      <dgm:spPr/>
    </dgm:pt>
    <dgm:pt modelId="{3CAA1D9F-2307-4444-A344-A808CA61AAD7}" type="pres">
      <dgm:prSet presAssocID="{0E4921A8-F22F-47A0-8F75-EA15A3520D67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8C3FAA77-52B5-40F7-A824-2E3E2F9C891F}" type="pres">
      <dgm:prSet presAssocID="{378680EE-5421-4D7E-9722-41046CECFCD7}" presName="spacer" presStyleCnt="0"/>
      <dgm:spPr/>
    </dgm:pt>
    <dgm:pt modelId="{988BCF23-3B0D-43FA-850E-7D69CFC895E9}" type="pres">
      <dgm:prSet presAssocID="{8FBF925A-D69F-489E-98B3-6933EE4DDFDC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8EF0DE32-E77C-4CF9-8F39-607EA9854117}" type="pres">
      <dgm:prSet presAssocID="{C2A8E31C-D590-41A8-94CA-9B3CE50D872C}" presName="spacer" presStyleCnt="0"/>
      <dgm:spPr/>
    </dgm:pt>
    <dgm:pt modelId="{2FD0CE5B-D264-46F6-8F51-36E27637F3B1}" type="pres">
      <dgm:prSet presAssocID="{EB9D0D62-5DD7-4CC8-BB55-0D6F5A89ED29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80AF23FB-2105-48F7-B19F-8255D414A40F}" type="pres">
      <dgm:prSet presAssocID="{986838EC-FC92-4CFC-841F-A10EE4162F78}" presName="spacer" presStyleCnt="0"/>
      <dgm:spPr/>
    </dgm:pt>
    <dgm:pt modelId="{F49881B3-03CC-4E8B-899F-026F25EFB5F6}" type="pres">
      <dgm:prSet presAssocID="{B4222391-2F0E-4EE1-9B57-0D92A3F90679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4B0340B8-7F60-4639-8E96-BED3D32C9DFE}" type="pres">
      <dgm:prSet presAssocID="{EAE2A4E8-8464-4029-AC45-1B803626BAA3}" presName="spacer" presStyleCnt="0"/>
      <dgm:spPr/>
    </dgm:pt>
    <dgm:pt modelId="{CC140163-0CC4-44AA-B69D-2ED3766558FD}" type="pres">
      <dgm:prSet presAssocID="{957262C2-D5F5-4163-B56B-0C649DB901EB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9CC2CC4F-8082-4088-A24F-ADECB50863A5}" type="pres">
      <dgm:prSet presAssocID="{8A64EB0F-F2E5-4704-8AA7-3EF669C6C6F0}" presName="spacer" presStyleCnt="0"/>
      <dgm:spPr/>
    </dgm:pt>
    <dgm:pt modelId="{538A18E8-0855-416B-9F34-5085DA182F8D}" type="pres">
      <dgm:prSet presAssocID="{39A0AEE2-11DD-4A17-8778-991DDA4C9725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1BA76D3A-5477-41C1-AC74-E9E5A03C3F9C}" type="pres">
      <dgm:prSet presAssocID="{4598129A-B541-45D6-BE0A-A671900413FF}" presName="spacer" presStyleCnt="0"/>
      <dgm:spPr/>
    </dgm:pt>
    <dgm:pt modelId="{CC5BA7CC-4705-4214-B178-1680856AC755}" type="pres">
      <dgm:prSet presAssocID="{1DF5AD82-B8B7-45D7-A7CF-FD13BBD9C325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6D058DB4-9893-496F-B391-7474FF022021}" type="pres">
      <dgm:prSet presAssocID="{04A8B0D5-6423-40F5-8B17-611FF7A65100}" presName="spacer" presStyleCnt="0"/>
      <dgm:spPr/>
    </dgm:pt>
    <dgm:pt modelId="{3F01B884-6F29-4944-809C-613B5F0E4F70}" type="pres">
      <dgm:prSet presAssocID="{EC2708DE-1727-4EE7-B81C-5DDA097A568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72B8211-06C5-4052-A3C4-8D40DFDD4AA7}" type="pres">
      <dgm:prSet presAssocID="{E5238E1D-9294-456C-8EE0-3AC519286E13}" presName="spacer" presStyleCnt="0"/>
      <dgm:spPr/>
    </dgm:pt>
    <dgm:pt modelId="{4BDAA561-237F-4FAC-B1A8-1B054168829A}" type="pres">
      <dgm:prSet presAssocID="{7773A7AE-199E-431A-9FBA-A349D65771AB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E71F0E08-2BB7-4A70-8C3A-0507BE4CE2AD}" type="presOf" srcId="{1DF5AD82-B8B7-45D7-A7CF-FD13BBD9C325}" destId="{CC5BA7CC-4705-4214-B178-1680856AC755}" srcOrd="0" destOrd="0" presId="urn:microsoft.com/office/officeart/2005/8/layout/vList2"/>
    <dgm:cxn modelId="{7641AC1C-C608-4C30-B90F-D5E66651618E}" srcId="{E1D40570-F1A8-41FC-A1E4-78591C33561E}" destId="{EC2708DE-1727-4EE7-B81C-5DDA097A5684}" srcOrd="8" destOrd="0" parTransId="{54A17F1D-39E6-4868-BC5E-73A22FDC9FCC}" sibTransId="{E5238E1D-9294-456C-8EE0-3AC519286E13}"/>
    <dgm:cxn modelId="{BF681A27-0875-48F1-983F-E30C825F4640}" type="presOf" srcId="{B4222391-2F0E-4EE1-9B57-0D92A3F90679}" destId="{F49881B3-03CC-4E8B-899F-026F25EFB5F6}" srcOrd="0" destOrd="0" presId="urn:microsoft.com/office/officeart/2005/8/layout/vList2"/>
    <dgm:cxn modelId="{3C675D2A-1092-4D81-B9DB-163C8779C1AE}" type="presOf" srcId="{EB9D0D62-5DD7-4CC8-BB55-0D6F5A89ED29}" destId="{2FD0CE5B-D264-46F6-8F51-36E27637F3B1}" srcOrd="0" destOrd="0" presId="urn:microsoft.com/office/officeart/2005/8/layout/vList2"/>
    <dgm:cxn modelId="{BDDFE52F-E937-4D5F-8575-4EB3EE766090}" type="presOf" srcId="{E1D40570-F1A8-41FC-A1E4-78591C33561E}" destId="{D763A04B-3410-4B8A-AD95-2BAE55C9DE1B}" srcOrd="0" destOrd="0" presId="urn:microsoft.com/office/officeart/2005/8/layout/vList2"/>
    <dgm:cxn modelId="{E72ADB3C-E179-443B-B80B-8B60E02AC62F}" srcId="{E1D40570-F1A8-41FC-A1E4-78591C33561E}" destId="{1DF5AD82-B8B7-45D7-A7CF-FD13BBD9C325}" srcOrd="7" destOrd="0" parTransId="{143B48CD-135A-4433-AEB2-1B505D9F2029}" sibTransId="{04A8B0D5-6423-40F5-8B17-611FF7A65100}"/>
    <dgm:cxn modelId="{BF75E04B-5D10-4BBF-A556-0ADE1552AC8E}" srcId="{E1D40570-F1A8-41FC-A1E4-78591C33561E}" destId="{B4222391-2F0E-4EE1-9B57-0D92A3F90679}" srcOrd="4" destOrd="0" parTransId="{43B1756C-EDE8-405C-9328-EF54F33D53BD}" sibTransId="{EAE2A4E8-8464-4029-AC45-1B803626BAA3}"/>
    <dgm:cxn modelId="{192F936C-0434-4380-9048-0AD7EBCD30CF}" srcId="{E1D40570-F1A8-41FC-A1E4-78591C33561E}" destId="{957262C2-D5F5-4163-B56B-0C649DB901EB}" srcOrd="5" destOrd="0" parTransId="{882AA366-906C-4E26-A8D3-3B0269FC399D}" sibTransId="{8A64EB0F-F2E5-4704-8AA7-3EF669C6C6F0}"/>
    <dgm:cxn modelId="{79A0346E-E5AC-429B-A591-04CCE91066E5}" srcId="{E1D40570-F1A8-41FC-A1E4-78591C33561E}" destId="{8FBF925A-D69F-489E-98B3-6933EE4DDFDC}" srcOrd="2" destOrd="0" parTransId="{4FC78AD7-B30B-4D26-A45D-575200014E3C}" sibTransId="{C2A8E31C-D590-41A8-94CA-9B3CE50D872C}"/>
    <dgm:cxn modelId="{DF00107A-01AE-44AC-93A4-0177F73F2D4F}" type="presOf" srcId="{3EB19226-CB3F-43D4-BF4B-200AFD964B45}" destId="{3E4EBEF2-D84A-4B1E-AE3F-9842F9BCA5D1}" srcOrd="0" destOrd="0" presId="urn:microsoft.com/office/officeart/2005/8/layout/vList2"/>
    <dgm:cxn modelId="{3B492589-B60F-4FB8-B8A2-75B48318EE36}" srcId="{E1D40570-F1A8-41FC-A1E4-78591C33561E}" destId="{0E4921A8-F22F-47A0-8F75-EA15A3520D67}" srcOrd="1" destOrd="0" parTransId="{DBB52CFA-9080-4EDC-84B2-D4A9D5A7F332}" sibTransId="{378680EE-5421-4D7E-9722-41046CECFCD7}"/>
    <dgm:cxn modelId="{E9323896-6BD2-4F4C-A07F-192C5FD228EE}" type="presOf" srcId="{EC2708DE-1727-4EE7-B81C-5DDA097A5684}" destId="{3F01B884-6F29-4944-809C-613B5F0E4F70}" srcOrd="0" destOrd="0" presId="urn:microsoft.com/office/officeart/2005/8/layout/vList2"/>
    <dgm:cxn modelId="{386271A8-C924-46BF-BA32-5B2DAFB810A3}" type="presOf" srcId="{39A0AEE2-11DD-4A17-8778-991DDA4C9725}" destId="{538A18E8-0855-416B-9F34-5085DA182F8D}" srcOrd="0" destOrd="0" presId="urn:microsoft.com/office/officeart/2005/8/layout/vList2"/>
    <dgm:cxn modelId="{ECB7D6A9-E91B-4499-A549-2261DADBF3BF}" type="presOf" srcId="{957262C2-D5F5-4163-B56B-0C649DB901EB}" destId="{CC140163-0CC4-44AA-B69D-2ED3766558FD}" srcOrd="0" destOrd="0" presId="urn:microsoft.com/office/officeart/2005/8/layout/vList2"/>
    <dgm:cxn modelId="{325261AE-5E91-4406-8700-C31D0717747B}" type="presOf" srcId="{8FBF925A-D69F-489E-98B3-6933EE4DDFDC}" destId="{988BCF23-3B0D-43FA-850E-7D69CFC895E9}" srcOrd="0" destOrd="0" presId="urn:microsoft.com/office/officeart/2005/8/layout/vList2"/>
    <dgm:cxn modelId="{9F194DB1-A55A-470D-9D6A-3840E6F73B84}" type="presOf" srcId="{0E4921A8-F22F-47A0-8F75-EA15A3520D67}" destId="{3CAA1D9F-2307-4444-A344-A808CA61AAD7}" srcOrd="0" destOrd="0" presId="urn:microsoft.com/office/officeart/2005/8/layout/vList2"/>
    <dgm:cxn modelId="{5E62BFD0-C142-4D5E-A870-9D9BBC0CB76F}" type="presOf" srcId="{7773A7AE-199E-431A-9FBA-A349D65771AB}" destId="{4BDAA561-237F-4FAC-B1A8-1B054168829A}" srcOrd="0" destOrd="0" presId="urn:microsoft.com/office/officeart/2005/8/layout/vList2"/>
    <dgm:cxn modelId="{B100C7D4-32F2-41D0-A4DA-EA8B7C74073B}" srcId="{E1D40570-F1A8-41FC-A1E4-78591C33561E}" destId="{EB9D0D62-5DD7-4CC8-BB55-0D6F5A89ED29}" srcOrd="3" destOrd="0" parTransId="{7FCF09F6-A24A-4D47-90DA-1A374F374DC2}" sibTransId="{986838EC-FC92-4CFC-841F-A10EE4162F78}"/>
    <dgm:cxn modelId="{4A7B9AE1-03BF-44E2-9414-FC701DF9DA5E}" srcId="{E1D40570-F1A8-41FC-A1E4-78591C33561E}" destId="{3EB19226-CB3F-43D4-BF4B-200AFD964B45}" srcOrd="0" destOrd="0" parTransId="{5E908797-5D82-462E-AE6B-C2ADEA48D90E}" sibTransId="{566246E9-8F83-485E-A407-D5C87E98039E}"/>
    <dgm:cxn modelId="{AD7193EB-2695-4B34-9DD6-34D751BDB013}" srcId="{E1D40570-F1A8-41FC-A1E4-78591C33561E}" destId="{39A0AEE2-11DD-4A17-8778-991DDA4C9725}" srcOrd="6" destOrd="0" parTransId="{C234AFAE-FBC2-4770-9B9C-37FCF23A9F8C}" sibTransId="{4598129A-B541-45D6-BE0A-A671900413FF}"/>
    <dgm:cxn modelId="{386FACF9-6026-4F21-A01E-2E6168F363A5}" srcId="{E1D40570-F1A8-41FC-A1E4-78591C33561E}" destId="{7773A7AE-199E-431A-9FBA-A349D65771AB}" srcOrd="9" destOrd="0" parTransId="{F99C674C-E05D-475B-837A-8F1D5173F716}" sibTransId="{5A2CEEA0-03BF-43F0-B667-8C5DFFDE5D85}"/>
    <dgm:cxn modelId="{8DE37DAB-A2D5-4026-B293-87FB8CC39E6C}" type="presParOf" srcId="{D763A04B-3410-4B8A-AD95-2BAE55C9DE1B}" destId="{3E4EBEF2-D84A-4B1E-AE3F-9842F9BCA5D1}" srcOrd="0" destOrd="0" presId="urn:microsoft.com/office/officeart/2005/8/layout/vList2"/>
    <dgm:cxn modelId="{535CD9B4-33E6-40B8-83A1-57F6BB8272BB}" type="presParOf" srcId="{D763A04B-3410-4B8A-AD95-2BAE55C9DE1B}" destId="{D27DF3A6-3A69-4BF4-BA7F-7393AF9F23CA}" srcOrd="1" destOrd="0" presId="urn:microsoft.com/office/officeart/2005/8/layout/vList2"/>
    <dgm:cxn modelId="{81782775-505D-4AD8-B311-E17644574A10}" type="presParOf" srcId="{D763A04B-3410-4B8A-AD95-2BAE55C9DE1B}" destId="{3CAA1D9F-2307-4444-A344-A808CA61AAD7}" srcOrd="2" destOrd="0" presId="urn:microsoft.com/office/officeart/2005/8/layout/vList2"/>
    <dgm:cxn modelId="{4E1F038D-507E-47B9-895D-4271FD8CA8FE}" type="presParOf" srcId="{D763A04B-3410-4B8A-AD95-2BAE55C9DE1B}" destId="{8C3FAA77-52B5-40F7-A824-2E3E2F9C891F}" srcOrd="3" destOrd="0" presId="urn:microsoft.com/office/officeart/2005/8/layout/vList2"/>
    <dgm:cxn modelId="{68A7B435-7210-4CBD-827A-9F66E75D9F25}" type="presParOf" srcId="{D763A04B-3410-4B8A-AD95-2BAE55C9DE1B}" destId="{988BCF23-3B0D-43FA-850E-7D69CFC895E9}" srcOrd="4" destOrd="0" presId="urn:microsoft.com/office/officeart/2005/8/layout/vList2"/>
    <dgm:cxn modelId="{0FCA4126-807A-464A-A171-02DE2F09E1F9}" type="presParOf" srcId="{D763A04B-3410-4B8A-AD95-2BAE55C9DE1B}" destId="{8EF0DE32-E77C-4CF9-8F39-607EA9854117}" srcOrd="5" destOrd="0" presId="urn:microsoft.com/office/officeart/2005/8/layout/vList2"/>
    <dgm:cxn modelId="{333BB23E-1859-4AAB-A764-4794D479ACE4}" type="presParOf" srcId="{D763A04B-3410-4B8A-AD95-2BAE55C9DE1B}" destId="{2FD0CE5B-D264-46F6-8F51-36E27637F3B1}" srcOrd="6" destOrd="0" presId="urn:microsoft.com/office/officeart/2005/8/layout/vList2"/>
    <dgm:cxn modelId="{19F7D42B-045C-4F08-A64C-36E370759A11}" type="presParOf" srcId="{D763A04B-3410-4B8A-AD95-2BAE55C9DE1B}" destId="{80AF23FB-2105-48F7-B19F-8255D414A40F}" srcOrd="7" destOrd="0" presId="urn:microsoft.com/office/officeart/2005/8/layout/vList2"/>
    <dgm:cxn modelId="{A81BCF27-F097-4198-827F-F8CC56C4200A}" type="presParOf" srcId="{D763A04B-3410-4B8A-AD95-2BAE55C9DE1B}" destId="{F49881B3-03CC-4E8B-899F-026F25EFB5F6}" srcOrd="8" destOrd="0" presId="urn:microsoft.com/office/officeart/2005/8/layout/vList2"/>
    <dgm:cxn modelId="{C2E77ED0-4D59-4934-A78E-B89949D10828}" type="presParOf" srcId="{D763A04B-3410-4B8A-AD95-2BAE55C9DE1B}" destId="{4B0340B8-7F60-4639-8E96-BED3D32C9DFE}" srcOrd="9" destOrd="0" presId="urn:microsoft.com/office/officeart/2005/8/layout/vList2"/>
    <dgm:cxn modelId="{B5C1A43D-5221-4811-A680-2EA97351B800}" type="presParOf" srcId="{D763A04B-3410-4B8A-AD95-2BAE55C9DE1B}" destId="{CC140163-0CC4-44AA-B69D-2ED3766558FD}" srcOrd="10" destOrd="0" presId="urn:microsoft.com/office/officeart/2005/8/layout/vList2"/>
    <dgm:cxn modelId="{5F7E24D4-D12C-4FAD-A319-C15D076FDFC6}" type="presParOf" srcId="{D763A04B-3410-4B8A-AD95-2BAE55C9DE1B}" destId="{9CC2CC4F-8082-4088-A24F-ADECB50863A5}" srcOrd="11" destOrd="0" presId="urn:microsoft.com/office/officeart/2005/8/layout/vList2"/>
    <dgm:cxn modelId="{80E55E6A-D841-45F0-90A1-5B8440224AFF}" type="presParOf" srcId="{D763A04B-3410-4B8A-AD95-2BAE55C9DE1B}" destId="{538A18E8-0855-416B-9F34-5085DA182F8D}" srcOrd="12" destOrd="0" presId="urn:microsoft.com/office/officeart/2005/8/layout/vList2"/>
    <dgm:cxn modelId="{EF8343E0-99F5-4599-A4D5-5ED7D55FA34E}" type="presParOf" srcId="{D763A04B-3410-4B8A-AD95-2BAE55C9DE1B}" destId="{1BA76D3A-5477-41C1-AC74-E9E5A03C3F9C}" srcOrd="13" destOrd="0" presId="urn:microsoft.com/office/officeart/2005/8/layout/vList2"/>
    <dgm:cxn modelId="{62023770-7F8B-40AB-9978-687B6B3E7AF0}" type="presParOf" srcId="{D763A04B-3410-4B8A-AD95-2BAE55C9DE1B}" destId="{CC5BA7CC-4705-4214-B178-1680856AC755}" srcOrd="14" destOrd="0" presId="urn:microsoft.com/office/officeart/2005/8/layout/vList2"/>
    <dgm:cxn modelId="{DADFC9B4-47ED-428F-935C-90527D3A599F}" type="presParOf" srcId="{D763A04B-3410-4B8A-AD95-2BAE55C9DE1B}" destId="{6D058DB4-9893-496F-B391-7474FF022021}" srcOrd="15" destOrd="0" presId="urn:microsoft.com/office/officeart/2005/8/layout/vList2"/>
    <dgm:cxn modelId="{6BBF5A78-237E-4ACE-AD19-DD7E0FEE234C}" type="presParOf" srcId="{D763A04B-3410-4B8A-AD95-2BAE55C9DE1B}" destId="{3F01B884-6F29-4944-809C-613B5F0E4F70}" srcOrd="16" destOrd="0" presId="urn:microsoft.com/office/officeart/2005/8/layout/vList2"/>
    <dgm:cxn modelId="{E5EBB660-2B49-4038-BC5C-8AD72723A1A9}" type="presParOf" srcId="{D763A04B-3410-4B8A-AD95-2BAE55C9DE1B}" destId="{372B8211-06C5-4052-A3C4-8D40DFDD4AA7}" srcOrd="17" destOrd="0" presId="urn:microsoft.com/office/officeart/2005/8/layout/vList2"/>
    <dgm:cxn modelId="{40B56361-8B27-4A26-B5E8-CBB8AEE807EB}" type="presParOf" srcId="{D763A04B-3410-4B8A-AD95-2BAE55C9DE1B}" destId="{4BDAA561-237F-4FAC-B1A8-1B054168829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EBEF2-D84A-4B1E-AE3F-9842F9BCA5D1}">
      <dsp:nvSpPr>
        <dsp:cNvPr id="0" name=""/>
        <dsp:cNvSpPr/>
      </dsp:nvSpPr>
      <dsp:spPr>
        <a:xfrm>
          <a:off x="0" y="10759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Setup the project</a:t>
          </a:r>
        </a:p>
      </dsp:txBody>
      <dsp:txXfrm>
        <a:off x="23988" y="34747"/>
        <a:ext cx="6618857" cy="443424"/>
      </dsp:txXfrm>
    </dsp:sp>
    <dsp:sp modelId="{3CAA1D9F-2307-4444-A344-A808CA61AAD7}">
      <dsp:nvSpPr>
        <dsp:cNvPr id="0" name=""/>
        <dsp:cNvSpPr/>
      </dsp:nvSpPr>
      <dsp:spPr>
        <a:xfrm>
          <a:off x="0" y="559759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-1350239"/>
                <a:satOff val="-92"/>
                <a:lumOff val="2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0239"/>
                <a:satOff val="-92"/>
                <a:lumOff val="2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0239"/>
                <a:satOff val="-92"/>
                <a:lumOff val="2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the map</a:t>
          </a:r>
        </a:p>
      </dsp:txBody>
      <dsp:txXfrm>
        <a:off x="23988" y="583747"/>
        <a:ext cx="6618857" cy="443424"/>
      </dsp:txXfrm>
    </dsp:sp>
    <dsp:sp modelId="{988BCF23-3B0D-43FA-850E-7D69CFC895E9}">
      <dsp:nvSpPr>
        <dsp:cNvPr id="0" name=""/>
        <dsp:cNvSpPr/>
      </dsp:nvSpPr>
      <dsp:spPr>
        <a:xfrm>
          <a:off x="0" y="1108760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-2700478"/>
                <a:satOff val="-184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0478"/>
                <a:satOff val="-184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0478"/>
                <a:satOff val="-184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 each state’s coordinates</a:t>
          </a:r>
        </a:p>
      </dsp:txBody>
      <dsp:txXfrm>
        <a:off x="23988" y="1132748"/>
        <a:ext cx="6618857" cy="443424"/>
      </dsp:txXfrm>
    </dsp:sp>
    <dsp:sp modelId="{2FD0CE5B-D264-46F6-8F51-36E27637F3B1}">
      <dsp:nvSpPr>
        <dsp:cNvPr id="0" name=""/>
        <dsp:cNvSpPr/>
      </dsp:nvSpPr>
      <dsp:spPr>
        <a:xfrm>
          <a:off x="0" y="1657760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 the player’s state guess</a:t>
          </a:r>
        </a:p>
      </dsp:txBody>
      <dsp:txXfrm>
        <a:off x="23988" y="1681748"/>
        <a:ext cx="6618857" cy="443424"/>
      </dsp:txXfrm>
    </dsp:sp>
    <dsp:sp modelId="{F49881B3-03CC-4E8B-899F-026F25EFB5F6}">
      <dsp:nvSpPr>
        <dsp:cNvPr id="0" name=""/>
        <dsp:cNvSpPr/>
      </dsp:nvSpPr>
      <dsp:spPr>
        <a:xfrm>
          <a:off x="0" y="2206760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-5400955"/>
                <a:satOff val="-367"/>
                <a:lumOff val="8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0955"/>
                <a:satOff val="-367"/>
                <a:lumOff val="8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0955"/>
                <a:satOff val="-367"/>
                <a:lumOff val="8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state labels when the user guesses correctly</a:t>
          </a:r>
        </a:p>
      </dsp:txBody>
      <dsp:txXfrm>
        <a:off x="23988" y="2230748"/>
        <a:ext cx="6618857" cy="443424"/>
      </dsp:txXfrm>
    </dsp:sp>
    <dsp:sp modelId="{CC140163-0CC4-44AA-B69D-2ED3766558FD}">
      <dsp:nvSpPr>
        <dsp:cNvPr id="0" name=""/>
        <dsp:cNvSpPr/>
      </dsp:nvSpPr>
      <dsp:spPr>
        <a:xfrm>
          <a:off x="0" y="2755759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-6751195"/>
                <a:satOff val="-459"/>
                <a:lumOff val="10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1195"/>
                <a:satOff val="-459"/>
                <a:lumOff val="10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1195"/>
                <a:satOff val="-459"/>
                <a:lumOff val="10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 the code repeat</a:t>
          </a:r>
        </a:p>
      </dsp:txBody>
      <dsp:txXfrm>
        <a:off x="23988" y="2779747"/>
        <a:ext cx="6618857" cy="443424"/>
      </dsp:txXfrm>
    </dsp:sp>
    <dsp:sp modelId="{538A18E8-0855-416B-9F34-5085DA182F8D}">
      <dsp:nvSpPr>
        <dsp:cNvPr id="0" name=""/>
        <dsp:cNvSpPr/>
      </dsp:nvSpPr>
      <dsp:spPr>
        <a:xfrm>
          <a:off x="0" y="3304759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 our text input box more accepting</a:t>
          </a:r>
        </a:p>
      </dsp:txBody>
      <dsp:txXfrm>
        <a:off x="23988" y="3328747"/>
        <a:ext cx="6618857" cy="443424"/>
      </dsp:txXfrm>
    </dsp:sp>
    <dsp:sp modelId="{CC5BA7CC-4705-4214-B178-1680856AC755}">
      <dsp:nvSpPr>
        <dsp:cNvPr id="0" name=""/>
        <dsp:cNvSpPr/>
      </dsp:nvSpPr>
      <dsp:spPr>
        <a:xfrm>
          <a:off x="0" y="3853760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-9451672"/>
                <a:satOff val="-642"/>
                <a:lumOff val="15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451672"/>
                <a:satOff val="-642"/>
                <a:lumOff val="15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451672"/>
                <a:satOff val="-642"/>
                <a:lumOff val="15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Allow the player to exit the game</a:t>
          </a:r>
        </a:p>
      </dsp:txBody>
      <dsp:txXfrm>
        <a:off x="23988" y="3877748"/>
        <a:ext cx="6618857" cy="443424"/>
      </dsp:txXfrm>
    </dsp:sp>
    <dsp:sp modelId="{3F01B884-6F29-4944-809C-613B5F0E4F70}">
      <dsp:nvSpPr>
        <dsp:cNvPr id="0" name=""/>
        <dsp:cNvSpPr/>
      </dsp:nvSpPr>
      <dsp:spPr>
        <a:xfrm>
          <a:off x="0" y="4402760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-10801911"/>
                <a:satOff val="-734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801911"/>
                <a:satOff val="-734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801911"/>
                <a:satOff val="-734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Asses the player’s performance</a:t>
          </a:r>
        </a:p>
      </dsp:txBody>
      <dsp:txXfrm>
        <a:off x="23988" y="4426748"/>
        <a:ext cx="6618857" cy="443424"/>
      </dsp:txXfrm>
    </dsp:sp>
    <dsp:sp modelId="{4BDAA561-237F-4FAC-B1A8-1B054168829A}">
      <dsp:nvSpPr>
        <dsp:cNvPr id="0" name=""/>
        <dsp:cNvSpPr/>
      </dsp:nvSpPr>
      <dsp:spPr>
        <a:xfrm>
          <a:off x="0" y="4951760"/>
          <a:ext cx="6666833" cy="4914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 touches</a:t>
          </a:r>
        </a:p>
      </dsp:txBody>
      <dsp:txXfrm>
        <a:off x="23988" y="4975748"/>
        <a:ext cx="6618857" cy="443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1438-7BD0-2061-6CAF-75ABF218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9C2B2-25DE-587A-1152-821C439C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E274-D76A-5794-9F9B-04935D29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A359-6BD0-94CB-4E64-4C00520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40FE0-B83C-CABC-4E2C-9DD2BC83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68CA-40CC-1B00-41AF-E67E08F9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014DE-D768-CB33-B525-65639FF95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A1F9-929D-BA32-5D07-9140C176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2F68-5868-C8D0-9C00-8B6C0D70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A70A-E812-8EBB-0F73-3B007180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E0088-597E-0943-EA66-FA27F4D4B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F911F-083F-84F2-FCD4-EA2A28517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0BB5-DBB5-C1DD-5794-72EAEA20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F6CF-EAFD-2806-3418-8464AD0C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818F-3DC6-DA8F-50FC-AD14AE20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6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612-F256-43BF-48EB-D7759012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8B09-C58E-D716-5440-EC299BBB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E32F-6885-8837-EBC3-18C659B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8D94C-0059-A786-C63C-F94EFDD7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8D753-1670-D62E-024E-702EC0AE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F64F-3624-6243-E5D1-2CCC839C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E5EA-F5B1-E7AE-EBFD-3ECF9737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B051-28FC-E9EC-357F-DCAFB76C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1040-FB9A-EDC1-16D5-0F095A56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0314-4026-0FE3-0CD0-71085B76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60CA-4456-C67E-1110-7870CD6B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E75B-3D2C-E712-AC8F-2119F688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104C-D748-83D5-FE3D-CDC8EA5F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168CD-A9F5-C314-6A68-9E6FA89A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DC46B-3CBA-639F-EAA9-0415E42D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E139F-DECF-7D66-FD5F-DEA1B8AA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0B17-CF39-3D17-990F-1B302675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DFA90-B862-E5EB-0206-592144BF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41BDE-B766-174B-6ED0-A07EB787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5239E-B547-5126-90D6-A19F1BD01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BB956-D608-00E8-AAC4-058D6316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7139F-4CFC-D569-5387-502D99D8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86A04-9B3A-282A-59BB-15150DE6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3E4CE-37B9-F413-F5F1-96E3EC29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6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33DB-97FE-9F70-28CC-79433D68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E3DBB-A2DB-A148-2384-395050F7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3F819-5B8E-3265-55D4-46D6B902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A995A-21C3-673D-6731-5EEAE877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1139E-5106-664B-32F3-1121B606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F1D6-2221-30E6-FE4D-7793B8CF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740F3-AF71-60E4-F9C1-DA3AB3BA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F0B-E5EC-01AC-B98A-D4DF19F8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B9F-0080-E2B1-00BA-47E5CBE0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6DBDE-B0F5-C35E-7FA5-9A8EDDDC8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E667-2EA3-CE69-7925-6B3463A9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2B629-58E5-0D3A-1BC0-C87F23F8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C7C1-5396-B4EA-028B-98C70282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746-5D1B-9943-31D2-60D290C9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79816-0064-2958-F38C-59EC85B70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57FA-2B00-AB1E-ECC7-02CA4D225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C948-E383-9A4C-BE75-F6D74869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2A651-E7D3-9563-1343-8019615D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E5C47-93C9-D6DA-B9CE-AD6BDFA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C7844-2636-AFEE-731A-62290A9C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9D2B-15EC-3177-6ED3-18E2B788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600C-8B38-E568-8CE9-0604EBB7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58221-086B-46BD-BE6B-6C1C38A37E9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2325-1040-8970-9685-788E3E6A5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41523-744D-F42C-9C27-5F91C333B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484FA-3133-45B9-B786-8A587405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avishi27/Tuesday-Python-Fi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B390-A222-41D6-BB91-66D90BF9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Python! Day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3F49-F030-40CD-3A45-39F4B202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CSV files and the squirrel census map</a:t>
            </a:r>
          </a:p>
          <a:p>
            <a:r>
              <a:rPr lang="en-US" sz="2000" dirty="0"/>
              <a:t>US State Guessing Game</a:t>
            </a:r>
          </a:p>
        </p:txBody>
      </p:sp>
      <p:pic>
        <p:nvPicPr>
          <p:cNvPr id="7170" name="Picture 2" descr="ETL to CSV File | Open-source Data Integration | Airbyte">
            <a:extLst>
              <a:ext uri="{FF2B5EF4-FFF2-40B4-BE49-F238E27FC236}">
                <a16:creationId xmlns:a16="http://schemas.microsoft.com/office/drawing/2014/main" id="{241D8D05-0A5F-CDFE-4A4A-F9FA5183D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069398"/>
            <a:ext cx="4747547" cy="474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FF5D-1DF2-926F-ACE4-DEA6EBE3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/>
              <a:t>Step 3: Getting Each State’s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8461-93CD-8964-6C57-9A84D6AC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Now, we’ll want to find the coordinates of each state on the map so we know where to put the state name when the user guesses it</a:t>
            </a:r>
          </a:p>
          <a:p>
            <a:r>
              <a:rPr lang="en-US" sz="1700" dirty="0"/>
              <a:t>To do that, we can write some code that prints the location of wherever the user clicks, and then we can click on the center of each state</a:t>
            </a:r>
          </a:p>
          <a:p>
            <a:r>
              <a:rPr lang="en-US" sz="1700" dirty="0"/>
              <a:t>The code would look like this: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def </a:t>
            </a:r>
            <a:r>
              <a:rPr lang="en-US" sz="1600" dirty="0" err="1">
                <a:latin typeface="Lucida Console" panose="020B0609040504020204" pitchFamily="49" charset="0"/>
              </a:rPr>
              <a:t>get_mouse_click_coor</a:t>
            </a:r>
            <a:r>
              <a:rPr lang="en-US" sz="1600" dirty="0">
                <a:latin typeface="Lucida Console" panose="020B0609040504020204" pitchFamily="49" charset="0"/>
              </a:rPr>
              <a:t>(x, y):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print(x, y)</a:t>
            </a: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turtle.onscreenclick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get_mouse_click_coor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turtle.mainloop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#s.exitonclick()</a:t>
            </a:r>
          </a:p>
          <a:p>
            <a:r>
              <a:rPr lang="en-US" sz="1700" dirty="0"/>
              <a:t>Note: we must comment out </a:t>
            </a:r>
            <a:r>
              <a:rPr lang="en-US" sz="1700" dirty="0" err="1"/>
              <a:t>s.exitonclick</a:t>
            </a:r>
            <a:r>
              <a:rPr lang="en-US" sz="1700" dirty="0"/>
              <a:t>() for this to work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2" name="Picture 11" descr="Close up of pushpins on roadmap route">
            <a:extLst>
              <a:ext uri="{FF2B5EF4-FFF2-40B4-BE49-F238E27FC236}">
                <a16:creationId xmlns:a16="http://schemas.microsoft.com/office/drawing/2014/main" id="{7389F198-AB4B-C9F2-6BEE-DF38BA90C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r="35128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0D28-7BDF-E073-3467-BC3F3C50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Step 3: Getting Each State’s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3016F-F8BB-D7A6-F94E-F1484005E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2" r="756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76BC-5FBB-E46B-FA9C-3654B9E7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Now, we can click on each state, and the console will print the coordinates of each click</a:t>
            </a:r>
          </a:p>
          <a:p>
            <a:r>
              <a:rPr lang="en-US" sz="2200"/>
              <a:t>However, recording each of these coordinate points would be really tiresome and annoying</a:t>
            </a:r>
          </a:p>
          <a:p>
            <a:r>
              <a:rPr lang="en-US" sz="2200"/>
              <a:t>So, instead, we can use the x and y values already recorded for each state in our CSV file</a:t>
            </a:r>
          </a:p>
          <a:p>
            <a:r>
              <a:rPr lang="en-US" sz="2200"/>
              <a:t>So, we can delete/ comment out the code we just wrote and read our CSV file instead</a:t>
            </a:r>
          </a:p>
        </p:txBody>
      </p:sp>
    </p:spTree>
    <p:extLst>
      <p:ext uri="{BB962C8B-B14F-4D97-AF65-F5344CB8AC3E}">
        <p14:creationId xmlns:p14="http://schemas.microsoft.com/office/powerpoint/2010/main" val="109061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5531-8584-7AE7-14B7-1CCF8795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Step 3: Getting Each State’s Coordinates</a:t>
            </a:r>
          </a:p>
        </p:txBody>
      </p:sp>
      <p:pic>
        <p:nvPicPr>
          <p:cNvPr id="2051" name="Picture 3" descr="Aggregation in Pandas DataFrame">
            <a:extLst>
              <a:ext uri="{FF2B5EF4-FFF2-40B4-BE49-F238E27FC236}">
                <a16:creationId xmlns:a16="http://schemas.microsoft.com/office/drawing/2014/main" id="{EF651A9A-43B8-2907-2CD0-2B0AE82DC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9" r="312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3FC9-EBF9-227E-C0F6-FDC5224E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800" dirty="0"/>
              <a:t>So, if we want to get each state’s coordinates from our CSV file, we’ll need to download and import pandas again</a:t>
            </a:r>
          </a:p>
          <a:p>
            <a:r>
              <a:rPr lang="en-US" sz="1800" dirty="0"/>
              <a:t>To download pandas: Main Menu/Python &gt; Settings &gt; Project:50StateGame &gt; Python Interpreter &gt; +</a:t>
            </a:r>
          </a:p>
          <a:p>
            <a:pPr lvl="1"/>
            <a:r>
              <a:rPr lang="en-US" sz="1800" dirty="0"/>
              <a:t>Now, search ‘pandas’ in the search bar, click on the pandas module, and press ‘install package’ </a:t>
            </a:r>
          </a:p>
          <a:p>
            <a:r>
              <a:rPr lang="en-US" sz="1800" dirty="0"/>
              <a:t>Now, we can write “import pandas” at the top of our CSV file</a:t>
            </a:r>
          </a:p>
          <a:p>
            <a:r>
              <a:rPr lang="en-US" sz="1800" dirty="0"/>
              <a:t>Next, we can use the </a:t>
            </a:r>
            <a:r>
              <a:rPr lang="en-US" sz="1800" dirty="0" err="1"/>
              <a:t>pandas.read_csv</a:t>
            </a:r>
            <a:r>
              <a:rPr lang="en-US" sz="1800" dirty="0"/>
              <a:t>() method to get our data: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data = </a:t>
            </a:r>
            <a:r>
              <a:rPr lang="en-US" sz="1600" dirty="0" err="1">
                <a:latin typeface="Lucida Console" panose="020B0609040504020204" pitchFamily="49" charset="0"/>
              </a:rPr>
              <a:t>pandas.read_csv</a:t>
            </a:r>
            <a:r>
              <a:rPr lang="en-US" sz="1600" dirty="0">
                <a:latin typeface="Lucida Console" panose="020B0609040504020204" pitchFamily="49" charset="0"/>
              </a:rPr>
              <a:t>("50_states.csv")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4631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059-D88D-3C3E-F67B-131AF500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Step 4: Get the Players State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9544-A931-9E0C-37AF-E003D928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35" y="2224591"/>
            <a:ext cx="5642132" cy="3994473"/>
          </a:xfrm>
        </p:spPr>
        <p:txBody>
          <a:bodyPr anchor="t">
            <a:normAutofit/>
          </a:bodyPr>
          <a:lstStyle/>
          <a:p>
            <a:r>
              <a:rPr lang="en-US" sz="1800" dirty="0"/>
              <a:t>Now, we need to use a text pop-up box to ask the user to guess a state name</a:t>
            </a:r>
          </a:p>
          <a:p>
            <a:r>
              <a:rPr lang="en-US" sz="1800" dirty="0"/>
              <a:t>We can do this using the </a:t>
            </a:r>
            <a:r>
              <a:rPr lang="en-US" sz="1800" dirty="0" err="1"/>
              <a:t>screen.textinput</a:t>
            </a:r>
            <a:r>
              <a:rPr lang="en-US" sz="1800" dirty="0"/>
              <a:t>() method: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s.textinput</a:t>
            </a:r>
            <a:r>
              <a:rPr lang="en-US" sz="1400" dirty="0">
                <a:latin typeface="Lucida Console" panose="020B0609040504020204" pitchFamily="49" charset="0"/>
              </a:rPr>
              <a:t>(title="Guess a State", prompt="Guess another state:")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print(</a:t>
            </a: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1800" dirty="0"/>
              <a:t>Next, we must check if the user guessed a valid state. We can do this by getting a list of all the state names and using the in keyword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all_states</a:t>
            </a:r>
            <a:r>
              <a:rPr lang="en-US" sz="1400" dirty="0">
                <a:latin typeface="Lucida Console" panose="020B0609040504020204" pitchFamily="49" charset="0"/>
              </a:rPr>
              <a:t> = data[“state”].</a:t>
            </a:r>
            <a:r>
              <a:rPr lang="en-US" sz="1400" dirty="0" err="1">
                <a:latin typeface="Lucida Console" panose="020B0609040504020204" pitchFamily="49" charset="0"/>
              </a:rPr>
              <a:t>to_list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if </a:t>
            </a: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 in </a:t>
            </a:r>
            <a:r>
              <a:rPr lang="en-US" sz="1400" dirty="0" err="1">
                <a:latin typeface="Lucida Console" panose="020B0609040504020204" pitchFamily="49" charset="0"/>
              </a:rPr>
              <a:t>all_states</a:t>
            </a:r>
            <a:r>
              <a:rPr lang="en-US" sz="14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print(</a:t>
            </a: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0EE0C-62CB-B613-C0AB-DF9A1053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096971"/>
            <a:ext cx="4170530" cy="2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6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C9EB-3B2A-BF9A-53E3-784D9186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Step 5: Add State Labels when the User Guesses Correctly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4046-3435-AF5A-603C-C7F90CBA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900" dirty="0"/>
              <a:t>To do this, we’ll need to create a turtle object that goes to the correct x and y location and writes the state’s name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user_guess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s.textinput</a:t>
            </a:r>
            <a:r>
              <a:rPr lang="en-US" sz="1600" dirty="0">
                <a:latin typeface="Lucida Console" panose="020B0609040504020204" pitchFamily="49" charset="0"/>
              </a:rPr>
              <a:t>(title="Guess a State", prompt="Guess another state:")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</a:t>
            </a:r>
            <a:r>
              <a:rPr lang="en-US" sz="1600" dirty="0" err="1">
                <a:latin typeface="Lucida Console" panose="020B0609040504020204" pitchFamily="49" charset="0"/>
              </a:rPr>
              <a:t>user_guess</a:t>
            </a:r>
            <a:r>
              <a:rPr lang="en-US" sz="1600" dirty="0">
                <a:latin typeface="Lucida Console" panose="020B0609040504020204" pitchFamily="49" charset="0"/>
              </a:rPr>
              <a:t> in </a:t>
            </a:r>
            <a:r>
              <a:rPr lang="en-US" sz="1600" dirty="0" err="1">
                <a:latin typeface="Lucida Console" panose="020B0609040504020204" pitchFamily="49" charset="0"/>
              </a:rPr>
              <a:t>all_states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t = </a:t>
            </a:r>
            <a:r>
              <a:rPr lang="en-US" sz="1600" dirty="0" err="1">
                <a:latin typeface="Lucida Console" panose="020B0609040504020204" pitchFamily="49" charset="0"/>
              </a:rPr>
              <a:t>turtle.Turtle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t.penup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t.hideturtle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state_data</a:t>
            </a:r>
            <a:r>
              <a:rPr lang="en-US" sz="1600" dirty="0">
                <a:latin typeface="Lucida Console" panose="020B0609040504020204" pitchFamily="49" charset="0"/>
              </a:rPr>
              <a:t> = data[data["state"] == </a:t>
            </a:r>
            <a:r>
              <a:rPr lang="en-US" sz="1600" dirty="0" err="1">
                <a:latin typeface="Lucida Console" panose="020B0609040504020204" pitchFamily="49" charset="0"/>
              </a:rPr>
              <a:t>user_guess</a:t>
            </a:r>
            <a:r>
              <a:rPr lang="en-US" sz="16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t.goto</a:t>
            </a:r>
            <a:r>
              <a:rPr lang="en-US" sz="1600" dirty="0">
                <a:latin typeface="Lucida Console" panose="020B0609040504020204" pitchFamily="49" charset="0"/>
              </a:rPr>
              <a:t>(int(</a:t>
            </a:r>
            <a:r>
              <a:rPr lang="en-US" sz="1600" dirty="0" err="1">
                <a:latin typeface="Lucida Console" panose="020B0609040504020204" pitchFamily="49" charset="0"/>
              </a:rPr>
              <a:t>state_data</a:t>
            </a:r>
            <a:r>
              <a:rPr lang="en-US" sz="1600" dirty="0">
                <a:latin typeface="Lucida Console" panose="020B0609040504020204" pitchFamily="49" charset="0"/>
              </a:rPr>
              <a:t>["x"].</a:t>
            </a:r>
            <a:r>
              <a:rPr lang="en-US" sz="1600" dirty="0" err="1">
                <a:latin typeface="Lucida Console" panose="020B0609040504020204" pitchFamily="49" charset="0"/>
              </a:rPr>
              <a:t>iloc</a:t>
            </a:r>
            <a:r>
              <a:rPr lang="en-US" sz="1600" dirty="0">
                <a:latin typeface="Lucida Console" panose="020B0609040504020204" pitchFamily="49" charset="0"/>
              </a:rPr>
              <a:t>[0]), int(</a:t>
            </a:r>
            <a:r>
              <a:rPr lang="en-US" sz="1600" dirty="0" err="1">
                <a:latin typeface="Lucida Console" panose="020B0609040504020204" pitchFamily="49" charset="0"/>
              </a:rPr>
              <a:t>state_data</a:t>
            </a:r>
            <a:r>
              <a:rPr lang="en-US" sz="1600" dirty="0">
                <a:latin typeface="Lucida Console" panose="020B0609040504020204" pitchFamily="49" charset="0"/>
              </a:rPr>
              <a:t>["y"].</a:t>
            </a:r>
            <a:r>
              <a:rPr lang="en-US" sz="1600" dirty="0" err="1">
                <a:latin typeface="Lucida Console" panose="020B0609040504020204" pitchFamily="49" charset="0"/>
              </a:rPr>
              <a:t>iloc</a:t>
            </a:r>
            <a:r>
              <a:rPr lang="en-US" sz="1600" dirty="0">
                <a:latin typeface="Lucida Console" panose="020B0609040504020204" pitchFamily="49" charset="0"/>
              </a:rPr>
              <a:t>[0]))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t.write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user_guess</a:t>
            </a:r>
            <a:r>
              <a:rPr lang="en-US" sz="1600" dirty="0">
                <a:latin typeface="Lucida Console" panose="020B0609040504020204" pitchFamily="49" charset="0"/>
              </a:rPr>
              <a:t>, align="center")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22C3E-DC5C-04E1-A8F9-AAFEDDDCC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28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7785-7F92-45D2-677B-9B68351E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/>
              <a:t>Step 6: Make the Code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B945-0896-123E-5E30-D5E17C5C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972647"/>
            <a:ext cx="11065242" cy="420743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Now, we’ll want to make the input text box repeat until the user has guessed all 50 states</a:t>
            </a:r>
          </a:p>
          <a:p>
            <a:r>
              <a:rPr lang="en-US" sz="2400" dirty="0"/>
              <a:t>We can do this by creating a variable called </a:t>
            </a:r>
            <a:r>
              <a:rPr lang="en-US" sz="2400" dirty="0" err="1"/>
              <a:t>num_states_guessed</a:t>
            </a:r>
            <a:r>
              <a:rPr lang="en-US" sz="2400" dirty="0"/>
              <a:t> and set it to 0</a:t>
            </a:r>
          </a:p>
          <a:p>
            <a:r>
              <a:rPr lang="en-US" sz="2400" dirty="0"/>
              <a:t>Now, we can create a while loop with the condition </a:t>
            </a:r>
            <a:r>
              <a:rPr lang="en-US" sz="2400" dirty="0" err="1"/>
              <a:t>num_states_guessed</a:t>
            </a:r>
            <a:r>
              <a:rPr lang="en-US" sz="2400" dirty="0"/>
              <a:t> &lt; 50, and put our text box code inside</a:t>
            </a:r>
          </a:p>
          <a:p>
            <a:r>
              <a:rPr lang="en-US" sz="2400" dirty="0"/>
              <a:t>Whenever the user guesses a state correctly, </a:t>
            </a:r>
            <a:r>
              <a:rPr lang="en-US" sz="2400" dirty="0" err="1"/>
              <a:t>num_states_guessed</a:t>
            </a:r>
            <a:r>
              <a:rPr lang="en-US" sz="2400" dirty="0"/>
              <a:t> should increase by 1</a:t>
            </a:r>
          </a:p>
          <a:p>
            <a:r>
              <a:rPr lang="en-US" sz="2400" dirty="0"/>
              <a:t>The state the use guessed should also be removed from </a:t>
            </a:r>
            <a:r>
              <a:rPr lang="en-US" sz="2400" dirty="0" err="1"/>
              <a:t>all_states</a:t>
            </a:r>
            <a:r>
              <a:rPr lang="en-US" sz="2400" dirty="0"/>
              <a:t> so the user can’t guess the same state a whole bunch of times</a:t>
            </a:r>
          </a:p>
        </p:txBody>
      </p:sp>
    </p:spTree>
    <p:extLst>
      <p:ext uri="{BB962C8B-B14F-4D97-AF65-F5344CB8AC3E}">
        <p14:creationId xmlns:p14="http://schemas.microsoft.com/office/powerpoint/2010/main" val="195934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9ADF-F276-172C-E37D-9930D15D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Step 6: Make the Code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B911-80D3-F4E4-8A0F-FBC534CB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num_states_guessed</a:t>
            </a:r>
            <a:r>
              <a:rPr lang="en-US" sz="1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while </a:t>
            </a:r>
            <a:r>
              <a:rPr lang="en-US" sz="1400" dirty="0" err="1">
                <a:latin typeface="Lucida Console" panose="020B0609040504020204" pitchFamily="49" charset="0"/>
              </a:rPr>
              <a:t>num_states_guessed</a:t>
            </a:r>
            <a:r>
              <a:rPr lang="en-US" sz="1400" dirty="0">
                <a:latin typeface="Lucida Console" panose="020B0609040504020204" pitchFamily="49" charset="0"/>
              </a:rPr>
              <a:t> &lt; 50: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s.textinput</a:t>
            </a:r>
            <a:r>
              <a:rPr lang="en-US" sz="1400" dirty="0">
                <a:latin typeface="Lucida Console" panose="020B0609040504020204" pitchFamily="49" charset="0"/>
              </a:rPr>
              <a:t>(title=str(</a:t>
            </a:r>
            <a:r>
              <a:rPr lang="en-US" sz="1400" dirty="0" err="1">
                <a:latin typeface="Lucida Console" panose="020B0609040504020204" pitchFamily="49" charset="0"/>
              </a:rPr>
              <a:t>num_states_guessed</a:t>
            </a:r>
            <a:r>
              <a:rPr lang="en-US" sz="1400" dirty="0">
                <a:latin typeface="Lucida Console" panose="020B0609040504020204" pitchFamily="49" charset="0"/>
              </a:rPr>
              <a:t>) +"/50 States Correct", prompt="Guess another state:")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if </a:t>
            </a: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 in </a:t>
            </a:r>
            <a:r>
              <a:rPr lang="en-US" sz="1400" dirty="0" err="1">
                <a:latin typeface="Lucida Console" panose="020B0609040504020204" pitchFamily="49" charset="0"/>
              </a:rPr>
              <a:t>all_states</a:t>
            </a:r>
            <a:r>
              <a:rPr lang="en-US" sz="14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t = </a:t>
            </a:r>
            <a:r>
              <a:rPr lang="en-US" sz="1400" dirty="0" err="1">
                <a:latin typeface="Lucida Console" panose="020B0609040504020204" pitchFamily="49" charset="0"/>
              </a:rPr>
              <a:t>turtle.Turtle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t.penup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t.hideturtle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state_data</a:t>
            </a:r>
            <a:r>
              <a:rPr lang="en-US" sz="1400" dirty="0">
                <a:latin typeface="Lucida Console" panose="020B0609040504020204" pitchFamily="49" charset="0"/>
              </a:rPr>
              <a:t> = data[data["state"] == </a:t>
            </a: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t.goto</a:t>
            </a:r>
            <a:r>
              <a:rPr lang="en-US" sz="1400" dirty="0">
                <a:latin typeface="Lucida Console" panose="020B0609040504020204" pitchFamily="49" charset="0"/>
              </a:rPr>
              <a:t>(int(</a:t>
            </a:r>
            <a:r>
              <a:rPr lang="en-US" sz="1400" dirty="0" err="1">
                <a:latin typeface="Lucida Console" panose="020B0609040504020204" pitchFamily="49" charset="0"/>
              </a:rPr>
              <a:t>state_data</a:t>
            </a:r>
            <a:r>
              <a:rPr lang="en-US" sz="1400" dirty="0">
                <a:latin typeface="Lucida Console" panose="020B0609040504020204" pitchFamily="49" charset="0"/>
              </a:rPr>
              <a:t>["x"].</a:t>
            </a:r>
            <a:r>
              <a:rPr lang="en-US" sz="1400" dirty="0" err="1">
                <a:latin typeface="Lucida Console" panose="020B0609040504020204" pitchFamily="49" charset="0"/>
              </a:rPr>
              <a:t>iloc</a:t>
            </a:r>
            <a:r>
              <a:rPr lang="en-US" sz="1400" dirty="0">
                <a:latin typeface="Lucida Console" panose="020B0609040504020204" pitchFamily="49" charset="0"/>
              </a:rPr>
              <a:t>[0]), int(</a:t>
            </a:r>
            <a:r>
              <a:rPr lang="en-US" sz="1400" dirty="0" err="1">
                <a:latin typeface="Lucida Console" panose="020B0609040504020204" pitchFamily="49" charset="0"/>
              </a:rPr>
              <a:t>state_data</a:t>
            </a:r>
            <a:r>
              <a:rPr lang="en-US" sz="1400" dirty="0">
                <a:latin typeface="Lucida Console" panose="020B0609040504020204" pitchFamily="49" charset="0"/>
              </a:rPr>
              <a:t>["y"].</a:t>
            </a:r>
            <a:r>
              <a:rPr lang="en-US" sz="1400" dirty="0" err="1">
                <a:latin typeface="Lucida Console" panose="020B0609040504020204" pitchFamily="49" charset="0"/>
              </a:rPr>
              <a:t>iloc</a:t>
            </a:r>
            <a:r>
              <a:rPr lang="en-US" sz="1400" dirty="0">
                <a:latin typeface="Lucida Console" panose="020B0609040504020204" pitchFamily="49" charset="0"/>
              </a:rPr>
              <a:t>[0]))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t.write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, align="center")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all_states.remove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num_states_guessed</a:t>
            </a:r>
            <a:r>
              <a:rPr lang="en-US" sz="1400" dirty="0">
                <a:latin typeface="Lucida Console" panose="020B06090405040202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41509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2FD5-D24E-53D8-7656-2DA4F0F6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Step 7: Make our Input Box More Accepting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C0D9-F890-52D7-2B80-CD5F6F30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Right now, if we run our code, the user’s answer is only registered as correct if it is written in title case (with the first letter of every word capitalized)</a:t>
            </a:r>
          </a:p>
          <a:p>
            <a:r>
              <a:rPr lang="en-US" sz="1800" dirty="0"/>
              <a:t>Let’s change our code so that a user can type their answer in all lowercase or all uppercase or something weird and it can still be registered as correct </a:t>
            </a:r>
          </a:p>
          <a:p>
            <a:r>
              <a:rPr lang="en-US" sz="1800" dirty="0"/>
              <a:t>To do this, we can edit the user’s </a:t>
            </a:r>
            <a:r>
              <a:rPr lang="en-US" sz="1800" dirty="0" err="1"/>
              <a:t>textinput</a:t>
            </a:r>
            <a:r>
              <a:rPr lang="en-US" sz="1800" dirty="0"/>
              <a:t> like this: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user_guess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s.textinput</a:t>
            </a:r>
            <a:r>
              <a:rPr lang="en-US" sz="1400" dirty="0">
                <a:latin typeface="Lucida Console" panose="020B0609040504020204" pitchFamily="49" charset="0"/>
              </a:rPr>
              <a:t>(title=str(</a:t>
            </a:r>
            <a:r>
              <a:rPr lang="en-US" sz="1400" dirty="0" err="1">
                <a:latin typeface="Lucida Console" panose="020B0609040504020204" pitchFamily="49" charset="0"/>
              </a:rPr>
              <a:t>num_states_guessed</a:t>
            </a:r>
            <a:r>
              <a:rPr lang="en-US" sz="1400" dirty="0">
                <a:latin typeface="Lucida Console" panose="020B0609040504020204" pitchFamily="49" charset="0"/>
              </a:rPr>
              <a:t>) +"/50 States Correct", prompt="Guess another state:").title()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1D763-0495-5B9D-B009-B6B04056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082675"/>
            <a:ext cx="4170530" cy="27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5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92AB-DABF-C090-8176-85DE5B69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Step 8: Allow the Player to Exit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F36F-0269-5895-FFFF-FD47A233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Right now, the only way to exit the game is to finish guessing all 50 states</a:t>
            </a:r>
          </a:p>
          <a:p>
            <a:r>
              <a:rPr lang="en-US" sz="2000" dirty="0"/>
              <a:t>But most players won’t be able to guess all 50 states and will want to exit at some point</a:t>
            </a:r>
          </a:p>
          <a:p>
            <a:r>
              <a:rPr lang="en-US" sz="2000" dirty="0"/>
              <a:t>To allow this, we can check if the user’s guess is “Exit”</a:t>
            </a:r>
          </a:p>
          <a:p>
            <a:pPr lvl="1"/>
            <a:r>
              <a:rPr lang="en-US" sz="2000" dirty="0"/>
              <a:t>If it is, we’ll break out of our while loop with the break keyword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</a:t>
            </a:r>
            <a:r>
              <a:rPr lang="en-US" sz="1600" dirty="0" err="1">
                <a:latin typeface="Lucida Console" panose="020B0609040504020204" pitchFamily="49" charset="0"/>
              </a:rPr>
              <a:t>user_guess</a:t>
            </a:r>
            <a:r>
              <a:rPr lang="en-US" sz="1600" dirty="0">
                <a:latin typeface="Lucida Console" panose="020B0609040504020204" pitchFamily="49" charset="0"/>
              </a:rPr>
              <a:t> == "Exit":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B719E-7A5B-1C60-AA58-9761B33A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103893"/>
            <a:ext cx="4170530" cy="2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6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FA9E-045F-E1C8-62C9-361A37EE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sz="4100"/>
              <a:t>Step 9: Assess the Player’s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097E-E6D8-90A7-8337-689CC639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At the end of the game, we should tell the user how many states they were able to name and which ones they missed</a:t>
            </a:r>
          </a:p>
          <a:p>
            <a:r>
              <a:rPr lang="en-US" sz="1900" dirty="0"/>
              <a:t>To do this, we can replace the </a:t>
            </a:r>
            <a:r>
              <a:rPr lang="en-US" sz="1900" dirty="0" err="1"/>
              <a:t>s.exitonclick</a:t>
            </a:r>
            <a:r>
              <a:rPr lang="en-US" sz="1900" dirty="0"/>
              <a:t>() statement with print statements telling the user their final score and printing all the states left in the </a:t>
            </a:r>
            <a:r>
              <a:rPr lang="en-US" sz="1900" dirty="0" err="1"/>
              <a:t>all_states</a:t>
            </a:r>
            <a:r>
              <a:rPr lang="en-US" sz="1900" dirty="0"/>
              <a:t> list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print("Congrats! You got " + str(</a:t>
            </a:r>
            <a:r>
              <a:rPr lang="en-US" sz="1600" dirty="0" err="1">
                <a:latin typeface="Lucida Console" panose="020B0609040504020204" pitchFamily="49" charset="0"/>
              </a:rPr>
              <a:t>num_states_guessed</a:t>
            </a:r>
            <a:r>
              <a:rPr lang="en-US" sz="1600" dirty="0">
                <a:latin typeface="Lucida Console" panose="020B0609040504020204" pitchFamily="49" charset="0"/>
              </a:rPr>
              <a:t>) + "/50 States!")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print("You missed: ")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</a:t>
            </a:r>
            <a:r>
              <a:rPr lang="en-US" sz="1600" dirty="0" err="1">
                <a:latin typeface="Lucida Console" panose="020B0609040504020204" pitchFamily="49" charset="0"/>
              </a:rPr>
              <a:t>all_states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33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C367-A538-F0C6-517B-99142E1F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Project: 2018 Squirrel Census Fur Color Map</a:t>
            </a:r>
          </a:p>
        </p:txBody>
      </p:sp>
      <p:pic>
        <p:nvPicPr>
          <p:cNvPr id="5" name="Picture 4" descr="Squirrel on a rock">
            <a:extLst>
              <a:ext uri="{FF2B5EF4-FFF2-40B4-BE49-F238E27FC236}">
                <a16:creationId xmlns:a16="http://schemas.microsoft.com/office/drawing/2014/main" id="{16FE65D5-B217-C67C-83E0-6C4D25283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9" r="29345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C35C-A18B-5F35-BAB2-93D8A182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/>
              <a:t>In 2018, there was a group of people who tracked down every squirrel in NYC’s Central Park and recorded a bunch of information about each squirrel</a:t>
            </a:r>
          </a:p>
          <a:p>
            <a:r>
              <a:rPr lang="en-US" sz="2000"/>
              <a:t>We can access this squirrel census data by searching “2018 Squirrel Census Fur Color Map” and clicking on the first link</a:t>
            </a:r>
          </a:p>
          <a:p>
            <a:r>
              <a:rPr lang="en-US" sz="2000"/>
              <a:t>The data collectors took note of each squirrel’s age, location, actions, primary fur color, etc.</a:t>
            </a:r>
          </a:p>
          <a:p>
            <a:r>
              <a:rPr lang="en-US" sz="2000"/>
              <a:t>We can access this data in CSV format by pressing ‘export’ and then ‘CSV’</a:t>
            </a:r>
          </a:p>
          <a:p>
            <a:r>
              <a:rPr lang="en-US" sz="2000"/>
              <a:t>Next, let’s drag this file into our project</a:t>
            </a:r>
          </a:p>
        </p:txBody>
      </p:sp>
    </p:spTree>
    <p:extLst>
      <p:ext uri="{BB962C8B-B14F-4D97-AF65-F5344CB8AC3E}">
        <p14:creationId xmlns:p14="http://schemas.microsoft.com/office/powerpoint/2010/main" val="34412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5D07-9F70-60F4-98FE-E93D4713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Project: 2018 Squirrel Census Fur Color Map</a:t>
            </a:r>
          </a:p>
        </p:txBody>
      </p:sp>
      <p:pic>
        <p:nvPicPr>
          <p:cNvPr id="5" name="Picture 4" descr="Grey squirrel in a tree with a green blurred background">
            <a:extLst>
              <a:ext uri="{FF2B5EF4-FFF2-40B4-BE49-F238E27FC236}">
                <a16:creationId xmlns:a16="http://schemas.microsoft.com/office/drawing/2014/main" id="{0CDA6D38-BB0D-9E9C-64E0-EC23FEA31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2" r="25853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C4FB-3FE5-B5CD-0EEA-F4720EA5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For this project, we want to look at each squirrel’s Primary Fur Color and count how many squirrels are Black, Cinnamon, and Gray</a:t>
            </a:r>
          </a:p>
          <a:p>
            <a:r>
              <a:rPr lang="en-US" sz="2200" dirty="0"/>
              <a:t>Then, we’ll want to create a small CSV file to store this data</a:t>
            </a:r>
          </a:p>
          <a:p>
            <a:r>
              <a:rPr lang="en-US" sz="2200" dirty="0"/>
              <a:t>This will show how we can use pandas to handle huge amounts of data at once</a:t>
            </a:r>
          </a:p>
        </p:txBody>
      </p:sp>
    </p:spTree>
    <p:extLst>
      <p:ext uri="{BB962C8B-B14F-4D97-AF65-F5344CB8AC3E}">
        <p14:creationId xmlns:p14="http://schemas.microsoft.com/office/powerpoint/2010/main" val="238187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53AEF3-1023-031C-F034-FB132270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9"/>
            <a:ext cx="8827390" cy="383991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67FD4-0082-90E2-7DE8-2C6889CD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5125914"/>
            <a:ext cx="2739928" cy="7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CC4A-6810-9306-76A7-4E16FCB0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100"/>
              <a:t>Project: US State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4D83-AFD8-B68B-AE80-6917A564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CSV files aren’t only useful for tracking data. They can also be used to track information for video games</a:t>
            </a:r>
          </a:p>
          <a:p>
            <a:r>
              <a:rPr lang="en-US" sz="2000"/>
              <a:t>For this next project, we’ll create a game where the player has to label all 50 US States on a blank US map</a:t>
            </a:r>
          </a:p>
          <a:p>
            <a:r>
              <a:rPr lang="en-US" sz="2000"/>
              <a:t>To do this, we’ll use CSV files and turtle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4C6F0-B4B1-448B-1308-672895D5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763728"/>
            <a:ext cx="4747547" cy="33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7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EDAB-A05F-035D-63F6-28966E82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/>
              <a:t>Project: US State Guessing Game - Steps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108A668-D75B-4872-930B-62D545B6B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05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AB53-D58B-BA16-32D8-DFBA414D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Step 1: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07B0-2A1C-8104-B2F9-BB238C21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To build the state game, we’ll need to start by doing some setup</a:t>
            </a:r>
          </a:p>
          <a:p>
            <a:r>
              <a:rPr lang="en-US" sz="2200" dirty="0"/>
              <a:t>First, let’s create a new project called “50StateGame”</a:t>
            </a:r>
          </a:p>
          <a:p>
            <a:pPr lvl="1"/>
            <a:r>
              <a:rPr lang="en-US" sz="2200" dirty="0"/>
              <a:t>And we can create our main.py file as well</a:t>
            </a:r>
          </a:p>
          <a:p>
            <a:r>
              <a:rPr lang="en-US" sz="2200" dirty="0"/>
              <a:t>Next, let’s download the files we need for this project from my </a:t>
            </a:r>
            <a:r>
              <a:rPr lang="en-US" sz="2200" dirty="0" err="1"/>
              <a:t>github</a:t>
            </a:r>
            <a:r>
              <a:rPr lang="en-US" sz="2200" dirty="0"/>
              <a:t> repository</a:t>
            </a:r>
          </a:p>
          <a:p>
            <a:r>
              <a:rPr lang="en-US" sz="2200" dirty="0">
                <a:hlinkClick r:id="rId2"/>
              </a:rPr>
              <a:t>https://github.com/Tavishi27/Tuesday-Python-Files</a:t>
            </a:r>
            <a:endParaRPr lang="en-US" sz="2200" dirty="0"/>
          </a:p>
          <a:p>
            <a:pPr lvl="1"/>
            <a:r>
              <a:rPr lang="en-US" sz="2200" dirty="0"/>
              <a:t>The needed files are in the 3-26 branch</a:t>
            </a:r>
          </a:p>
          <a:p>
            <a:r>
              <a:rPr lang="en-US" sz="2200" dirty="0"/>
              <a:t>Using these files will save us a lot of time and effort</a:t>
            </a:r>
          </a:p>
        </p:txBody>
      </p:sp>
      <p:pic>
        <p:nvPicPr>
          <p:cNvPr id="8194" name="Picture 2" descr="GitHub Logos and Usage · GitHub">
            <a:extLst>
              <a:ext uri="{FF2B5EF4-FFF2-40B4-BE49-F238E27FC236}">
                <a16:creationId xmlns:a16="http://schemas.microsoft.com/office/drawing/2014/main" id="{E6733C99-9879-69CC-1A27-A10406F33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" r="1423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08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CFF-F632-CD94-1DA4-9CD10CB8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Step 1: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38F6-EF75-A265-6447-3267118D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 dirty="0"/>
              <a:t>Next, let’s drag the two files into our new Python project </a:t>
            </a:r>
          </a:p>
          <a:p>
            <a:pPr lvl="1"/>
            <a:r>
              <a:rPr lang="en-US" sz="2000" dirty="0"/>
              <a:t>The “blank_states_img.gif” file will allow us to display an image on our turtle screen</a:t>
            </a:r>
          </a:p>
          <a:p>
            <a:pPr lvl="1"/>
            <a:r>
              <a:rPr lang="en-US" sz="2000" dirty="0"/>
              <a:t>The “50_states.csv” file will give us the necessary information on each state</a:t>
            </a:r>
          </a:p>
          <a:p>
            <a:r>
              <a:rPr lang="en-US" sz="2000" dirty="0"/>
              <a:t>Now, let’s go into our main.py file and setup a turtle screen: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import turtle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s = </a:t>
            </a:r>
            <a:r>
              <a:rPr lang="en-US" sz="1600" dirty="0" err="1">
                <a:latin typeface="Lucida Console" panose="020B0609040504020204" pitchFamily="49" charset="0"/>
              </a:rPr>
              <a:t>turtle.Screen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s.title</a:t>
            </a:r>
            <a:r>
              <a:rPr lang="en-US" sz="1600" dirty="0">
                <a:latin typeface="Lucida Console" panose="020B0609040504020204" pitchFamily="49" charset="0"/>
              </a:rPr>
              <a:t>(“U.S. States Quiz”)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s.exitonclick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717EE-0127-6714-8866-CBD28AD30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35" r="-1" b="1077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4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CC09-093E-9DC1-BEED-35A36C4C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Step 2: Adding the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F1F0-A32C-97BD-B908-BD556517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87" y="2460762"/>
            <a:ext cx="4545723" cy="375377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One interesting thing we can do with the turtle class is that we can make a turtle’s shape an image</a:t>
            </a:r>
          </a:p>
          <a:p>
            <a:r>
              <a:rPr lang="en-US" sz="2000" dirty="0"/>
              <a:t>We’re going to use this to create a turtle that looks like our map file</a:t>
            </a:r>
          </a:p>
          <a:p>
            <a:r>
              <a:rPr lang="en-US" sz="2000" dirty="0"/>
              <a:t>First, we need to register the image as a shape: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image = “blank_states_img.gif”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s.addshape</a:t>
            </a:r>
            <a:r>
              <a:rPr lang="en-US" sz="1700" dirty="0">
                <a:latin typeface="Lucida Console" panose="020B0609040504020204" pitchFamily="49" charset="0"/>
              </a:rPr>
              <a:t>(image)</a:t>
            </a:r>
          </a:p>
          <a:p>
            <a:r>
              <a:rPr lang="en-US" sz="2000" dirty="0"/>
              <a:t>Next, we can create a turtle with our new shape: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turtle.shape</a:t>
            </a:r>
            <a:r>
              <a:rPr lang="en-US" sz="1700" dirty="0">
                <a:latin typeface="Lucida Console" panose="020B0609040504020204" pitchFamily="49" charset="0"/>
              </a:rPr>
              <a:t>(image)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A7084-0750-4C30-5552-89250043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829006"/>
            <a:ext cx="4747547" cy="32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Lucida Console</vt:lpstr>
      <vt:lpstr>Office Theme</vt:lpstr>
      <vt:lpstr>Python! Day 19</vt:lpstr>
      <vt:lpstr>Project: 2018 Squirrel Census Fur Color Map</vt:lpstr>
      <vt:lpstr>Project: 2018 Squirrel Census Fur Color Map</vt:lpstr>
      <vt:lpstr>PowerPoint Presentation</vt:lpstr>
      <vt:lpstr>Project: US State Guessing Game</vt:lpstr>
      <vt:lpstr>Project: US State Guessing Game - Steps </vt:lpstr>
      <vt:lpstr>Step 1: Setup</vt:lpstr>
      <vt:lpstr>Step 1: Setup</vt:lpstr>
      <vt:lpstr>Step 2: Adding the map</vt:lpstr>
      <vt:lpstr>Step 3: Getting Each State’s Coordinates</vt:lpstr>
      <vt:lpstr>Step 3: Getting Each State’s Coordinates</vt:lpstr>
      <vt:lpstr>Step 3: Getting Each State’s Coordinates</vt:lpstr>
      <vt:lpstr>Step 4: Get the Players State Guess</vt:lpstr>
      <vt:lpstr>Step 5: Add State Labels when the User Guesses Correctly</vt:lpstr>
      <vt:lpstr>Step 6: Make the Code Repeat</vt:lpstr>
      <vt:lpstr>Step 6: Make the Code Repeat</vt:lpstr>
      <vt:lpstr>Step 7: Make our Input Box More Accepting</vt:lpstr>
      <vt:lpstr>Step 8: Allow the Player to Exit the Game</vt:lpstr>
      <vt:lpstr>Step 9: Assess the Player’s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 Day 19</dc:title>
  <dc:creator>Tavishi Bhatia</dc:creator>
  <cp:lastModifiedBy>Tavishi Bhatia</cp:lastModifiedBy>
  <cp:revision>1</cp:revision>
  <dcterms:created xsi:type="dcterms:W3CDTF">2024-05-08T01:16:55Z</dcterms:created>
  <dcterms:modified xsi:type="dcterms:W3CDTF">2024-05-08T01:17:29Z</dcterms:modified>
</cp:coreProperties>
</file>