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C0F2-08D9-4ADA-3BCA-64EE7639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05CE8-C2BF-DDDD-D3D5-EAE63C69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B8BA-A216-19EB-DD6D-7A0E416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3763-CD95-CAF2-87FD-CEBD157E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2119-B91B-51DC-6A38-8D2C2CF2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8670-31BE-8154-8C00-0E11F1DF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89573-E105-B8CD-4921-0E0408FA9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9CB5-AF29-C5C5-BBDA-8B265AC5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EA5B-9435-7D5D-C0A1-CD8672A2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CC79-E7DB-1E25-2AD6-F68BF91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BFD55-74CC-BB83-DF44-5E51423E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077C-A29B-EBD7-48D1-AFE480CC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CA2C-C3A8-4005-9A24-CE95EEA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E059-3632-58A0-B58A-E2F01F53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79A-D50D-287C-B8A5-FA00AF8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1E30-4EC6-B9A8-F982-04388BA5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6583-90B8-BD34-0BC9-FF12821D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4E51-146D-B1C7-7FEE-1DEAB18A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C723-DA57-2517-2D75-6C0A97B4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2AA8-775D-B697-ED8B-E56962C6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D94B-7E03-A886-F8E0-A29A77DF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719-3765-7E45-DD81-624C5D8D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E587-328E-5E8E-3B55-7EC669D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6222-2F09-C677-C3E0-2B1C86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D504-A4D9-C9BB-5AA7-699A64CF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F2EC-352F-2988-2FF5-9F9674E0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F35-7096-83D8-BEDD-0B4E73B1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BA15-71F3-E3A4-B73A-5C8E5512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766D-F7B8-1A14-6452-3B7285F4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E00E-9FD2-78A0-B51B-5357ADC5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9B39B-A003-C5B9-6192-6F9A06E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259-6BF6-612C-593A-5174A371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A3A7-B43B-8EA2-4FCB-15D66062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7680-F201-8640-CF61-E64EFBD7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45879-C19E-4185-B4FD-69AF3599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57527-B15E-F5A3-3F93-FB37B731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849D9-FC9F-6D2C-CC66-20DA3E2D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FE34E-80A4-EF70-58B1-F9724A6D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470DC-6BEE-16DD-CEE8-14711EF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07B9-3E60-C054-4B65-3D8D2E42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E943E-0AA8-A030-62F3-0A57AFCC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FB69-2971-C4C1-F191-882475B9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8505F-B317-EDFC-4084-CC2AE30E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2DBA9-76F4-C588-2347-272A9768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476D-7545-D6AA-6536-319AC5FD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9B43-3596-1DF6-EE35-497083BE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8087-63DE-6EE7-46CE-29AD589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D07F-26E8-FBC2-B536-9176AAF7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6489-7DC3-1045-9B43-C2EEB187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1CCD-CFFA-2C38-DB72-F5BCCC9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9EC4-5392-28DC-B10E-2B10BE60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EDC6D-A849-9976-E431-DF834CC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79DC-269D-FF24-1A20-F8A690D3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F13BD-7BFF-468D-95B0-C0BAC7F18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574B-7C6B-6A89-FC97-F21B3922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318C5-A1E9-D050-3B01-F1498BA0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E1FB-905C-9CC1-1569-0942A882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D14EB-42A7-3F59-C6F4-6C563B18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EC37-A417-4E88-C194-33A21385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ED43-74DE-E9D1-0BF5-E231E1AB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326E-88A6-484B-4568-21C24B467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7E3FF-B7B9-432E-86CB-48DC1FC7BF3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E847-3A79-3016-0F4B-51CAABDD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6ECC-E19B-5479-16FD-34B387487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0CE8-C8E2-4E8A-85A4-D03F93D17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DDAD-34DA-A740-DCF9-5F1F2F06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Day 4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3FB49DB8-4BA7-D5C6-7759-A0113F5E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9569-1092-88C0-5E24-1CAF76DC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Choose your own adventure video game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Introduce random numbers inside the video game</a:t>
            </a:r>
          </a:p>
          <a:p>
            <a:r>
              <a:rPr lang="en-US" sz="1800" dirty="0">
                <a:solidFill>
                  <a:schemeClr val="tx2"/>
                </a:solidFill>
              </a:rPr>
              <a:t>Happy Halloween!</a:t>
            </a:r>
          </a:p>
        </p:txBody>
      </p:sp>
    </p:spTree>
    <p:extLst>
      <p:ext uri="{BB962C8B-B14F-4D97-AF65-F5344CB8AC3E}">
        <p14:creationId xmlns:p14="http://schemas.microsoft.com/office/powerpoint/2010/main" val="41464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872D5-6B57-385D-9D74-3EFC63A48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6" r="3271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96521-8988-9B04-BE5E-DF2CDCCB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Choose Your Own Adventure Video Game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480B-CCB2-7E97-1035-3C73D103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video game will be a choose-your-own-adventure video game (which was the first type of video game ever created)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Let’s say the user is on a deserted island looking for treasure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We’ll start by asking if the player wants to go North, East, South, or West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Hint: we can write if statements inside of other if statements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3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Day 4</vt:lpstr>
      <vt:lpstr>Choose Your Own Adventure Video Game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Tavishi Bhatia</dc:creator>
  <cp:lastModifiedBy>Tavishi Bhatia</cp:lastModifiedBy>
  <cp:revision>1</cp:revision>
  <dcterms:created xsi:type="dcterms:W3CDTF">2024-05-08T00:52:48Z</dcterms:created>
  <dcterms:modified xsi:type="dcterms:W3CDTF">2024-05-08T00:52:53Z</dcterms:modified>
</cp:coreProperties>
</file>