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56F1FD-017C-42ED-9081-A618005E116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B4EB5-D7EB-44F2-83D7-C40C00771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2F7E37-C9E6-4BE7-B6C5-50DE0B3EE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Lasha Tavlalashvili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5BB33-1F7D-43B1-8800-82BF95AE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025550"/>
            <a:ext cx="8591550" cy="28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DA6B-8DA6-4912-9B29-D4C68F42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 არის </a:t>
            </a:r>
            <a:r>
              <a:rPr lang="en-US" dirty="0"/>
              <a:t>TensorFlow?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523EFC-EEF9-4CB0-BA4F-DFB12056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9779"/>
            <a:ext cx="8369103" cy="3090862"/>
          </a:xfrm>
        </p:spPr>
      </p:pic>
    </p:spTree>
    <p:extLst>
      <p:ext uri="{BB962C8B-B14F-4D97-AF65-F5344CB8AC3E}">
        <p14:creationId xmlns:p14="http://schemas.microsoft.com/office/powerpoint/2010/main" val="371393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D6D6-57AE-434D-9674-A3951B6B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0"/>
            <a:ext cx="10058400" cy="1450757"/>
          </a:xfrm>
        </p:spPr>
        <p:txBody>
          <a:bodyPr/>
          <a:lstStyle/>
          <a:p>
            <a:r>
              <a:rPr lang="ka-GE" dirty="0"/>
              <a:t>რა არის ნერვული ქსელი?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966F5-9E29-4F4C-889F-57FF87AE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7880" y="1979611"/>
            <a:ext cx="5365309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4EE7F-E6E3-4C89-9801-3C032E92A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32" y="306704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70DD-1B2C-4752-A07E-306FDD22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როგორ მუშაობს </a:t>
            </a:r>
            <a:r>
              <a:rPr lang="en-US" dirty="0"/>
              <a:t>TensorFlow</a:t>
            </a:r>
            <a:r>
              <a:rPr lang="ka-GE" dirty="0"/>
              <a:t>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E705B-87C9-4490-B067-26CC2F66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334"/>
            <a:ext cx="10058400" cy="3015331"/>
          </a:xfrm>
        </p:spPr>
      </p:pic>
    </p:spTree>
    <p:extLst>
      <p:ext uri="{BB962C8B-B14F-4D97-AF65-F5344CB8AC3E}">
        <p14:creationId xmlns:p14="http://schemas.microsoft.com/office/powerpoint/2010/main" val="22839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74B217-ABEC-42DE-91A8-E2E76FF6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2" y="1889760"/>
            <a:ext cx="7132636" cy="35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0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7171-4ABA-4DBC-B160-B9C1515E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107" y="1220053"/>
            <a:ext cx="1778268" cy="145075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4379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Sylfaen</vt:lpstr>
      <vt:lpstr>Retrospect</vt:lpstr>
      <vt:lpstr>PowerPoint Presentation</vt:lpstr>
      <vt:lpstr>რა არის TensorFlow?</vt:lpstr>
      <vt:lpstr>რა არის ნერვული ქსელი?</vt:lpstr>
      <vt:lpstr>როგორ მუშაობს TensorFlow?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lasha tavlalashvili</dc:creator>
  <cp:lastModifiedBy>lasha tavlalashvili</cp:lastModifiedBy>
  <cp:revision>14</cp:revision>
  <dcterms:created xsi:type="dcterms:W3CDTF">2020-12-23T19:24:19Z</dcterms:created>
  <dcterms:modified xsi:type="dcterms:W3CDTF">2020-12-24T08:09:15Z</dcterms:modified>
</cp:coreProperties>
</file>