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9" r:id="rId2"/>
    <p:sldId id="257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8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82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5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463-C038-4F99-95E1-E7B702822A5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7BBF35-F615-4184-9E91-2A09CFF0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2073-E4CD-4C3A-8367-593DE747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008" y="4394718"/>
            <a:ext cx="7450526" cy="1166435"/>
          </a:xfrm>
        </p:spPr>
        <p:txBody>
          <a:bodyPr>
            <a:normAutofit/>
          </a:bodyPr>
          <a:lstStyle/>
          <a:p>
            <a:r>
              <a:rPr lang="en-US" dirty="0"/>
              <a:t>Frameworks in PHP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21BE-A0BB-4D59-AE08-5C62A0660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6119" y="5710440"/>
            <a:ext cx="2356011" cy="466425"/>
          </a:xfrm>
        </p:spPr>
        <p:txBody>
          <a:bodyPr/>
          <a:lstStyle/>
          <a:p>
            <a:r>
              <a:rPr lang="en-US" dirty="0"/>
              <a:t>Lasha Tavlalashvili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FD95E5-86C2-4AA3-BF14-0B94AF3A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3" y="0"/>
            <a:ext cx="8347788" cy="469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8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6F8A-C2A7-44DA-B0CE-C7CF7D5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58" y="1410992"/>
            <a:ext cx="8911687" cy="1280890"/>
          </a:xfrm>
        </p:spPr>
        <p:txBody>
          <a:bodyPr/>
          <a:lstStyle/>
          <a:p>
            <a:r>
              <a:rPr lang="ka-GE" dirty="0"/>
              <a:t>გმადლობთ ყურადღებისთვის!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1E81C-F51B-4B41-93A4-2162E1709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2445298"/>
            <a:ext cx="9374155" cy="38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5F2A-F5A8-4553-900F-60D3638D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45" y="549985"/>
            <a:ext cx="4386373" cy="831466"/>
          </a:xfrm>
        </p:spPr>
        <p:txBody>
          <a:bodyPr/>
          <a:lstStyle/>
          <a:p>
            <a:r>
              <a:rPr lang="en-US" dirty="0"/>
              <a:t>Frameworks In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E7E74-F96F-4498-8885-5451A245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727787"/>
            <a:ext cx="457559" cy="4758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5F194-CD5B-492C-B4A6-5183736F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264555"/>
            <a:ext cx="8572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2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2073-E4CD-4C3A-8367-593DE747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7000" y="4702628"/>
            <a:ext cx="7450526" cy="1166435"/>
          </a:xfrm>
        </p:spPr>
        <p:txBody>
          <a:bodyPr>
            <a:normAutofit/>
          </a:bodyPr>
          <a:lstStyle/>
          <a:p>
            <a:r>
              <a:rPr lang="en-US" dirty="0"/>
              <a:t>Laravel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5119C-34FF-4A06-A1B6-89E06405D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85" y="0"/>
            <a:ext cx="9499815" cy="4394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E4C1F-1A7D-43A4-A516-24210622B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1124339"/>
            <a:ext cx="2216020" cy="23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0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E7E74-F96F-4498-8885-5451A245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727787"/>
            <a:ext cx="457559" cy="4758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F968C-0437-4D80-9516-8CF027DB5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558"/>
            <a:ext cx="4705336" cy="4334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87EA21-870F-43E5-B220-98354E026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36" y="1560558"/>
            <a:ext cx="3772875" cy="4778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3F2222-C057-4345-916D-F235B202B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60" y="1560558"/>
            <a:ext cx="4211209" cy="36659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F1171-F7C9-46BB-8EE5-7981A2A4FC41}"/>
              </a:ext>
            </a:extLst>
          </p:cNvPr>
          <p:cNvSpPr txBox="1"/>
          <p:nvPr/>
        </p:nvSpPr>
        <p:spPr>
          <a:xfrm>
            <a:off x="3436775" y="255495"/>
            <a:ext cx="5318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Terminal Commands</a:t>
            </a:r>
          </a:p>
        </p:txBody>
      </p:sp>
    </p:spTree>
    <p:extLst>
      <p:ext uri="{BB962C8B-B14F-4D97-AF65-F5344CB8AC3E}">
        <p14:creationId xmlns:p14="http://schemas.microsoft.com/office/powerpoint/2010/main" val="159041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041BF-866E-4F3D-8B59-FD69F7D9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37" y="883622"/>
            <a:ext cx="9778853" cy="5090756"/>
          </a:xfrm>
        </p:spPr>
      </p:pic>
    </p:spTree>
    <p:extLst>
      <p:ext uri="{BB962C8B-B14F-4D97-AF65-F5344CB8AC3E}">
        <p14:creationId xmlns:p14="http://schemas.microsoft.com/office/powerpoint/2010/main" val="251511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81677-D428-4559-AAAE-0F3E80392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74" y="2216568"/>
            <a:ext cx="8859828" cy="2112836"/>
          </a:xfrm>
        </p:spPr>
      </p:pic>
    </p:spTree>
    <p:extLst>
      <p:ext uri="{BB962C8B-B14F-4D97-AF65-F5344CB8AC3E}">
        <p14:creationId xmlns:p14="http://schemas.microsoft.com/office/powerpoint/2010/main" val="17859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E665A-0E1A-45E6-8C94-EC02A4986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3" y="589707"/>
            <a:ext cx="10691360" cy="5678585"/>
          </a:xfrm>
        </p:spPr>
      </p:pic>
    </p:spTree>
    <p:extLst>
      <p:ext uri="{BB962C8B-B14F-4D97-AF65-F5344CB8AC3E}">
        <p14:creationId xmlns:p14="http://schemas.microsoft.com/office/powerpoint/2010/main" val="117913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3940F-A82C-4F83-9188-5D3AF2ADB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32" y="2318657"/>
            <a:ext cx="9574085" cy="2220685"/>
          </a:xfrm>
        </p:spPr>
      </p:pic>
    </p:spTree>
    <p:extLst>
      <p:ext uri="{BB962C8B-B14F-4D97-AF65-F5344CB8AC3E}">
        <p14:creationId xmlns:p14="http://schemas.microsoft.com/office/powerpoint/2010/main" val="70011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AAF24D-7016-4145-9503-BADD63A87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0" y="469641"/>
            <a:ext cx="11173841" cy="5918718"/>
          </a:xfrm>
        </p:spPr>
      </p:pic>
    </p:spTree>
    <p:extLst>
      <p:ext uri="{BB962C8B-B14F-4D97-AF65-F5344CB8AC3E}">
        <p14:creationId xmlns:p14="http://schemas.microsoft.com/office/powerpoint/2010/main" val="6370189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15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Sylfaen</vt:lpstr>
      <vt:lpstr>Wingdings 3</vt:lpstr>
      <vt:lpstr>Wisp</vt:lpstr>
      <vt:lpstr>Frameworks in PHP</vt:lpstr>
      <vt:lpstr>Frameworks In PHP</vt:lpstr>
      <vt:lpstr>Laravel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გმადლობთ ყურადღებისთვის!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Framework</dc:title>
  <dc:creator>lasha tavlalashvili</dc:creator>
  <cp:lastModifiedBy>lasha tavlalashvili</cp:lastModifiedBy>
  <cp:revision>11</cp:revision>
  <dcterms:created xsi:type="dcterms:W3CDTF">2020-05-28T10:45:26Z</dcterms:created>
  <dcterms:modified xsi:type="dcterms:W3CDTF">2020-05-28T12:20:51Z</dcterms:modified>
</cp:coreProperties>
</file>