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7731cd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7731cd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7731cd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7731cd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af6ba5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af6ba5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7731cdd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7731cdd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7731cd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7731cd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7731cdd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7731cdd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g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.co/AjANPhFHdJ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07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App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90375" y="2886350"/>
            <a:ext cx="36624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Hjælp til at lave jeres helt eget app fra bunden, med gratis 2 timers </a:t>
            </a:r>
            <a:r>
              <a:rPr lang="en"/>
              <a:t>foredrag pr uge c.a.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Jeg kan også tilbyde privat og tilrettet hjælp til dem som ikke har tid til at vente på den næste smartphone app workshop foredrag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Eller ønsker personlig vejledning: 350 kr/time mulighed for rabatpakke fra 6 timer for 1500 kr 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041025" y="429575"/>
            <a:ext cx="45645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Vieira præsenterer,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 opbakning af Roskilde Kommunen og INSP,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 en del af hele Programmeringens Workshop: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04375"/>
            <a:ext cx="3232349" cy="213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Nyttige værktøjer og indstillinger :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Computer med Android Studio (nødvendig)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Smartphone (nyttig)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USB Kabel (nyttig)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Hvis du har din egen smartphone og kabel med skal du aktiver “USB Debugging”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 udføres gennem “</a:t>
            </a:r>
            <a:r>
              <a:rPr lang="en"/>
              <a:t>Developer</a:t>
            </a:r>
            <a:r>
              <a:rPr lang="en"/>
              <a:t> tools”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Den indstilling kan findes frem på forskellige måder afhængig af hvilken type du ejer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en senere workshop skal jeg nok forklare hvordan man får den på “Play Store”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1" y="3196825"/>
            <a:ext cx="1879599" cy="17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600" y="3196825"/>
            <a:ext cx="1774650" cy="17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248" y="3196825"/>
            <a:ext cx="2856560" cy="17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5800" y="3289458"/>
            <a:ext cx="2558200" cy="170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5325" y="1199850"/>
            <a:ext cx="1478675" cy="20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121575" y="386700"/>
            <a:ext cx="746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Første skridt: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Hvad der skal til for at få din </a:t>
            </a:r>
            <a:r>
              <a:rPr lang="en"/>
              <a:t>app </a:t>
            </a:r>
            <a:r>
              <a:rPr lang="en"/>
              <a:t>til at køre: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567550"/>
            <a:ext cx="70389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 et nyt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Vælg </a:t>
            </a:r>
            <a:r>
              <a:rPr lang="en"/>
              <a:t>imellem</a:t>
            </a:r>
            <a:r>
              <a:rPr lang="en"/>
              <a:t> </a:t>
            </a:r>
            <a:r>
              <a:rPr lang="en"/>
              <a:t>aktivitetstyper</a:t>
            </a:r>
            <a:r>
              <a:rPr lang="en"/>
              <a:t> (Tom aktivitet / Empty activity </a:t>
            </a:r>
            <a:r>
              <a:rPr lang="en"/>
              <a:t>anbefales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Navgive din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API 15: Android 4.0.3 er allerede valgt som standard					       (IceCreamSandwich foretrækkes da den stadig kan køre på c.a.100% af Android enheder)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Aktiviteten er alligevel ikke helt tomt, den indeholder en såkaldte “Text View”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“Hello World!” Er en meget venlig og almen text som bruges ofte til at prøve et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 er </a:t>
            </a:r>
            <a:r>
              <a:rPr lang="en"/>
              <a:t>app'en</a:t>
            </a:r>
            <a:r>
              <a:rPr lang="en"/>
              <a:t> allerede klar til at overføres og køres via din </a:t>
            </a:r>
            <a:r>
              <a:rPr lang="en"/>
              <a:t>egen</a:t>
            </a:r>
            <a:r>
              <a:rPr lang="en"/>
              <a:t> mobilenhed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Ellers kan den også simuleres gennem en virtuel representation af en smartphone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Jeg vil råde dig til at bruge begge dele, i tilfælde af man ikke er sikker på ens kode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 virtuelt enhed kan ikke tage skade af at køre et forkert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 den straks kan geninstalleres, er det en sikker måde at afprøve ting på.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27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Anden skridt: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Personaliere den med tekst og evt. billeder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920800"/>
            <a:ext cx="70389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Jeg vil råde dig til at personalisere teksten med noget som du vil have skrevet i stedet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Det kan man gøre på flere måder: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Tryk på selve boksen hvor teksten står, og ændre sætningen under “attributes” tabben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Der kommer straks en anbefaling om at bruge @string ressourcen via string.xml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Android studio kan gøre det automatisk ved at trykke på Text tabben under design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Her er der en masse koder som du ikke behøver at forstå lige nu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Tryk med venstre knap på den gule firkant der </a:t>
            </a:r>
            <a:r>
              <a:rPr lang="en"/>
              <a:t>understreger</a:t>
            </a:r>
            <a:r>
              <a:rPr lang="en"/>
              <a:t> din tekst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Hvis du har en billede som du har lyst til at bruge, skal den ind i </a:t>
            </a:r>
            <a:r>
              <a:rPr lang="en"/>
              <a:t>projektfilen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Mappen ligger i den drev du har installeret Android Studio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Under /Brugere/User/AndroidStudioProjects/&lt;navn&gt;/app/src/main/res/drawable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Få den ind i “drawable” mappen, og nu kan du trykke på “ImageView”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Den findes under paletten, til venstre for design tabben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Derefter kan du vælge et sted hvor den skal stå og vælg din billede under “Project”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Den skal muligvis rettes til, og en beskrivelse af </a:t>
            </a:r>
            <a:r>
              <a:rPr lang="en"/>
              <a:t>billedet</a:t>
            </a:r>
            <a:r>
              <a:rPr lang="en"/>
              <a:t> er også </a:t>
            </a:r>
            <a:r>
              <a:rPr lang="en"/>
              <a:t>påkrævet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Lægge mærke til det some hedder “Constraints” som skal indstilles via tryk på siderne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Tryk og hold fra en af de side punkter til en anden ressource som den ovenstående tekst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De er med til at sikre orden uanset hvilken “device” det kommer til at bruge appen.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" y="1862725"/>
            <a:ext cx="1484663" cy="2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093450" y="400775"/>
            <a:ext cx="795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Tredje skridt: Tilføjelse af en ny aktivitet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Og Brug knapper til at gå frem og tilbage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093450" y="1548200"/>
            <a:ext cx="795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Tryk på button i paletten, og vælg derefter hvor den skal stå med henblik på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Navngive den under attributes og vælg i “OnClick” en funktion navn såsom “navFrem”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Her kan du gøre ligesom “Extract string </a:t>
            </a:r>
            <a:r>
              <a:rPr lang="en"/>
              <a:t>resource</a:t>
            </a:r>
            <a:r>
              <a:rPr lang="en"/>
              <a:t>”, bare med “Create navFrem(view)”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 skal også have dannet en ny aktivitet som knappen skal føres hen til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Navngiv</a:t>
            </a:r>
            <a:r>
              <a:rPr lang="en"/>
              <a:t> den og placere en knap til som burde hedde noget med “Tilbage” med “navTilbage”i “OnClick”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Indstille dem på samme måder som den Førse knap, ved at </a:t>
            </a:r>
            <a:r>
              <a:rPr lang="en"/>
              <a:t>ekstrahere</a:t>
            </a:r>
            <a:r>
              <a:rPr lang="en"/>
              <a:t> og definere begge parameter.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 har vi to sider / aktiviteter der er klar til at kunne kommunikere sammen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Her skal der tastes noget Java kode under “public void navTilbage(View view) {}” i  “.java” filen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 koden hedder: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Intent intent = new Intent(this, &lt;aktivitet navn&gt;.class);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startActivity(intent);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 kan du </a:t>
            </a:r>
            <a:r>
              <a:rPr lang="en"/>
              <a:t>bladre</a:t>
            </a:r>
            <a:r>
              <a:rPr lang="en"/>
              <a:t> frem og tilbage gennem de aktiviteter / sider som du har skabt!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470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Fjerde</a:t>
            </a:r>
            <a:r>
              <a:rPr lang="en"/>
              <a:t> skridt: Have eget billede som app icon, og link til hjemmeside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109250" y="1190175"/>
            <a:ext cx="7846500" cy="4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at lave din egen app icon vil jeg foretrække at du skaber et 512x512 pixel billede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 kan eventuelt gøres via paint, og lægge mærke til nogle enheder bruger rund </a:t>
            </a:r>
            <a:r>
              <a:rPr lang="en"/>
              <a:t>ikoner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Gem dem et sted som “.png” og tilbage på Android Studio, </a:t>
            </a:r>
            <a:r>
              <a:rPr lang="en"/>
              <a:t>højreklik</a:t>
            </a:r>
            <a:r>
              <a:rPr lang="en"/>
              <a:t> på app dokumentet til venstre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Vælg “Image asset” og under “Source Asset”, “Path”, tryk på den åben mappe til højre som viser stien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Her kan du direkte tryk og hold på din billede icon fra stifinderen eller skrivebord og drop den ind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Når du har gjort det kommer der forskellige eksempler på hvordan det icon vil se ud.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Bare </a:t>
            </a:r>
            <a:r>
              <a:rPr lang="en"/>
              <a:t>tryk</a:t>
            </a:r>
            <a:r>
              <a:rPr lang="en"/>
              <a:t> på “Next” og “Finish” så du har skiftet din app icon til en mere personlig billede.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Lad os tilføje en anden knap under tilbage knappen i den anden aktivitet.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Navngiv den, og “OnClick” funktionen (f.eks: “Link” og “webLink”)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 “webLink()” funktionen skriv: “ { goToUrl (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/>
              <a:t>”} “ eller noget lignende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Nu skal vi definere den anden funktion som vi peger på, nemlig “goToUrl()”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 gøres ved at skrive den ind under den første: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private void goToUrl (string url)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Uri uriUrl = Uri.parse(url);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Intent launchBrowser = new Intent(Intent.ACTION_VIEW, uriUrl);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startActivity(launchBrowser);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Flere skridt kommer til den næste workshop: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55725" y="1307850"/>
            <a:ext cx="70389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Jeg håber at i har </a:t>
            </a:r>
            <a:r>
              <a:rPr lang="en"/>
              <a:t>nydt</a:t>
            </a:r>
            <a:r>
              <a:rPr lang="en"/>
              <a:t> den forelæsning og tager gerne imod forslag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 går muligvis videre med en mere </a:t>
            </a:r>
            <a:r>
              <a:rPr lang="en"/>
              <a:t>indviklet</a:t>
            </a:r>
            <a:r>
              <a:rPr lang="en"/>
              <a:t> kursus i det </a:t>
            </a:r>
            <a:r>
              <a:rPr lang="en"/>
              <a:t>næstkommende</a:t>
            </a:r>
            <a:r>
              <a:rPr lang="en"/>
              <a:t> oplæg.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Takket være Android Studio d</a:t>
            </a:r>
            <a:r>
              <a:rPr lang="en"/>
              <a:t>ocumentation, Google</a:t>
            </a:r>
            <a:r>
              <a:rPr lang="en"/>
              <a:t> og Stack Overflow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 jeg kunne finde ud af de fleste ting på nemmest og </a:t>
            </a:r>
            <a:r>
              <a:rPr lang="en"/>
              <a:t>hurtigst</a:t>
            </a:r>
            <a:r>
              <a:rPr lang="en"/>
              <a:t> måde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Uden at skulle bruge en helvedes masse tid på at lære alt java udenad.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Kig ind på min github profil for at få det powerpoint med hjem,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github.com/Tavnos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Ellers er den linket på min app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 jeg løbende prøver at forbedre og opdaterer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Hvis i har spørgsmål kan jeg med glæde besvare dem nu.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 ses snart igen!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050" y="2225550"/>
            <a:ext cx="2944976" cy="26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