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nton"/>
      <p:regular r:id="rId15"/>
    </p:embeddedFont>
    <p:embeddedFont>
      <p:font typeface="Catamaran"/>
      <p:regular r:id="rId16"/>
      <p:bold r:id="rId17"/>
    </p:embeddedFont>
    <p:embeddedFont>
      <p:font typeface="Bebas Neue"/>
      <p:regular r:id="rId18"/>
    </p:embeddedFont>
    <p:embeddedFont>
      <p:font typeface="PT Sans"/>
      <p:regular r:id="rId19"/>
      <p:bold r:id="rId20"/>
      <p:italic r:id="rId21"/>
      <p:boldItalic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bold.fntdata"/><Relationship Id="rId22" Type="http://schemas.openxmlformats.org/officeDocument/2006/relationships/font" Target="fonts/PTSans-boldItalic.fntdata"/><Relationship Id="rId21" Type="http://schemas.openxmlformats.org/officeDocument/2006/relationships/font" Target="fonts/PTSans-italic.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Italic.fntdata"/><Relationship Id="rId25"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nton-regular.fntdata"/><Relationship Id="rId14" Type="http://schemas.openxmlformats.org/officeDocument/2006/relationships/slide" Target="slides/slide10.xml"/><Relationship Id="rId17" Type="http://schemas.openxmlformats.org/officeDocument/2006/relationships/font" Target="fonts/Catamaran-bold.fntdata"/><Relationship Id="rId16" Type="http://schemas.openxmlformats.org/officeDocument/2006/relationships/font" Target="fonts/Catamaran-regular.fntdata"/><Relationship Id="rId19" Type="http://schemas.openxmlformats.org/officeDocument/2006/relationships/font" Target="fonts/PTSans-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e32396dc96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e32396dc96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0f41e1924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0f41e192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e32396dc9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e32396dc9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e32396dc9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e32396dc9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2fc2de9d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2fc2de9d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e32396dc96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e32396dc96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e32396dc96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e32396dc96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e32396dc96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e32396dc96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e34de9d1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e34de9d1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3.png"/><Relationship Id="rId6"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flipH="1" rot="10800000">
            <a:off x="945475" y="3635250"/>
            <a:ext cx="2699775" cy="2633450"/>
            <a:chOff x="661125" y="2751225"/>
            <a:chExt cx="2699775" cy="2633450"/>
          </a:xfrm>
        </p:grpSpPr>
        <p:sp>
          <p:nvSpPr>
            <p:cNvPr id="11" name="Google Shape;11;p2"/>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2"/>
          <p:cNvSpPr txBox="1"/>
          <p:nvPr>
            <p:ph type="ctrTitle"/>
          </p:nvPr>
        </p:nvSpPr>
        <p:spPr>
          <a:xfrm>
            <a:off x="713225" y="835700"/>
            <a:ext cx="5243700" cy="17184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60" name="Google Shape;60;p2"/>
          <p:cNvSpPr txBox="1"/>
          <p:nvPr>
            <p:ph idx="1" type="subTitle"/>
          </p:nvPr>
        </p:nvSpPr>
        <p:spPr>
          <a:xfrm>
            <a:off x="713225" y="2554100"/>
            <a:ext cx="5243700" cy="369600"/>
          </a:xfrm>
          <a:prstGeom prst="rect">
            <a:avLst/>
          </a:prstGeom>
          <a:noFill/>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0" name="Shape 240"/>
        <p:cNvGrpSpPr/>
        <p:nvPr/>
      </p:nvGrpSpPr>
      <p:grpSpPr>
        <a:xfrm>
          <a:off x="0" y="0"/>
          <a:ext cx="0" cy="0"/>
          <a:chOff x="0" y="0"/>
          <a:chExt cx="0" cy="0"/>
        </a:xfrm>
      </p:grpSpPr>
      <p:sp>
        <p:nvSpPr>
          <p:cNvPr id="241" name="Google Shape;241;p1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11"/>
          <p:cNvGrpSpPr/>
          <p:nvPr/>
        </p:nvGrpSpPr>
        <p:grpSpPr>
          <a:xfrm>
            <a:off x="6819199" y="4072480"/>
            <a:ext cx="506138" cy="2197918"/>
            <a:chOff x="4792514" y="2979701"/>
            <a:chExt cx="305307" cy="1325804"/>
          </a:xfrm>
        </p:grpSpPr>
        <p:sp>
          <p:nvSpPr>
            <p:cNvPr id="243" name="Google Shape;243;p11"/>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1"/>
          <p:cNvGrpSpPr/>
          <p:nvPr/>
        </p:nvGrpSpPr>
        <p:grpSpPr>
          <a:xfrm>
            <a:off x="2805095" y="3403371"/>
            <a:ext cx="793060" cy="2575414"/>
            <a:chOff x="6278982" y="2751992"/>
            <a:chExt cx="478381" cy="1553513"/>
          </a:xfrm>
        </p:grpSpPr>
        <p:sp>
          <p:nvSpPr>
            <p:cNvPr id="249" name="Google Shape;249;p11"/>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1818651" y="3523722"/>
            <a:ext cx="1143730" cy="2455062"/>
            <a:chOff x="5452016" y="2824589"/>
            <a:chExt cx="689908" cy="1480916"/>
          </a:xfrm>
        </p:grpSpPr>
        <p:sp>
          <p:nvSpPr>
            <p:cNvPr id="259" name="Google Shape;259;p11"/>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11"/>
          <p:cNvGrpSpPr/>
          <p:nvPr/>
        </p:nvGrpSpPr>
        <p:grpSpPr>
          <a:xfrm>
            <a:off x="3662201" y="3600880"/>
            <a:ext cx="728235" cy="2377904"/>
            <a:chOff x="6961407" y="2871131"/>
            <a:chExt cx="439278" cy="1434374"/>
          </a:xfrm>
        </p:grpSpPr>
        <p:sp>
          <p:nvSpPr>
            <p:cNvPr id="273" name="Google Shape;273;p11"/>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1"/>
          <p:cNvGrpSpPr/>
          <p:nvPr/>
        </p:nvGrpSpPr>
        <p:grpSpPr>
          <a:xfrm>
            <a:off x="4454484" y="3699599"/>
            <a:ext cx="651151" cy="2279186"/>
            <a:chOff x="7780935" y="2930680"/>
            <a:chExt cx="392780" cy="1374825"/>
          </a:xfrm>
        </p:grpSpPr>
        <p:sp>
          <p:nvSpPr>
            <p:cNvPr id="281" name="Google Shape;281;p11"/>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1"/>
          <p:cNvGrpSpPr/>
          <p:nvPr/>
        </p:nvGrpSpPr>
        <p:grpSpPr>
          <a:xfrm>
            <a:off x="5169696" y="3421397"/>
            <a:ext cx="793061" cy="2849000"/>
            <a:chOff x="8623429" y="2586962"/>
            <a:chExt cx="478381" cy="1718543"/>
          </a:xfrm>
        </p:grpSpPr>
        <p:sp>
          <p:nvSpPr>
            <p:cNvPr id="288" name="Google Shape;288;p11"/>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1"/>
          <p:cNvGrpSpPr/>
          <p:nvPr/>
        </p:nvGrpSpPr>
        <p:grpSpPr>
          <a:xfrm>
            <a:off x="6005250" y="3407991"/>
            <a:ext cx="771431" cy="2862407"/>
            <a:chOff x="4128096" y="2589445"/>
            <a:chExt cx="465334" cy="1726630"/>
          </a:xfrm>
        </p:grpSpPr>
        <p:sp>
          <p:nvSpPr>
            <p:cNvPr id="300" name="Google Shape;300;p11"/>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11"/>
          <p:cNvSpPr txBox="1"/>
          <p:nvPr>
            <p:ph hasCustomPrompt="1" type="title"/>
          </p:nvPr>
        </p:nvSpPr>
        <p:spPr>
          <a:xfrm>
            <a:off x="1984800" y="1438700"/>
            <a:ext cx="5174400" cy="11709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2" name="Google Shape;312;p11"/>
          <p:cNvSpPr txBox="1"/>
          <p:nvPr>
            <p:ph idx="1" type="subTitle"/>
          </p:nvPr>
        </p:nvSpPr>
        <p:spPr>
          <a:xfrm>
            <a:off x="1984800" y="2491950"/>
            <a:ext cx="5174400" cy="41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13" name="Shape 3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14" name="Shape 314"/>
        <p:cNvGrpSpPr/>
        <p:nvPr/>
      </p:nvGrpSpPr>
      <p:grpSpPr>
        <a:xfrm>
          <a:off x="0" y="0"/>
          <a:ext cx="0" cy="0"/>
          <a:chOff x="0" y="0"/>
          <a:chExt cx="0" cy="0"/>
        </a:xfrm>
      </p:grpSpPr>
      <p:sp>
        <p:nvSpPr>
          <p:cNvPr id="315" name="Google Shape;315;p1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3"/>
          <p:cNvGrpSpPr/>
          <p:nvPr/>
        </p:nvGrpSpPr>
        <p:grpSpPr>
          <a:xfrm>
            <a:off x="405347" y="2571756"/>
            <a:ext cx="994044" cy="3212279"/>
            <a:chOff x="2474121" y="2891575"/>
            <a:chExt cx="439279" cy="1419541"/>
          </a:xfrm>
        </p:grpSpPr>
        <p:sp>
          <p:nvSpPr>
            <p:cNvPr id="317" name="Google Shape;317;p13"/>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3"/>
          <p:cNvGrpSpPr/>
          <p:nvPr/>
        </p:nvGrpSpPr>
        <p:grpSpPr>
          <a:xfrm rot="-5400000">
            <a:off x="8584962" y="164005"/>
            <a:ext cx="1220922" cy="2928361"/>
            <a:chOff x="3117442" y="2754471"/>
            <a:chExt cx="648978" cy="1556645"/>
          </a:xfrm>
        </p:grpSpPr>
        <p:sp>
          <p:nvSpPr>
            <p:cNvPr id="326" name="Google Shape;326;p13"/>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37" name="Google Shape;337;p13"/>
          <p:cNvSpPr txBox="1"/>
          <p:nvPr>
            <p:ph idx="1" type="subTitle"/>
          </p:nvPr>
        </p:nvSpPr>
        <p:spPr>
          <a:xfrm>
            <a:off x="1761313" y="2277409"/>
            <a:ext cx="2523900" cy="60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13"/>
          <p:cNvSpPr txBox="1"/>
          <p:nvPr>
            <p:ph idx="2" type="subTitle"/>
          </p:nvPr>
        </p:nvSpPr>
        <p:spPr>
          <a:xfrm>
            <a:off x="4858838" y="2277409"/>
            <a:ext cx="2523900" cy="60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13"/>
          <p:cNvSpPr txBox="1"/>
          <p:nvPr>
            <p:ph idx="3" type="subTitle"/>
          </p:nvPr>
        </p:nvSpPr>
        <p:spPr>
          <a:xfrm>
            <a:off x="1761313" y="3973584"/>
            <a:ext cx="2523900" cy="60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13"/>
          <p:cNvSpPr txBox="1"/>
          <p:nvPr>
            <p:ph idx="4" type="subTitle"/>
          </p:nvPr>
        </p:nvSpPr>
        <p:spPr>
          <a:xfrm>
            <a:off x="4858838" y="3973584"/>
            <a:ext cx="2523900" cy="60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13"/>
          <p:cNvSpPr txBox="1"/>
          <p:nvPr>
            <p:ph hasCustomPrompt="1" idx="5" type="title"/>
          </p:nvPr>
        </p:nvSpPr>
        <p:spPr>
          <a:xfrm>
            <a:off x="2639386" y="1295400"/>
            <a:ext cx="767100" cy="555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p:nvPr>
            <p:ph hasCustomPrompt="1" idx="6" type="title"/>
          </p:nvPr>
        </p:nvSpPr>
        <p:spPr>
          <a:xfrm>
            <a:off x="2639386" y="3016825"/>
            <a:ext cx="767100" cy="555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p:nvPr>
            <p:ph hasCustomPrompt="1" idx="7" type="title"/>
          </p:nvPr>
        </p:nvSpPr>
        <p:spPr>
          <a:xfrm>
            <a:off x="5736911" y="1295400"/>
            <a:ext cx="767100" cy="555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4" name="Google Shape;344;p13"/>
          <p:cNvSpPr txBox="1"/>
          <p:nvPr>
            <p:ph hasCustomPrompt="1" idx="8" type="title"/>
          </p:nvPr>
        </p:nvSpPr>
        <p:spPr>
          <a:xfrm>
            <a:off x="5736911" y="3016825"/>
            <a:ext cx="767100" cy="555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p:nvPr>
            <p:ph idx="9" type="subTitle"/>
          </p:nvPr>
        </p:nvSpPr>
        <p:spPr>
          <a:xfrm>
            <a:off x="1761325" y="1851000"/>
            <a:ext cx="2523900" cy="51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6" name="Google Shape;346;p13"/>
          <p:cNvSpPr txBox="1"/>
          <p:nvPr>
            <p:ph idx="13" type="subTitle"/>
          </p:nvPr>
        </p:nvSpPr>
        <p:spPr>
          <a:xfrm>
            <a:off x="4858851" y="1851000"/>
            <a:ext cx="2523900" cy="51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7" name="Google Shape;347;p13"/>
          <p:cNvSpPr txBox="1"/>
          <p:nvPr>
            <p:ph idx="14" type="subTitle"/>
          </p:nvPr>
        </p:nvSpPr>
        <p:spPr>
          <a:xfrm>
            <a:off x="1761325" y="3547175"/>
            <a:ext cx="2523900" cy="51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8" name="Google Shape;348;p13"/>
          <p:cNvSpPr txBox="1"/>
          <p:nvPr>
            <p:ph idx="15" type="subTitle"/>
          </p:nvPr>
        </p:nvSpPr>
        <p:spPr>
          <a:xfrm>
            <a:off x="4858851" y="3547175"/>
            <a:ext cx="2523900" cy="51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49" name="Shape 349"/>
        <p:cNvGrpSpPr/>
        <p:nvPr/>
      </p:nvGrpSpPr>
      <p:grpSpPr>
        <a:xfrm>
          <a:off x="0" y="0"/>
          <a:ext cx="0" cy="0"/>
          <a:chOff x="0" y="0"/>
          <a:chExt cx="0" cy="0"/>
        </a:xfrm>
      </p:grpSpPr>
      <p:sp>
        <p:nvSpPr>
          <p:cNvPr id="350" name="Google Shape;350;p1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14"/>
          <p:cNvGrpSpPr/>
          <p:nvPr/>
        </p:nvGrpSpPr>
        <p:grpSpPr>
          <a:xfrm>
            <a:off x="6244512" y="3338570"/>
            <a:ext cx="1206865" cy="2539995"/>
            <a:chOff x="1390914" y="2912672"/>
            <a:chExt cx="664463" cy="1398445"/>
          </a:xfrm>
        </p:grpSpPr>
        <p:sp>
          <p:nvSpPr>
            <p:cNvPr id="352" name="Google Shape;352;p14"/>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14"/>
          <p:cNvGrpSpPr/>
          <p:nvPr/>
        </p:nvGrpSpPr>
        <p:grpSpPr>
          <a:xfrm rot="-5400000">
            <a:off x="8258356" y="631052"/>
            <a:ext cx="771581" cy="2505661"/>
            <a:chOff x="6278982" y="2751992"/>
            <a:chExt cx="478381" cy="1553513"/>
          </a:xfrm>
        </p:grpSpPr>
        <p:sp>
          <p:nvSpPr>
            <p:cNvPr id="367" name="Google Shape;367;p14"/>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4"/>
          <p:cNvGrpSpPr/>
          <p:nvPr/>
        </p:nvGrpSpPr>
        <p:grpSpPr>
          <a:xfrm rot="-5400000">
            <a:off x="8420278" y="-126854"/>
            <a:ext cx="708512" cy="2313501"/>
            <a:chOff x="6961407" y="2871131"/>
            <a:chExt cx="439278" cy="1434374"/>
          </a:xfrm>
        </p:grpSpPr>
        <p:sp>
          <p:nvSpPr>
            <p:cNvPr id="377" name="Google Shape;377;p14"/>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4"/>
          <p:cNvGrpSpPr/>
          <p:nvPr/>
        </p:nvGrpSpPr>
        <p:grpSpPr>
          <a:xfrm rot="10800000">
            <a:off x="438850" y="-3"/>
            <a:ext cx="274372" cy="3323141"/>
            <a:chOff x="9" y="2835115"/>
            <a:chExt cx="134668" cy="1631069"/>
          </a:xfrm>
        </p:grpSpPr>
        <p:sp>
          <p:nvSpPr>
            <p:cNvPr id="385" name="Google Shape;385;p14"/>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14"/>
          <p:cNvSpPr txBox="1"/>
          <p:nvPr>
            <p:ph type="title"/>
          </p:nvPr>
        </p:nvSpPr>
        <p:spPr>
          <a:xfrm>
            <a:off x="1063113" y="3343800"/>
            <a:ext cx="48315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90" name="Google Shape;390;p14"/>
          <p:cNvSpPr txBox="1"/>
          <p:nvPr>
            <p:ph idx="1" type="subTitle"/>
          </p:nvPr>
        </p:nvSpPr>
        <p:spPr>
          <a:xfrm>
            <a:off x="1063125" y="1342850"/>
            <a:ext cx="5474100" cy="1815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391" name="Shape 391"/>
        <p:cNvGrpSpPr/>
        <p:nvPr/>
      </p:nvGrpSpPr>
      <p:grpSpPr>
        <a:xfrm>
          <a:off x="0" y="0"/>
          <a:ext cx="0" cy="0"/>
          <a:chOff x="0" y="0"/>
          <a:chExt cx="0" cy="0"/>
        </a:xfrm>
      </p:grpSpPr>
      <p:sp>
        <p:nvSpPr>
          <p:cNvPr id="392" name="Google Shape;392;p1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94" name="Google Shape;394;p15"/>
          <p:cNvSpPr txBox="1"/>
          <p:nvPr>
            <p:ph idx="1" type="subTitle"/>
          </p:nvPr>
        </p:nvSpPr>
        <p:spPr>
          <a:xfrm>
            <a:off x="4876711" y="1715800"/>
            <a:ext cx="3169200" cy="189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5" name="Google Shape;395;p15"/>
          <p:cNvSpPr txBox="1"/>
          <p:nvPr>
            <p:ph idx="2" type="subTitle"/>
          </p:nvPr>
        </p:nvSpPr>
        <p:spPr>
          <a:xfrm>
            <a:off x="1098100" y="1715800"/>
            <a:ext cx="3169200" cy="189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96" name="Google Shape;396;p15"/>
          <p:cNvGrpSpPr/>
          <p:nvPr/>
        </p:nvGrpSpPr>
        <p:grpSpPr>
          <a:xfrm>
            <a:off x="720015" y="4025448"/>
            <a:ext cx="1206865" cy="2539995"/>
            <a:chOff x="1390914" y="2912672"/>
            <a:chExt cx="664463" cy="1398445"/>
          </a:xfrm>
        </p:grpSpPr>
        <p:sp>
          <p:nvSpPr>
            <p:cNvPr id="397" name="Google Shape;397;p15"/>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5"/>
          <p:cNvGrpSpPr/>
          <p:nvPr/>
        </p:nvGrpSpPr>
        <p:grpSpPr>
          <a:xfrm>
            <a:off x="7548076" y="3920250"/>
            <a:ext cx="882709" cy="3171055"/>
            <a:chOff x="8623429" y="2586962"/>
            <a:chExt cx="478381" cy="1718543"/>
          </a:xfrm>
        </p:grpSpPr>
        <p:sp>
          <p:nvSpPr>
            <p:cNvPr id="412" name="Google Shape;412;p15"/>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15"/>
          <p:cNvGrpSpPr/>
          <p:nvPr/>
        </p:nvGrpSpPr>
        <p:grpSpPr>
          <a:xfrm>
            <a:off x="1885691" y="4025467"/>
            <a:ext cx="771581" cy="2505661"/>
            <a:chOff x="6278982" y="2751992"/>
            <a:chExt cx="478381" cy="1553513"/>
          </a:xfrm>
        </p:grpSpPr>
        <p:sp>
          <p:nvSpPr>
            <p:cNvPr id="424" name="Google Shape;424;p15"/>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15"/>
          <p:cNvGrpSpPr/>
          <p:nvPr/>
        </p:nvGrpSpPr>
        <p:grpSpPr>
          <a:xfrm>
            <a:off x="2771212" y="4251934"/>
            <a:ext cx="708512" cy="2313501"/>
            <a:chOff x="6961407" y="2871131"/>
            <a:chExt cx="439278" cy="1434374"/>
          </a:xfrm>
        </p:grpSpPr>
        <p:sp>
          <p:nvSpPr>
            <p:cNvPr id="434" name="Google Shape;434;p15"/>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15"/>
          <p:cNvGrpSpPr/>
          <p:nvPr/>
        </p:nvGrpSpPr>
        <p:grpSpPr>
          <a:xfrm>
            <a:off x="6864701" y="3920254"/>
            <a:ext cx="633516" cy="2217456"/>
            <a:chOff x="7780935" y="2930680"/>
            <a:chExt cx="392780" cy="1374825"/>
          </a:xfrm>
        </p:grpSpPr>
        <p:sp>
          <p:nvSpPr>
            <p:cNvPr id="442" name="Google Shape;442;p15"/>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15"/>
          <p:cNvGrpSpPr/>
          <p:nvPr/>
        </p:nvGrpSpPr>
        <p:grpSpPr>
          <a:xfrm>
            <a:off x="6328335" y="3920219"/>
            <a:ext cx="438811" cy="2217514"/>
            <a:chOff x="1015564" y="2912672"/>
            <a:chExt cx="276730" cy="1398445"/>
          </a:xfrm>
        </p:grpSpPr>
        <p:sp>
          <p:nvSpPr>
            <p:cNvPr id="449" name="Google Shape;449;p15"/>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454" name="Shape 454"/>
        <p:cNvGrpSpPr/>
        <p:nvPr/>
      </p:nvGrpSpPr>
      <p:grpSpPr>
        <a:xfrm>
          <a:off x="0" y="0"/>
          <a:ext cx="0" cy="0"/>
          <a:chOff x="0" y="0"/>
          <a:chExt cx="0" cy="0"/>
        </a:xfrm>
      </p:grpSpPr>
      <p:sp>
        <p:nvSpPr>
          <p:cNvPr id="455" name="Google Shape;455;p1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txBox="1"/>
          <p:nvPr>
            <p:ph type="title"/>
          </p:nvPr>
        </p:nvSpPr>
        <p:spPr>
          <a:xfrm>
            <a:off x="720000" y="1696700"/>
            <a:ext cx="2588400" cy="66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7" name="Google Shape;457;p16"/>
          <p:cNvSpPr txBox="1"/>
          <p:nvPr>
            <p:ph idx="1" type="subTitle"/>
          </p:nvPr>
        </p:nvSpPr>
        <p:spPr>
          <a:xfrm>
            <a:off x="720000" y="2278545"/>
            <a:ext cx="2588400" cy="10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58" name="Shape 458"/>
        <p:cNvGrpSpPr/>
        <p:nvPr/>
      </p:nvGrpSpPr>
      <p:grpSpPr>
        <a:xfrm>
          <a:off x="0" y="0"/>
          <a:ext cx="0" cy="0"/>
          <a:chOff x="0" y="0"/>
          <a:chExt cx="0" cy="0"/>
        </a:xfrm>
      </p:grpSpPr>
      <p:sp>
        <p:nvSpPr>
          <p:cNvPr id="459" name="Google Shape;459;p1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61" name="Google Shape;461;p17"/>
          <p:cNvGrpSpPr/>
          <p:nvPr/>
        </p:nvGrpSpPr>
        <p:grpSpPr>
          <a:xfrm>
            <a:off x="116940" y="3148605"/>
            <a:ext cx="548362" cy="2381276"/>
            <a:chOff x="4792514" y="2979701"/>
            <a:chExt cx="305307" cy="1325804"/>
          </a:xfrm>
        </p:grpSpPr>
        <p:sp>
          <p:nvSpPr>
            <p:cNvPr id="462" name="Google Shape;462;p17"/>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17"/>
          <p:cNvGrpSpPr/>
          <p:nvPr/>
        </p:nvGrpSpPr>
        <p:grpSpPr>
          <a:xfrm rot="10800000">
            <a:off x="8330297" y="-1456518"/>
            <a:ext cx="770083" cy="2897298"/>
            <a:chOff x="4164677" y="2702970"/>
            <a:chExt cx="428753" cy="1613105"/>
          </a:xfrm>
        </p:grpSpPr>
        <p:sp>
          <p:nvSpPr>
            <p:cNvPr id="468" name="Google Shape;468;p17"/>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77" name="Shape 477"/>
        <p:cNvGrpSpPr/>
        <p:nvPr/>
      </p:nvGrpSpPr>
      <p:grpSpPr>
        <a:xfrm>
          <a:off x="0" y="0"/>
          <a:ext cx="0" cy="0"/>
          <a:chOff x="0" y="0"/>
          <a:chExt cx="0" cy="0"/>
        </a:xfrm>
      </p:grpSpPr>
      <p:sp>
        <p:nvSpPr>
          <p:cNvPr id="478" name="Google Shape;478;p1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80" name="Google Shape;480;p18"/>
          <p:cNvGrpSpPr/>
          <p:nvPr/>
        </p:nvGrpSpPr>
        <p:grpSpPr>
          <a:xfrm rot="10800000">
            <a:off x="317950" y="-527017"/>
            <a:ext cx="241877" cy="2929563"/>
            <a:chOff x="9" y="2835115"/>
            <a:chExt cx="134668" cy="1631069"/>
          </a:xfrm>
        </p:grpSpPr>
        <p:sp>
          <p:nvSpPr>
            <p:cNvPr id="481" name="Google Shape;481;p18"/>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18"/>
          <p:cNvGrpSpPr/>
          <p:nvPr/>
        </p:nvGrpSpPr>
        <p:grpSpPr>
          <a:xfrm>
            <a:off x="8527696" y="3005818"/>
            <a:ext cx="488205" cy="2381276"/>
            <a:chOff x="4826006" y="2979701"/>
            <a:chExt cx="271814" cy="1325804"/>
          </a:xfrm>
        </p:grpSpPr>
        <p:sp>
          <p:nvSpPr>
            <p:cNvPr id="486" name="Google Shape;486;p18"/>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490" name="Shape 490"/>
        <p:cNvGrpSpPr/>
        <p:nvPr/>
      </p:nvGrpSpPr>
      <p:grpSpPr>
        <a:xfrm>
          <a:off x="0" y="0"/>
          <a:ext cx="0" cy="0"/>
          <a:chOff x="0" y="0"/>
          <a:chExt cx="0" cy="0"/>
        </a:xfrm>
      </p:grpSpPr>
      <p:sp>
        <p:nvSpPr>
          <p:cNvPr id="491" name="Google Shape;491;p1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93" name="Google Shape;493;p19"/>
          <p:cNvGrpSpPr/>
          <p:nvPr/>
        </p:nvGrpSpPr>
        <p:grpSpPr>
          <a:xfrm rot="-5400000">
            <a:off x="8098820" y="3462516"/>
            <a:ext cx="663913" cy="2549637"/>
            <a:chOff x="2474121" y="2891575"/>
            <a:chExt cx="369642" cy="1419541"/>
          </a:xfrm>
        </p:grpSpPr>
        <p:sp>
          <p:nvSpPr>
            <p:cNvPr id="494" name="Google Shape;494;p19"/>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rot="-5400000">
              <a:off x="2498458"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rot="-5400000">
              <a:off x="2542499"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19"/>
          <p:cNvGrpSpPr/>
          <p:nvPr/>
        </p:nvGrpSpPr>
        <p:grpSpPr>
          <a:xfrm rot="5400000">
            <a:off x="376413" y="-826268"/>
            <a:ext cx="497035" cy="2511746"/>
            <a:chOff x="1015564" y="2912672"/>
            <a:chExt cx="276730" cy="1398445"/>
          </a:xfrm>
        </p:grpSpPr>
        <p:sp>
          <p:nvSpPr>
            <p:cNvPr id="501" name="Google Shape;501;p19"/>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2">
    <p:spTree>
      <p:nvGrpSpPr>
        <p:cNvPr id="506" name="Shape 506"/>
        <p:cNvGrpSpPr/>
        <p:nvPr/>
      </p:nvGrpSpPr>
      <p:grpSpPr>
        <a:xfrm>
          <a:off x="0" y="0"/>
          <a:ext cx="0" cy="0"/>
          <a:chOff x="0" y="0"/>
          <a:chExt cx="0" cy="0"/>
        </a:xfrm>
      </p:grpSpPr>
      <p:sp>
        <p:nvSpPr>
          <p:cNvPr id="507" name="Google Shape;507;p20"/>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09" name="Google Shape;509;p20"/>
          <p:cNvGrpSpPr/>
          <p:nvPr/>
        </p:nvGrpSpPr>
        <p:grpSpPr>
          <a:xfrm rot="5400000">
            <a:off x="55223" y="3793056"/>
            <a:ext cx="621804" cy="1950713"/>
            <a:chOff x="5492946" y="3186271"/>
            <a:chExt cx="356764" cy="1119234"/>
          </a:xfrm>
        </p:grpSpPr>
        <p:sp>
          <p:nvSpPr>
            <p:cNvPr id="510" name="Google Shape;510;p20"/>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0"/>
          <p:cNvGrpSpPr/>
          <p:nvPr/>
        </p:nvGrpSpPr>
        <p:grpSpPr>
          <a:xfrm rot="-5400000">
            <a:off x="8288048" y="-1349048"/>
            <a:ext cx="647796" cy="2864390"/>
            <a:chOff x="4128096" y="2702970"/>
            <a:chExt cx="364812" cy="1613105"/>
          </a:xfrm>
        </p:grpSpPr>
        <p:sp>
          <p:nvSpPr>
            <p:cNvPr id="517" name="Google Shape;517;p20"/>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3"/>
          <p:cNvGrpSpPr/>
          <p:nvPr/>
        </p:nvGrpSpPr>
        <p:grpSpPr>
          <a:xfrm rot="10800000">
            <a:off x="6929878" y="-11"/>
            <a:ext cx="1346494" cy="2890304"/>
            <a:chOff x="5452016" y="2824589"/>
            <a:chExt cx="689908" cy="1480916"/>
          </a:xfrm>
        </p:grpSpPr>
        <p:sp>
          <p:nvSpPr>
            <p:cNvPr id="64" name="Google Shape;64;p3"/>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7730592" y="1737649"/>
            <a:ext cx="948056" cy="3405808"/>
            <a:chOff x="8623429" y="2586962"/>
            <a:chExt cx="478381" cy="1718543"/>
          </a:xfrm>
        </p:grpSpPr>
        <p:sp>
          <p:nvSpPr>
            <p:cNvPr id="78" name="Google Shape;78;p3"/>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3"/>
          <p:cNvGrpSpPr/>
          <p:nvPr/>
        </p:nvGrpSpPr>
        <p:grpSpPr>
          <a:xfrm flipH="1" rot="10800000">
            <a:off x="945475" y="3635300"/>
            <a:ext cx="2699775" cy="2633450"/>
            <a:chOff x="661125" y="2751225"/>
            <a:chExt cx="2699775" cy="2633450"/>
          </a:xfrm>
        </p:grpSpPr>
        <p:sp>
          <p:nvSpPr>
            <p:cNvPr id="90" name="Google Shape;90;p3"/>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3"/>
          <p:cNvSpPr txBox="1"/>
          <p:nvPr>
            <p:ph type="title"/>
          </p:nvPr>
        </p:nvSpPr>
        <p:spPr>
          <a:xfrm>
            <a:off x="713225" y="2109175"/>
            <a:ext cx="41217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0" name="Google Shape;120;p3"/>
          <p:cNvSpPr txBox="1"/>
          <p:nvPr>
            <p:ph hasCustomPrompt="1" idx="2" type="title"/>
          </p:nvPr>
        </p:nvSpPr>
        <p:spPr>
          <a:xfrm>
            <a:off x="713225" y="1155439"/>
            <a:ext cx="11358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1" name="Google Shape;121;p3"/>
          <p:cNvSpPr txBox="1"/>
          <p:nvPr>
            <p:ph idx="1" type="subTitle"/>
          </p:nvPr>
        </p:nvSpPr>
        <p:spPr>
          <a:xfrm>
            <a:off x="713225" y="2966593"/>
            <a:ext cx="4121700" cy="3696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522" name="Shape 522"/>
        <p:cNvGrpSpPr/>
        <p:nvPr/>
      </p:nvGrpSpPr>
      <p:grpSpPr>
        <a:xfrm>
          <a:off x="0" y="0"/>
          <a:ext cx="0" cy="0"/>
          <a:chOff x="0" y="0"/>
          <a:chExt cx="0" cy="0"/>
        </a:xfrm>
      </p:grpSpPr>
      <p:sp>
        <p:nvSpPr>
          <p:cNvPr id="523" name="Google Shape;523;p2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25" name="Google Shape;525;p21"/>
          <p:cNvSpPr txBox="1"/>
          <p:nvPr>
            <p:ph idx="1" type="body"/>
          </p:nvPr>
        </p:nvSpPr>
        <p:spPr>
          <a:xfrm>
            <a:off x="720000" y="1215751"/>
            <a:ext cx="7704000" cy="1108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2">
    <p:spTree>
      <p:nvGrpSpPr>
        <p:cNvPr id="526"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22"/>
          <p:cNvGrpSpPr/>
          <p:nvPr/>
        </p:nvGrpSpPr>
        <p:grpSpPr>
          <a:xfrm>
            <a:off x="6288929" y="3163786"/>
            <a:ext cx="1202441" cy="2581088"/>
            <a:chOff x="5452016" y="2824589"/>
            <a:chExt cx="689908" cy="1480916"/>
          </a:xfrm>
        </p:grpSpPr>
        <p:sp>
          <p:nvSpPr>
            <p:cNvPr id="529" name="Google Shape;529;p22"/>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2"/>
          <p:cNvGrpSpPr/>
          <p:nvPr/>
        </p:nvGrpSpPr>
        <p:grpSpPr>
          <a:xfrm>
            <a:off x="7058925" y="1134427"/>
            <a:ext cx="3167541" cy="1717086"/>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7" name="Google Shape;567;p22"/>
          <p:cNvSpPr txBox="1"/>
          <p:nvPr>
            <p:ph idx="1" type="subTitle"/>
          </p:nvPr>
        </p:nvSpPr>
        <p:spPr>
          <a:xfrm>
            <a:off x="720000" y="1722125"/>
            <a:ext cx="3951000" cy="2156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sz="14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568" name="Google Shape;56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69" name="Shape 569"/>
        <p:cNvGrpSpPr/>
        <p:nvPr/>
      </p:nvGrpSpPr>
      <p:grpSpPr>
        <a:xfrm>
          <a:off x="0" y="0"/>
          <a:ext cx="0" cy="0"/>
          <a:chOff x="0" y="0"/>
          <a:chExt cx="0" cy="0"/>
        </a:xfrm>
      </p:grpSpPr>
      <p:sp>
        <p:nvSpPr>
          <p:cNvPr id="570" name="Google Shape;570;p2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2" name="Google Shape;572;p23"/>
          <p:cNvSpPr txBox="1"/>
          <p:nvPr>
            <p:ph idx="1" type="subTitle"/>
          </p:nvPr>
        </p:nvSpPr>
        <p:spPr>
          <a:xfrm>
            <a:off x="2307563" y="1943207"/>
            <a:ext cx="4767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3" name="Google Shape;573;p23"/>
          <p:cNvSpPr txBox="1"/>
          <p:nvPr>
            <p:ph idx="2" type="subTitle"/>
          </p:nvPr>
        </p:nvSpPr>
        <p:spPr>
          <a:xfrm>
            <a:off x="2307563" y="3454382"/>
            <a:ext cx="47670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4" name="Google Shape;574;p23"/>
          <p:cNvSpPr txBox="1"/>
          <p:nvPr>
            <p:ph idx="3" type="subTitle"/>
          </p:nvPr>
        </p:nvSpPr>
        <p:spPr>
          <a:xfrm>
            <a:off x="2307563" y="1556950"/>
            <a:ext cx="47670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5" name="Google Shape;575;p23"/>
          <p:cNvSpPr txBox="1"/>
          <p:nvPr>
            <p:ph idx="4" type="subTitle"/>
          </p:nvPr>
        </p:nvSpPr>
        <p:spPr>
          <a:xfrm>
            <a:off x="2307563" y="3071200"/>
            <a:ext cx="47670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76" name="Shape 576"/>
        <p:cNvGrpSpPr/>
        <p:nvPr/>
      </p:nvGrpSpPr>
      <p:grpSpPr>
        <a:xfrm>
          <a:off x="0" y="0"/>
          <a:ext cx="0" cy="0"/>
          <a:chOff x="0" y="0"/>
          <a:chExt cx="0" cy="0"/>
        </a:xfrm>
      </p:grpSpPr>
      <p:sp>
        <p:nvSpPr>
          <p:cNvPr id="577" name="Google Shape;577;p2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24"/>
          <p:cNvGrpSpPr/>
          <p:nvPr/>
        </p:nvGrpSpPr>
        <p:grpSpPr>
          <a:xfrm rot="10800000">
            <a:off x="8269376" y="-1033024"/>
            <a:ext cx="764293" cy="3145045"/>
            <a:chOff x="426802" y="2674436"/>
            <a:chExt cx="397738" cy="1636680"/>
          </a:xfrm>
        </p:grpSpPr>
        <p:sp>
          <p:nvSpPr>
            <p:cNvPr id="579" name="Google Shape;579;p24"/>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24"/>
          <p:cNvGrpSpPr/>
          <p:nvPr/>
        </p:nvGrpSpPr>
        <p:grpSpPr>
          <a:xfrm rot="5400000">
            <a:off x="980486" y="3488146"/>
            <a:ext cx="586678" cy="2547665"/>
            <a:chOff x="4792514" y="2979701"/>
            <a:chExt cx="305307" cy="1325804"/>
          </a:xfrm>
        </p:grpSpPr>
        <p:sp>
          <p:nvSpPr>
            <p:cNvPr id="587" name="Google Shape;587;p24"/>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24"/>
          <p:cNvSpPr txBox="1"/>
          <p:nvPr>
            <p:ph idx="1" type="subTitle"/>
          </p:nvPr>
        </p:nvSpPr>
        <p:spPr>
          <a:xfrm>
            <a:off x="834813" y="3439723"/>
            <a:ext cx="22266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3" name="Google Shape;593;p24"/>
          <p:cNvSpPr txBox="1"/>
          <p:nvPr>
            <p:ph idx="2" type="subTitle"/>
          </p:nvPr>
        </p:nvSpPr>
        <p:spPr>
          <a:xfrm>
            <a:off x="3458787" y="3439724"/>
            <a:ext cx="22266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4" name="Google Shape;594;p24"/>
          <p:cNvSpPr txBox="1"/>
          <p:nvPr>
            <p:ph idx="3" type="subTitle"/>
          </p:nvPr>
        </p:nvSpPr>
        <p:spPr>
          <a:xfrm>
            <a:off x="6082750" y="3439724"/>
            <a:ext cx="22266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5" name="Google Shape;59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6" name="Google Shape;596;p24"/>
          <p:cNvSpPr txBox="1"/>
          <p:nvPr>
            <p:ph idx="4" type="subTitle"/>
          </p:nvPr>
        </p:nvSpPr>
        <p:spPr>
          <a:xfrm>
            <a:off x="834813" y="2965175"/>
            <a:ext cx="22266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7" name="Google Shape;597;p24"/>
          <p:cNvSpPr txBox="1"/>
          <p:nvPr>
            <p:ph idx="5" type="subTitle"/>
          </p:nvPr>
        </p:nvSpPr>
        <p:spPr>
          <a:xfrm>
            <a:off x="3458790" y="2965175"/>
            <a:ext cx="22266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8" name="Google Shape;598;p24"/>
          <p:cNvSpPr txBox="1"/>
          <p:nvPr>
            <p:ph idx="6" type="subTitle"/>
          </p:nvPr>
        </p:nvSpPr>
        <p:spPr>
          <a:xfrm>
            <a:off x="6082754" y="2965175"/>
            <a:ext cx="22266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599" name="Shape 599"/>
        <p:cNvGrpSpPr/>
        <p:nvPr/>
      </p:nvGrpSpPr>
      <p:grpSpPr>
        <a:xfrm>
          <a:off x="0" y="0"/>
          <a:ext cx="0" cy="0"/>
          <a:chOff x="0" y="0"/>
          <a:chExt cx="0" cy="0"/>
        </a:xfrm>
      </p:grpSpPr>
      <p:sp>
        <p:nvSpPr>
          <p:cNvPr id="600" name="Google Shape;600;p2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25"/>
          <p:cNvGrpSpPr/>
          <p:nvPr/>
        </p:nvGrpSpPr>
        <p:grpSpPr>
          <a:xfrm rot="-5400000">
            <a:off x="7189326" y="2859976"/>
            <a:ext cx="764293" cy="3145045"/>
            <a:chOff x="426802" y="2674436"/>
            <a:chExt cx="397738" cy="1636680"/>
          </a:xfrm>
        </p:grpSpPr>
        <p:sp>
          <p:nvSpPr>
            <p:cNvPr id="602" name="Google Shape;602;p25"/>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25"/>
          <p:cNvGrpSpPr/>
          <p:nvPr/>
        </p:nvGrpSpPr>
        <p:grpSpPr>
          <a:xfrm rot="10800000">
            <a:off x="346036" y="-4"/>
            <a:ext cx="586678" cy="2547665"/>
            <a:chOff x="4792514" y="2979701"/>
            <a:chExt cx="305307" cy="1325804"/>
          </a:xfrm>
        </p:grpSpPr>
        <p:sp>
          <p:nvSpPr>
            <p:cNvPr id="610" name="Google Shape;610;p25"/>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5"/>
          <p:cNvSpPr txBox="1"/>
          <p:nvPr>
            <p:ph idx="1" type="subTitle"/>
          </p:nvPr>
        </p:nvSpPr>
        <p:spPr>
          <a:xfrm>
            <a:off x="720075" y="2883490"/>
            <a:ext cx="23055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6" name="Google Shape;616;p25"/>
          <p:cNvSpPr txBox="1"/>
          <p:nvPr>
            <p:ph idx="2" type="subTitle"/>
          </p:nvPr>
        </p:nvSpPr>
        <p:spPr>
          <a:xfrm>
            <a:off x="3419293" y="2883490"/>
            <a:ext cx="23055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7" name="Google Shape;617;p25"/>
          <p:cNvSpPr txBox="1"/>
          <p:nvPr>
            <p:ph idx="3" type="subTitle"/>
          </p:nvPr>
        </p:nvSpPr>
        <p:spPr>
          <a:xfrm>
            <a:off x="6118519" y="2883490"/>
            <a:ext cx="23055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8" name="Google Shape;61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9" name="Google Shape;619;p25"/>
          <p:cNvSpPr txBox="1"/>
          <p:nvPr>
            <p:ph idx="4" type="subTitle"/>
          </p:nvPr>
        </p:nvSpPr>
        <p:spPr>
          <a:xfrm>
            <a:off x="720075" y="2408950"/>
            <a:ext cx="2305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0" name="Google Shape;620;p25"/>
          <p:cNvSpPr txBox="1"/>
          <p:nvPr>
            <p:ph idx="5" type="subTitle"/>
          </p:nvPr>
        </p:nvSpPr>
        <p:spPr>
          <a:xfrm>
            <a:off x="3419296" y="2408950"/>
            <a:ext cx="2305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1" name="Google Shape;621;p25"/>
          <p:cNvSpPr txBox="1"/>
          <p:nvPr>
            <p:ph idx="6" type="subTitle"/>
          </p:nvPr>
        </p:nvSpPr>
        <p:spPr>
          <a:xfrm>
            <a:off x="6118523" y="2408950"/>
            <a:ext cx="2305500" cy="572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22" name="Shape 622"/>
        <p:cNvGrpSpPr/>
        <p:nvPr/>
      </p:nvGrpSpPr>
      <p:grpSpPr>
        <a:xfrm>
          <a:off x="0" y="0"/>
          <a:ext cx="0" cy="0"/>
          <a:chOff x="0" y="0"/>
          <a:chExt cx="0" cy="0"/>
        </a:xfrm>
      </p:grpSpPr>
      <p:sp>
        <p:nvSpPr>
          <p:cNvPr id="623" name="Google Shape;623;p2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5" name="Google Shape;625;p26"/>
          <p:cNvSpPr txBox="1"/>
          <p:nvPr>
            <p:ph idx="1" type="subTitle"/>
          </p:nvPr>
        </p:nvSpPr>
        <p:spPr>
          <a:xfrm>
            <a:off x="1967648" y="2099176"/>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6" name="Google Shape;626;p26"/>
          <p:cNvSpPr txBox="1"/>
          <p:nvPr>
            <p:ph idx="2" type="subTitle"/>
          </p:nvPr>
        </p:nvSpPr>
        <p:spPr>
          <a:xfrm>
            <a:off x="5198152" y="2099176"/>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7" name="Google Shape;627;p26"/>
          <p:cNvSpPr txBox="1"/>
          <p:nvPr>
            <p:ph idx="3" type="subTitle"/>
          </p:nvPr>
        </p:nvSpPr>
        <p:spPr>
          <a:xfrm>
            <a:off x="1967648" y="3532576"/>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8" name="Google Shape;628;p26"/>
          <p:cNvSpPr txBox="1"/>
          <p:nvPr>
            <p:ph idx="4" type="subTitle"/>
          </p:nvPr>
        </p:nvSpPr>
        <p:spPr>
          <a:xfrm>
            <a:off x="5198152" y="3532576"/>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9" name="Google Shape;629;p26"/>
          <p:cNvSpPr txBox="1"/>
          <p:nvPr>
            <p:ph idx="5" type="subTitle"/>
          </p:nvPr>
        </p:nvSpPr>
        <p:spPr>
          <a:xfrm>
            <a:off x="1967650" y="1611625"/>
            <a:ext cx="197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0" name="Google Shape;630;p26"/>
          <p:cNvSpPr txBox="1"/>
          <p:nvPr>
            <p:ph idx="6" type="subTitle"/>
          </p:nvPr>
        </p:nvSpPr>
        <p:spPr>
          <a:xfrm>
            <a:off x="5198151" y="1611625"/>
            <a:ext cx="197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1" name="Google Shape;631;p26"/>
          <p:cNvSpPr txBox="1"/>
          <p:nvPr>
            <p:ph idx="7" type="subTitle"/>
          </p:nvPr>
        </p:nvSpPr>
        <p:spPr>
          <a:xfrm>
            <a:off x="1967650" y="3045075"/>
            <a:ext cx="197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2" name="Google Shape;632;p26"/>
          <p:cNvSpPr txBox="1"/>
          <p:nvPr>
            <p:ph idx="8" type="subTitle"/>
          </p:nvPr>
        </p:nvSpPr>
        <p:spPr>
          <a:xfrm>
            <a:off x="5198151" y="3045075"/>
            <a:ext cx="197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33" name="Shape 633"/>
        <p:cNvGrpSpPr/>
        <p:nvPr/>
      </p:nvGrpSpPr>
      <p:grpSpPr>
        <a:xfrm>
          <a:off x="0" y="0"/>
          <a:ext cx="0" cy="0"/>
          <a:chOff x="0" y="0"/>
          <a:chExt cx="0" cy="0"/>
        </a:xfrm>
      </p:grpSpPr>
      <p:sp>
        <p:nvSpPr>
          <p:cNvPr id="634" name="Google Shape;634;p2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27"/>
          <p:cNvGrpSpPr/>
          <p:nvPr/>
        </p:nvGrpSpPr>
        <p:grpSpPr>
          <a:xfrm rot="10800000">
            <a:off x="50756" y="-1649516"/>
            <a:ext cx="740390" cy="2806450"/>
            <a:chOff x="8218831" y="2346909"/>
            <a:chExt cx="740390" cy="2806450"/>
          </a:xfrm>
        </p:grpSpPr>
        <p:sp>
          <p:nvSpPr>
            <p:cNvPr id="636" name="Google Shape;636;p27"/>
            <p:cNvSpPr/>
            <p:nvPr/>
          </p:nvSpPr>
          <p:spPr>
            <a:xfrm rot="-5400000">
              <a:off x="7409304" y="3603442"/>
              <a:ext cx="2806450" cy="293383"/>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rot="-5400000">
              <a:off x="7520808" y="3794852"/>
              <a:ext cx="2409421" cy="307593"/>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rot="-5400000">
              <a:off x="7336629" y="3695260"/>
              <a:ext cx="2603756" cy="312441"/>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rot="-5400000">
              <a:off x="7266838" y="3694675"/>
              <a:ext cx="2484564" cy="432803"/>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5400000">
              <a:off x="7264499" y="3772159"/>
              <a:ext cx="2335532" cy="426869"/>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rot="-5400000">
              <a:off x="7898072" y="4609597"/>
              <a:ext cx="958636" cy="128888"/>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rot="-5400000">
              <a:off x="7893308" y="4534537"/>
              <a:ext cx="1038460" cy="199183"/>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rot="-5400000">
              <a:off x="7885576" y="4457597"/>
              <a:ext cx="1123132" cy="268391"/>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7"/>
          <p:cNvGrpSpPr/>
          <p:nvPr/>
        </p:nvGrpSpPr>
        <p:grpSpPr>
          <a:xfrm>
            <a:off x="8430766" y="2624662"/>
            <a:ext cx="536528" cy="2528697"/>
            <a:chOff x="8143116" y="2624662"/>
            <a:chExt cx="536528" cy="2528697"/>
          </a:xfrm>
        </p:grpSpPr>
        <p:sp>
          <p:nvSpPr>
            <p:cNvPr id="645" name="Google Shape;645;p27"/>
            <p:cNvSpPr/>
            <p:nvPr/>
          </p:nvSpPr>
          <p:spPr>
            <a:xfrm rot="-5400000">
              <a:off x="7445679" y="3919393"/>
              <a:ext cx="2235397" cy="232533"/>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rot="-5400000">
              <a:off x="7411119" y="4023081"/>
              <a:ext cx="1987401" cy="273156"/>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rot="-5400000">
              <a:off x="7217368" y="3764970"/>
              <a:ext cx="2528697" cy="248080"/>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rot="-5400000">
              <a:off x="7095211" y="3791843"/>
              <a:ext cx="2409421" cy="313611"/>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0" name="Google Shape;650;p27"/>
          <p:cNvSpPr txBox="1"/>
          <p:nvPr>
            <p:ph idx="1" type="subTitle"/>
          </p:nvPr>
        </p:nvSpPr>
        <p:spPr>
          <a:xfrm>
            <a:off x="1101175" y="1946457"/>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1" name="Google Shape;651;p27"/>
          <p:cNvSpPr txBox="1"/>
          <p:nvPr>
            <p:ph idx="2" type="subTitle"/>
          </p:nvPr>
        </p:nvSpPr>
        <p:spPr>
          <a:xfrm>
            <a:off x="3578947" y="1946457"/>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2" name="Google Shape;652;p27"/>
          <p:cNvSpPr txBox="1"/>
          <p:nvPr>
            <p:ph idx="3" type="subTitle"/>
          </p:nvPr>
        </p:nvSpPr>
        <p:spPr>
          <a:xfrm>
            <a:off x="1101175" y="3483332"/>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3" name="Google Shape;653;p27"/>
          <p:cNvSpPr txBox="1"/>
          <p:nvPr>
            <p:ph idx="4" type="subTitle"/>
          </p:nvPr>
        </p:nvSpPr>
        <p:spPr>
          <a:xfrm>
            <a:off x="3578947" y="3483332"/>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4" name="Google Shape;654;p27"/>
          <p:cNvSpPr txBox="1"/>
          <p:nvPr>
            <p:ph idx="5" type="subTitle"/>
          </p:nvPr>
        </p:nvSpPr>
        <p:spPr>
          <a:xfrm>
            <a:off x="6056725" y="1946457"/>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5" name="Google Shape;655;p27"/>
          <p:cNvSpPr txBox="1"/>
          <p:nvPr>
            <p:ph idx="6" type="subTitle"/>
          </p:nvPr>
        </p:nvSpPr>
        <p:spPr>
          <a:xfrm>
            <a:off x="6056725" y="3483332"/>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6" name="Google Shape;656;p27"/>
          <p:cNvSpPr txBox="1"/>
          <p:nvPr>
            <p:ph idx="7" type="subTitle"/>
          </p:nvPr>
        </p:nvSpPr>
        <p:spPr>
          <a:xfrm>
            <a:off x="1101175" y="1536976"/>
            <a:ext cx="19860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7" name="Google Shape;657;p27"/>
          <p:cNvSpPr txBox="1"/>
          <p:nvPr>
            <p:ph idx="8" type="subTitle"/>
          </p:nvPr>
        </p:nvSpPr>
        <p:spPr>
          <a:xfrm>
            <a:off x="3578947" y="1536976"/>
            <a:ext cx="19860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8" name="Google Shape;658;p27"/>
          <p:cNvSpPr txBox="1"/>
          <p:nvPr>
            <p:ph idx="9" type="subTitle"/>
          </p:nvPr>
        </p:nvSpPr>
        <p:spPr>
          <a:xfrm>
            <a:off x="1101175" y="3073851"/>
            <a:ext cx="19860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9" name="Google Shape;659;p27"/>
          <p:cNvSpPr txBox="1"/>
          <p:nvPr>
            <p:ph idx="13" type="subTitle"/>
          </p:nvPr>
        </p:nvSpPr>
        <p:spPr>
          <a:xfrm>
            <a:off x="3578947" y="3073851"/>
            <a:ext cx="19860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0" name="Google Shape;660;p27"/>
          <p:cNvSpPr txBox="1"/>
          <p:nvPr>
            <p:ph idx="14" type="subTitle"/>
          </p:nvPr>
        </p:nvSpPr>
        <p:spPr>
          <a:xfrm>
            <a:off x="6056725" y="1536976"/>
            <a:ext cx="19860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1" name="Google Shape;661;p27"/>
          <p:cNvSpPr txBox="1"/>
          <p:nvPr>
            <p:ph idx="15" type="subTitle"/>
          </p:nvPr>
        </p:nvSpPr>
        <p:spPr>
          <a:xfrm>
            <a:off x="6056725" y="3073851"/>
            <a:ext cx="19860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62" name="Shape 662"/>
        <p:cNvGrpSpPr/>
        <p:nvPr/>
      </p:nvGrpSpPr>
      <p:grpSpPr>
        <a:xfrm>
          <a:off x="0" y="0"/>
          <a:ext cx="0" cy="0"/>
          <a:chOff x="0" y="0"/>
          <a:chExt cx="0" cy="0"/>
        </a:xfrm>
      </p:grpSpPr>
      <p:sp>
        <p:nvSpPr>
          <p:cNvPr id="663" name="Google Shape;663;p2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txBox="1"/>
          <p:nvPr>
            <p:ph hasCustomPrompt="1" type="title"/>
          </p:nvPr>
        </p:nvSpPr>
        <p:spPr>
          <a:xfrm>
            <a:off x="4118275" y="630550"/>
            <a:ext cx="4312500" cy="768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65" name="Google Shape;665;p28"/>
          <p:cNvSpPr txBox="1"/>
          <p:nvPr>
            <p:ph idx="1" type="subTitle"/>
          </p:nvPr>
        </p:nvSpPr>
        <p:spPr>
          <a:xfrm>
            <a:off x="4118275" y="1356469"/>
            <a:ext cx="4312500" cy="40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66" name="Google Shape;666;p28"/>
          <p:cNvSpPr txBox="1"/>
          <p:nvPr>
            <p:ph hasCustomPrompt="1" idx="2" type="title"/>
          </p:nvPr>
        </p:nvSpPr>
        <p:spPr>
          <a:xfrm>
            <a:off x="4118275" y="2004460"/>
            <a:ext cx="4312500" cy="768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67" name="Google Shape;667;p28"/>
          <p:cNvSpPr txBox="1"/>
          <p:nvPr>
            <p:ph idx="3" type="subTitle"/>
          </p:nvPr>
        </p:nvSpPr>
        <p:spPr>
          <a:xfrm>
            <a:off x="4118275" y="2728056"/>
            <a:ext cx="4312500" cy="40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68" name="Google Shape;668;p28"/>
          <p:cNvSpPr txBox="1"/>
          <p:nvPr>
            <p:ph hasCustomPrompt="1" idx="4" type="title"/>
          </p:nvPr>
        </p:nvSpPr>
        <p:spPr>
          <a:xfrm>
            <a:off x="4118275" y="3378371"/>
            <a:ext cx="4312500" cy="768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69" name="Google Shape;669;p28"/>
          <p:cNvSpPr txBox="1"/>
          <p:nvPr>
            <p:ph idx="5" type="subTitle"/>
          </p:nvPr>
        </p:nvSpPr>
        <p:spPr>
          <a:xfrm>
            <a:off x="4118275" y="4104649"/>
            <a:ext cx="4312500" cy="40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670" name="Google Shape;670;p28"/>
          <p:cNvGrpSpPr/>
          <p:nvPr/>
        </p:nvGrpSpPr>
        <p:grpSpPr>
          <a:xfrm>
            <a:off x="-2" y="91396"/>
            <a:ext cx="2581576" cy="4960723"/>
            <a:chOff x="-2" y="91396"/>
            <a:chExt cx="2581576" cy="4960723"/>
          </a:xfrm>
        </p:grpSpPr>
        <p:grpSp>
          <p:nvGrpSpPr>
            <p:cNvPr id="671" name="Google Shape;671;p28"/>
            <p:cNvGrpSpPr/>
            <p:nvPr/>
          </p:nvGrpSpPr>
          <p:grpSpPr>
            <a:xfrm rot="5400000">
              <a:off x="716105" y="1036885"/>
              <a:ext cx="1149364" cy="2581575"/>
              <a:chOff x="1390914" y="2488356"/>
              <a:chExt cx="811526" cy="1822760"/>
            </a:xfrm>
          </p:grpSpPr>
          <p:sp>
            <p:nvSpPr>
              <p:cNvPr id="672" name="Google Shape;672;p28"/>
              <p:cNvSpPr/>
              <p:nvPr/>
            </p:nvSpPr>
            <p:spPr>
              <a:xfrm rot="-5400000">
                <a:off x="1739909" y="2894384"/>
                <a:ext cx="868558" cy="56503"/>
              </a:xfrm>
              <a:custGeom>
                <a:rect b="b" l="l" r="r" t="t"/>
                <a:pathLst>
                  <a:path extrusionOk="0" h="1299" w="19968">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rot="-5400000">
                <a:off x="1765616" y="2959195"/>
                <a:ext cx="778040" cy="95608"/>
              </a:xfrm>
              <a:custGeom>
                <a:rect b="b" l="l" r="r" t="t"/>
                <a:pathLst>
                  <a:path extrusionOk="0" h="2198" w="17887">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rot="-5400000">
                <a:off x="1756634" y="3001714"/>
                <a:ext cx="760032" cy="131580"/>
              </a:xfrm>
              <a:custGeom>
                <a:rect b="b" l="l" r="r" t="t"/>
                <a:pathLst>
                  <a:path extrusionOk="0" h="3025" w="17473">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rot="-5400000">
                <a:off x="1370420" y="3504542"/>
                <a:ext cx="1460472" cy="152676"/>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rot="-5400000">
                <a:off x="1428446" y="3604151"/>
                <a:ext cx="1253859" cy="160071"/>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rot="-5400000">
                <a:off x="1332600" y="3552324"/>
                <a:ext cx="1354991" cy="162594"/>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28"/>
            <p:cNvGrpSpPr/>
            <p:nvPr/>
          </p:nvGrpSpPr>
          <p:grpSpPr>
            <a:xfrm rot="5400000">
              <a:off x="877357" y="-121214"/>
              <a:ext cx="563316" cy="2318030"/>
              <a:chOff x="426802" y="2674436"/>
              <a:chExt cx="397738" cy="1636680"/>
            </a:xfrm>
          </p:grpSpPr>
          <p:sp>
            <p:nvSpPr>
              <p:cNvPr id="693" name="Google Shape;693;p28"/>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28"/>
            <p:cNvGrpSpPr/>
            <p:nvPr/>
          </p:nvGrpSpPr>
          <p:grpSpPr>
            <a:xfrm rot="5400000">
              <a:off x="1063656" y="-968280"/>
              <a:ext cx="190730" cy="2310083"/>
              <a:chOff x="9" y="2835115"/>
              <a:chExt cx="134668" cy="1631069"/>
            </a:xfrm>
          </p:grpSpPr>
          <p:sp>
            <p:nvSpPr>
              <p:cNvPr id="701" name="Google Shape;701;p28"/>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28"/>
            <p:cNvGrpSpPr/>
            <p:nvPr/>
          </p:nvGrpSpPr>
          <p:grpSpPr>
            <a:xfrm rot="5400000">
              <a:off x="642764" y="3490207"/>
              <a:ext cx="919147" cy="2204676"/>
              <a:chOff x="3117442" y="2754471"/>
              <a:chExt cx="648978" cy="1556645"/>
            </a:xfrm>
          </p:grpSpPr>
          <p:sp>
            <p:nvSpPr>
              <p:cNvPr id="706" name="Google Shape;706;p28"/>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28"/>
            <p:cNvGrpSpPr/>
            <p:nvPr/>
          </p:nvGrpSpPr>
          <p:grpSpPr>
            <a:xfrm rot="5400000">
              <a:off x="694172" y="2228984"/>
              <a:ext cx="622150" cy="2010496"/>
              <a:chOff x="2474121" y="2891575"/>
              <a:chExt cx="439279" cy="1419541"/>
            </a:xfrm>
          </p:grpSpPr>
          <p:sp>
            <p:nvSpPr>
              <p:cNvPr id="717" name="Google Shape;717;p28"/>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28"/>
            <p:cNvGrpSpPr/>
            <p:nvPr/>
          </p:nvGrpSpPr>
          <p:grpSpPr>
            <a:xfrm flipH="1" rot="5400000">
              <a:off x="794342" y="545915"/>
              <a:ext cx="391933" cy="1980617"/>
              <a:chOff x="1015564" y="2912672"/>
              <a:chExt cx="276730" cy="1398445"/>
            </a:xfrm>
          </p:grpSpPr>
          <p:sp>
            <p:nvSpPr>
              <p:cNvPr id="726" name="Google Shape;726;p28"/>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28"/>
            <p:cNvGrpSpPr/>
            <p:nvPr/>
          </p:nvGrpSpPr>
          <p:grpSpPr>
            <a:xfrm rot="5400000">
              <a:off x="722663" y="-419739"/>
              <a:ext cx="432406" cy="1877736"/>
              <a:chOff x="4792514" y="2979701"/>
              <a:chExt cx="305307" cy="1325804"/>
            </a:xfrm>
          </p:grpSpPr>
          <p:sp>
            <p:nvSpPr>
              <p:cNvPr id="732" name="Google Shape;732;p28"/>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28"/>
            <p:cNvGrpSpPr/>
            <p:nvPr/>
          </p:nvGrpSpPr>
          <p:grpSpPr>
            <a:xfrm rot="5400000">
              <a:off x="893185" y="2543561"/>
              <a:ext cx="659052" cy="2445426"/>
              <a:chOff x="4128096" y="2589445"/>
              <a:chExt cx="465334" cy="1726630"/>
            </a:xfrm>
          </p:grpSpPr>
          <p:sp>
            <p:nvSpPr>
              <p:cNvPr id="738" name="Google Shape;738;p28"/>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8"/>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749" name="Shape 749"/>
        <p:cNvGrpSpPr/>
        <p:nvPr/>
      </p:nvGrpSpPr>
      <p:grpSpPr>
        <a:xfrm>
          <a:off x="0" y="0"/>
          <a:ext cx="0" cy="0"/>
          <a:chOff x="0" y="0"/>
          <a:chExt cx="0" cy="0"/>
        </a:xfrm>
      </p:grpSpPr>
      <p:sp>
        <p:nvSpPr>
          <p:cNvPr id="750" name="Google Shape;750;p2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29"/>
          <p:cNvGrpSpPr/>
          <p:nvPr/>
        </p:nvGrpSpPr>
        <p:grpSpPr>
          <a:xfrm rot="10800000">
            <a:off x="431569" y="4"/>
            <a:ext cx="563316" cy="2318030"/>
            <a:chOff x="426802" y="2674436"/>
            <a:chExt cx="397738" cy="1636680"/>
          </a:xfrm>
        </p:grpSpPr>
        <p:sp>
          <p:nvSpPr>
            <p:cNvPr id="752" name="Google Shape;752;p29"/>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29"/>
          <p:cNvGrpSpPr/>
          <p:nvPr/>
        </p:nvGrpSpPr>
        <p:grpSpPr>
          <a:xfrm>
            <a:off x="8324491" y="2624662"/>
            <a:ext cx="536528" cy="2528697"/>
            <a:chOff x="8143116" y="2624662"/>
            <a:chExt cx="536528" cy="2528697"/>
          </a:xfrm>
        </p:grpSpPr>
        <p:sp>
          <p:nvSpPr>
            <p:cNvPr id="760" name="Google Shape;760;p29"/>
            <p:cNvSpPr/>
            <p:nvPr/>
          </p:nvSpPr>
          <p:spPr>
            <a:xfrm rot="-5400000">
              <a:off x="7445679" y="3919393"/>
              <a:ext cx="2235397" cy="232533"/>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rot="-5400000">
              <a:off x="7411119" y="4023081"/>
              <a:ext cx="1987401" cy="273156"/>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rot="-5400000">
              <a:off x="7217368" y="3764970"/>
              <a:ext cx="2528697" cy="248080"/>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rot="-5400000">
              <a:off x="7095211" y="3791843"/>
              <a:ext cx="2409421" cy="313611"/>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29"/>
          <p:cNvSpPr txBox="1"/>
          <p:nvPr>
            <p:ph hasCustomPrompt="1" type="title"/>
          </p:nvPr>
        </p:nvSpPr>
        <p:spPr>
          <a:xfrm>
            <a:off x="1325650" y="2571750"/>
            <a:ext cx="1398900" cy="43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65" name="Google Shape;765;p29"/>
          <p:cNvSpPr txBox="1"/>
          <p:nvPr>
            <p:ph idx="1" type="subTitle"/>
          </p:nvPr>
        </p:nvSpPr>
        <p:spPr>
          <a:xfrm>
            <a:off x="938500" y="36291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66" name="Google Shape;766;p29"/>
          <p:cNvSpPr txBox="1"/>
          <p:nvPr>
            <p:ph idx="2" type="subTitle"/>
          </p:nvPr>
        </p:nvSpPr>
        <p:spPr>
          <a:xfrm>
            <a:off x="938500" y="320860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7" name="Google Shape;767;p29"/>
          <p:cNvSpPr txBox="1"/>
          <p:nvPr>
            <p:ph hasCustomPrompt="1" idx="3" type="title"/>
          </p:nvPr>
        </p:nvSpPr>
        <p:spPr>
          <a:xfrm>
            <a:off x="3873100" y="2571750"/>
            <a:ext cx="1397700" cy="43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68" name="Google Shape;768;p29"/>
          <p:cNvSpPr txBox="1"/>
          <p:nvPr>
            <p:ph idx="4" type="subTitle"/>
          </p:nvPr>
        </p:nvSpPr>
        <p:spPr>
          <a:xfrm>
            <a:off x="3485400" y="36291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69" name="Google Shape;769;p29"/>
          <p:cNvSpPr txBox="1"/>
          <p:nvPr>
            <p:ph idx="5" type="subTitle"/>
          </p:nvPr>
        </p:nvSpPr>
        <p:spPr>
          <a:xfrm>
            <a:off x="3485400" y="320860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0" name="Google Shape;770;p29"/>
          <p:cNvSpPr txBox="1"/>
          <p:nvPr>
            <p:ph hasCustomPrompt="1" idx="6" type="title"/>
          </p:nvPr>
        </p:nvSpPr>
        <p:spPr>
          <a:xfrm>
            <a:off x="6417675" y="2571750"/>
            <a:ext cx="1397700" cy="43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71" name="Google Shape;771;p29"/>
          <p:cNvSpPr txBox="1"/>
          <p:nvPr>
            <p:ph idx="7" type="subTitle"/>
          </p:nvPr>
        </p:nvSpPr>
        <p:spPr>
          <a:xfrm>
            <a:off x="6032300" y="36291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72" name="Google Shape;772;p29"/>
          <p:cNvSpPr txBox="1"/>
          <p:nvPr>
            <p:ph idx="8" type="subTitle"/>
          </p:nvPr>
        </p:nvSpPr>
        <p:spPr>
          <a:xfrm>
            <a:off x="6032300" y="320860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3" name="Google Shape;773;p29"/>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74" name="Shape 774"/>
        <p:cNvGrpSpPr/>
        <p:nvPr/>
      </p:nvGrpSpPr>
      <p:grpSpPr>
        <a:xfrm>
          <a:off x="0" y="0"/>
          <a:ext cx="0" cy="0"/>
          <a:chOff x="0" y="0"/>
          <a:chExt cx="0" cy="0"/>
        </a:xfrm>
      </p:grpSpPr>
      <p:sp>
        <p:nvSpPr>
          <p:cNvPr id="775" name="Google Shape;775;p30"/>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txBox="1"/>
          <p:nvPr>
            <p:ph type="title"/>
          </p:nvPr>
        </p:nvSpPr>
        <p:spPr>
          <a:xfrm>
            <a:off x="2347950" y="650900"/>
            <a:ext cx="4448100" cy="97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7" name="Google Shape;777;p30"/>
          <p:cNvSpPr txBox="1"/>
          <p:nvPr>
            <p:ph idx="1" type="subTitle"/>
          </p:nvPr>
        </p:nvSpPr>
        <p:spPr>
          <a:xfrm>
            <a:off x="2347900" y="1711862"/>
            <a:ext cx="4448100" cy="110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8" name="Google Shape;778;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Catamaran"/>
                <a:ea typeface="Catamaran"/>
                <a:cs typeface="Catamaran"/>
                <a:sym typeface="Catamaran"/>
              </a:rPr>
              <a:t>CREDITS: This presentation template was created by </a:t>
            </a:r>
            <a:r>
              <a:rPr b="1" lang="en" sz="1200">
                <a:solidFill>
                  <a:schemeClr val="hlink"/>
                </a:solidFill>
                <a:uFill>
                  <a:noFill/>
                </a:uFill>
                <a:latin typeface="Catamaran"/>
                <a:ea typeface="Catamaran"/>
                <a:cs typeface="Catamaran"/>
                <a:sym typeface="Catamaran"/>
                <a:hlinkClick r:id="rId2"/>
              </a:rPr>
              <a:t>Slidesgo</a:t>
            </a:r>
            <a:r>
              <a:rPr b="1" lang="en" sz="1200">
                <a:solidFill>
                  <a:schemeClr val="dk1"/>
                </a:solidFill>
                <a:latin typeface="Catamaran"/>
                <a:ea typeface="Catamaran"/>
                <a:cs typeface="Catamaran"/>
                <a:sym typeface="Catamaran"/>
              </a:rPr>
              <a:t>,</a:t>
            </a:r>
            <a:r>
              <a:rPr lang="en" sz="1200">
                <a:solidFill>
                  <a:schemeClr val="dk1"/>
                </a:solidFill>
                <a:latin typeface="Catamaran"/>
                <a:ea typeface="Catamaran"/>
                <a:cs typeface="Catamaran"/>
                <a:sym typeface="Catamaran"/>
              </a:rPr>
              <a:t> and includes icons by </a:t>
            </a:r>
            <a:r>
              <a:rPr b="1" lang="en" sz="1200">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lang="en" sz="1200">
                <a:solidFill>
                  <a:schemeClr val="dk1"/>
                </a:solidFill>
                <a:latin typeface="Catamaran"/>
                <a:ea typeface="Catamaran"/>
                <a:cs typeface="Catamaran"/>
                <a:sym typeface="Catamaran"/>
              </a:rPr>
              <a:t>, and infographics &amp; images by </a:t>
            </a:r>
            <a:r>
              <a:rPr b="1" lang="en" sz="1200">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r>
              <a:rPr b="1" lang="en" sz="1200">
                <a:solidFill>
                  <a:schemeClr val="dk1"/>
                </a:solidFill>
                <a:latin typeface="Catamaran"/>
                <a:ea typeface="Catamaran"/>
                <a:cs typeface="Catamaran"/>
                <a:sym typeface="Catamaran"/>
              </a:rPr>
              <a:t> </a:t>
            </a:r>
            <a:endParaRPr b="1" sz="1200">
              <a:solidFill>
                <a:schemeClr val="dk1"/>
              </a:solidFill>
              <a:latin typeface="Catamaran"/>
              <a:ea typeface="Catamaran"/>
              <a:cs typeface="Catamaran"/>
              <a:sym typeface="Catamaran"/>
            </a:endParaRPr>
          </a:p>
        </p:txBody>
      </p:sp>
      <p:pic>
        <p:nvPicPr>
          <p:cNvPr id="779" name="Google Shape;779;p30"/>
          <p:cNvPicPr preferRelativeResize="0"/>
          <p:nvPr/>
        </p:nvPicPr>
        <p:blipFill rotWithShape="1">
          <a:blip r:embed="rId5">
            <a:alphaModFix/>
          </a:blip>
          <a:srcRect b="3660" l="2950" r="0" t="0"/>
          <a:stretch/>
        </p:blipFill>
        <p:spPr>
          <a:xfrm flipH="1" rot="-5400000">
            <a:off x="7316650" y="1020300"/>
            <a:ext cx="2843800" cy="803200"/>
          </a:xfrm>
          <a:prstGeom prst="rect">
            <a:avLst/>
          </a:prstGeom>
          <a:noFill/>
          <a:ln>
            <a:noFill/>
          </a:ln>
        </p:spPr>
      </p:pic>
      <p:pic>
        <p:nvPicPr>
          <p:cNvPr id="780" name="Google Shape;780;p30"/>
          <p:cNvPicPr preferRelativeResize="0"/>
          <p:nvPr/>
        </p:nvPicPr>
        <p:blipFill rotWithShape="1">
          <a:blip r:embed="rId6">
            <a:alphaModFix/>
          </a:blip>
          <a:srcRect b="5731" l="2922" r="0" t="0"/>
          <a:stretch/>
        </p:blipFill>
        <p:spPr>
          <a:xfrm flipH="1" rot="5400000">
            <a:off x="-1022325" y="3300275"/>
            <a:ext cx="2864025" cy="819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5" name="Google Shape;125;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50"/>
            </a:lvl1pPr>
            <a:lvl2pPr indent="-317500" lvl="1" marL="914400" rtl="0">
              <a:lnSpc>
                <a:spcPct val="115000"/>
              </a:lnSpc>
              <a:spcBef>
                <a:spcPts val="1600"/>
              </a:spcBef>
              <a:spcAft>
                <a:spcPts val="0"/>
              </a:spcAft>
              <a:buSzPts val="1400"/>
              <a:buFont typeface="Nunito Light"/>
              <a:buChar char="○"/>
              <a:defRPr/>
            </a:lvl2pPr>
            <a:lvl3pPr indent="-317500" lvl="2" marL="1371600" rtl="0">
              <a:lnSpc>
                <a:spcPct val="115000"/>
              </a:lnSpc>
              <a:spcBef>
                <a:spcPts val="1600"/>
              </a:spcBef>
              <a:spcAft>
                <a:spcPts val="0"/>
              </a:spcAft>
              <a:buSzPts val="1400"/>
              <a:buFont typeface="Nunito Light"/>
              <a:buChar char="■"/>
              <a:defRPr/>
            </a:lvl3pPr>
            <a:lvl4pPr indent="-317500" lvl="3" marL="1828800" rtl="0">
              <a:lnSpc>
                <a:spcPct val="115000"/>
              </a:lnSpc>
              <a:spcBef>
                <a:spcPts val="1600"/>
              </a:spcBef>
              <a:spcAft>
                <a:spcPts val="0"/>
              </a:spcAft>
              <a:buSzPts val="1400"/>
              <a:buFont typeface="Nunito Light"/>
              <a:buChar char="●"/>
              <a:defRPr/>
            </a:lvl4pPr>
            <a:lvl5pPr indent="-317500" lvl="4" marL="2286000" rtl="0">
              <a:lnSpc>
                <a:spcPct val="115000"/>
              </a:lnSpc>
              <a:spcBef>
                <a:spcPts val="1600"/>
              </a:spcBef>
              <a:spcAft>
                <a:spcPts val="0"/>
              </a:spcAft>
              <a:buSzPts val="1400"/>
              <a:buFont typeface="Nunito Light"/>
              <a:buChar char="○"/>
              <a:defRPr/>
            </a:lvl5pPr>
            <a:lvl6pPr indent="-317500" lvl="5" marL="2743200" rtl="0">
              <a:lnSpc>
                <a:spcPct val="115000"/>
              </a:lnSpc>
              <a:spcBef>
                <a:spcPts val="1600"/>
              </a:spcBef>
              <a:spcAft>
                <a:spcPts val="0"/>
              </a:spcAft>
              <a:buSzPts val="1400"/>
              <a:buFont typeface="Nunito Light"/>
              <a:buChar char="■"/>
              <a:defRPr/>
            </a:lvl6pPr>
            <a:lvl7pPr indent="-317500" lvl="6" marL="3200400" rtl="0">
              <a:lnSpc>
                <a:spcPct val="115000"/>
              </a:lnSpc>
              <a:spcBef>
                <a:spcPts val="1600"/>
              </a:spcBef>
              <a:spcAft>
                <a:spcPts val="0"/>
              </a:spcAft>
              <a:buSzPts val="1400"/>
              <a:buFont typeface="Nunito Light"/>
              <a:buChar char="●"/>
              <a:defRPr/>
            </a:lvl7pPr>
            <a:lvl8pPr indent="-317500" lvl="7" marL="3657600" rtl="0">
              <a:lnSpc>
                <a:spcPct val="115000"/>
              </a:lnSpc>
              <a:spcBef>
                <a:spcPts val="1600"/>
              </a:spcBef>
              <a:spcAft>
                <a:spcPts val="0"/>
              </a:spcAft>
              <a:buSzPts val="1400"/>
              <a:buFont typeface="Nunito Light"/>
              <a:buChar char="○"/>
              <a:defRPr/>
            </a:lvl8pPr>
            <a:lvl9pPr indent="-317500" lvl="8" marL="4114800" rtl="0">
              <a:lnSpc>
                <a:spcPct val="115000"/>
              </a:lnSpc>
              <a:spcBef>
                <a:spcPts val="1600"/>
              </a:spcBef>
              <a:spcAft>
                <a:spcPts val="1600"/>
              </a:spcAft>
              <a:buSzPts val="1400"/>
              <a:buFont typeface="Nunito Light"/>
              <a:buChar char="■"/>
              <a:defRPr/>
            </a:lvl9pPr>
          </a:lstStyle>
          <a:p/>
        </p:txBody>
      </p:sp>
      <p:grpSp>
        <p:nvGrpSpPr>
          <p:cNvPr id="126" name="Google Shape;126;p4"/>
          <p:cNvGrpSpPr/>
          <p:nvPr/>
        </p:nvGrpSpPr>
        <p:grpSpPr>
          <a:xfrm>
            <a:off x="7721817" y="2810680"/>
            <a:ext cx="752265" cy="2430964"/>
            <a:chOff x="2474121" y="2891575"/>
            <a:chExt cx="439279" cy="1419541"/>
          </a:xfrm>
        </p:grpSpPr>
        <p:sp>
          <p:nvSpPr>
            <p:cNvPr id="127" name="Google Shape;127;p4"/>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4"/>
          <p:cNvGrpSpPr/>
          <p:nvPr/>
        </p:nvGrpSpPr>
        <p:grpSpPr>
          <a:xfrm>
            <a:off x="8342852" y="2483467"/>
            <a:ext cx="796884" cy="2956853"/>
            <a:chOff x="4128096" y="2589445"/>
            <a:chExt cx="465334" cy="1726630"/>
          </a:xfrm>
        </p:grpSpPr>
        <p:sp>
          <p:nvSpPr>
            <p:cNvPr id="136" name="Google Shape;136;p4"/>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4"/>
          <p:cNvGrpSpPr/>
          <p:nvPr/>
        </p:nvGrpSpPr>
        <p:grpSpPr>
          <a:xfrm rot="10800000">
            <a:off x="8077615" y="-1139778"/>
            <a:ext cx="1062117" cy="2547605"/>
            <a:chOff x="3117442" y="2754471"/>
            <a:chExt cx="648978" cy="1556645"/>
          </a:xfrm>
        </p:grpSpPr>
        <p:sp>
          <p:nvSpPr>
            <p:cNvPr id="148" name="Google Shape;148;p4"/>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8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31"/>
          <p:cNvGrpSpPr/>
          <p:nvPr/>
        </p:nvGrpSpPr>
        <p:grpSpPr>
          <a:xfrm rot="5400000">
            <a:off x="1013603" y="2942924"/>
            <a:ext cx="894897" cy="2922106"/>
            <a:chOff x="6961407" y="2871131"/>
            <a:chExt cx="439278" cy="1434374"/>
          </a:xfrm>
        </p:grpSpPr>
        <p:sp>
          <p:nvSpPr>
            <p:cNvPr id="784" name="Google Shape;784;p31"/>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31"/>
          <p:cNvGrpSpPr/>
          <p:nvPr/>
        </p:nvGrpSpPr>
        <p:grpSpPr>
          <a:xfrm rot="-5400000">
            <a:off x="7956785" y="-950085"/>
            <a:ext cx="947978" cy="3517490"/>
            <a:chOff x="4128096" y="2589445"/>
            <a:chExt cx="465334" cy="1726630"/>
          </a:xfrm>
        </p:grpSpPr>
        <p:sp>
          <p:nvSpPr>
            <p:cNvPr id="792" name="Google Shape;792;p31"/>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03"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32"/>
          <p:cNvGrpSpPr/>
          <p:nvPr/>
        </p:nvGrpSpPr>
        <p:grpSpPr>
          <a:xfrm rot="10800000">
            <a:off x="402247" y="-1174644"/>
            <a:ext cx="621971" cy="2700928"/>
            <a:chOff x="4792514" y="2979701"/>
            <a:chExt cx="305307" cy="1325804"/>
          </a:xfrm>
        </p:grpSpPr>
        <p:sp>
          <p:nvSpPr>
            <p:cNvPr id="806" name="Google Shape;806;p32"/>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32"/>
          <p:cNvGrpSpPr/>
          <p:nvPr/>
        </p:nvGrpSpPr>
        <p:grpSpPr>
          <a:xfrm>
            <a:off x="7456205" y="3275257"/>
            <a:ext cx="974558" cy="3164817"/>
            <a:chOff x="6278982" y="2751992"/>
            <a:chExt cx="478381" cy="1553513"/>
          </a:xfrm>
        </p:grpSpPr>
        <p:sp>
          <p:nvSpPr>
            <p:cNvPr id="812" name="Google Shape;812;p32"/>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8" name="Shape 158"/>
        <p:cNvGrpSpPr/>
        <p:nvPr/>
      </p:nvGrpSpPr>
      <p:grpSpPr>
        <a:xfrm>
          <a:off x="0" y="0"/>
          <a:ext cx="0" cy="0"/>
          <a:chOff x="0" y="0"/>
          <a:chExt cx="0" cy="0"/>
        </a:xfrm>
      </p:grpSpPr>
      <p:sp>
        <p:nvSpPr>
          <p:cNvPr id="159" name="Google Shape;159;p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5"/>
          <p:cNvGrpSpPr/>
          <p:nvPr/>
        </p:nvGrpSpPr>
        <p:grpSpPr>
          <a:xfrm rot="10800000">
            <a:off x="396301" y="-696824"/>
            <a:ext cx="1221552" cy="2622110"/>
            <a:chOff x="5452016" y="2824589"/>
            <a:chExt cx="689908" cy="1480916"/>
          </a:xfrm>
        </p:grpSpPr>
        <p:sp>
          <p:nvSpPr>
            <p:cNvPr id="161" name="Google Shape;161;p5"/>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5"/>
          <p:cNvGrpSpPr/>
          <p:nvPr/>
        </p:nvGrpSpPr>
        <p:grpSpPr>
          <a:xfrm>
            <a:off x="6976252" y="3748210"/>
            <a:ext cx="1701243" cy="2750650"/>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 name="Google Shape;19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4" name="Google Shape;194;p5"/>
          <p:cNvSpPr txBox="1"/>
          <p:nvPr>
            <p:ph idx="1" type="subTitle"/>
          </p:nvPr>
        </p:nvSpPr>
        <p:spPr>
          <a:xfrm>
            <a:off x="5040058" y="2339784"/>
            <a:ext cx="25605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5" name="Google Shape;195;p5"/>
          <p:cNvSpPr txBox="1"/>
          <p:nvPr>
            <p:ph idx="2" type="subTitle"/>
          </p:nvPr>
        </p:nvSpPr>
        <p:spPr>
          <a:xfrm>
            <a:off x="1543450" y="2339784"/>
            <a:ext cx="25605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5"/>
          <p:cNvSpPr txBox="1"/>
          <p:nvPr>
            <p:ph idx="3" type="subTitle"/>
          </p:nvPr>
        </p:nvSpPr>
        <p:spPr>
          <a:xfrm>
            <a:off x="5040051" y="1932150"/>
            <a:ext cx="2560500" cy="508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7" name="Google Shape;197;p5"/>
          <p:cNvSpPr txBox="1"/>
          <p:nvPr>
            <p:ph idx="4" type="subTitle"/>
          </p:nvPr>
        </p:nvSpPr>
        <p:spPr>
          <a:xfrm>
            <a:off x="1543450" y="1932150"/>
            <a:ext cx="2560500" cy="508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latin typeface="Anton"/>
                <a:ea typeface="Anton"/>
                <a:cs typeface="Anton"/>
                <a:sym typeface="Anto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01" name="Google Shape;201;p6"/>
          <p:cNvGrpSpPr/>
          <p:nvPr/>
        </p:nvGrpSpPr>
        <p:grpSpPr>
          <a:xfrm rot="5400000">
            <a:off x="1164816" y="3526194"/>
            <a:ext cx="209624" cy="2539086"/>
            <a:chOff x="9" y="2835115"/>
            <a:chExt cx="134668" cy="1631069"/>
          </a:xfrm>
        </p:grpSpPr>
        <p:sp>
          <p:nvSpPr>
            <p:cNvPr id="202" name="Google Shape;202;p6"/>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6"/>
          <p:cNvGrpSpPr/>
          <p:nvPr/>
        </p:nvGrpSpPr>
        <p:grpSpPr>
          <a:xfrm flipH="1" rot="-5400000">
            <a:off x="8202187" y="-679108"/>
            <a:ext cx="457158" cy="2310231"/>
            <a:chOff x="1015564" y="2912672"/>
            <a:chExt cx="276730" cy="1398445"/>
          </a:xfrm>
        </p:grpSpPr>
        <p:sp>
          <p:nvSpPr>
            <p:cNvPr id="207" name="Google Shape;207;p6"/>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2" name="Shape 212"/>
        <p:cNvGrpSpPr/>
        <p:nvPr/>
      </p:nvGrpSpPr>
      <p:grpSpPr>
        <a:xfrm>
          <a:off x="0" y="0"/>
          <a:ext cx="0" cy="0"/>
          <a:chOff x="0" y="0"/>
          <a:chExt cx="0" cy="0"/>
        </a:xfrm>
      </p:grpSpPr>
      <p:sp>
        <p:nvSpPr>
          <p:cNvPr id="213" name="Google Shape;213;p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txBox="1"/>
          <p:nvPr>
            <p:ph idx="1" type="subTitle"/>
          </p:nvPr>
        </p:nvSpPr>
        <p:spPr>
          <a:xfrm>
            <a:off x="713125" y="1263375"/>
            <a:ext cx="7717800" cy="400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999999"/>
              </a:buClr>
              <a:buSzPts val="800"/>
              <a:buFont typeface="Open Sans"/>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215" name="Google Shape;215;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6" name="Shape 216"/>
        <p:cNvGrpSpPr/>
        <p:nvPr/>
      </p:nvGrpSpPr>
      <p:grpSpPr>
        <a:xfrm>
          <a:off x="0" y="0"/>
          <a:ext cx="0" cy="0"/>
          <a:chOff x="0" y="0"/>
          <a:chExt cx="0" cy="0"/>
        </a:xfrm>
      </p:grpSpPr>
      <p:sp>
        <p:nvSpPr>
          <p:cNvPr id="217" name="Google Shape;217;p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txBox="1"/>
          <p:nvPr>
            <p:ph type="title"/>
          </p:nvPr>
        </p:nvSpPr>
        <p:spPr>
          <a:xfrm>
            <a:off x="1523600" y="1750625"/>
            <a:ext cx="6096900" cy="1265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9" name="Shape 219"/>
        <p:cNvGrpSpPr/>
        <p:nvPr/>
      </p:nvGrpSpPr>
      <p:grpSpPr>
        <a:xfrm>
          <a:off x="0" y="0"/>
          <a:ext cx="0" cy="0"/>
          <a:chOff x="0" y="0"/>
          <a:chExt cx="0" cy="0"/>
        </a:xfrm>
      </p:grpSpPr>
      <p:sp>
        <p:nvSpPr>
          <p:cNvPr id="220" name="Google Shape;220;p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9"/>
          <p:cNvGrpSpPr/>
          <p:nvPr/>
        </p:nvGrpSpPr>
        <p:grpSpPr>
          <a:xfrm>
            <a:off x="258082" y="2307261"/>
            <a:ext cx="599248" cy="2836249"/>
            <a:chOff x="6333570" y="2751992"/>
            <a:chExt cx="328229" cy="1553513"/>
          </a:xfrm>
        </p:grpSpPr>
        <p:sp>
          <p:nvSpPr>
            <p:cNvPr id="222" name="Google Shape;222;p9"/>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9"/>
          <p:cNvGrpSpPr/>
          <p:nvPr/>
        </p:nvGrpSpPr>
        <p:grpSpPr>
          <a:xfrm rot="10800000">
            <a:off x="8303764" y="-1"/>
            <a:ext cx="717099" cy="2510019"/>
            <a:chOff x="7780935" y="2930680"/>
            <a:chExt cx="392780" cy="1374825"/>
          </a:xfrm>
        </p:grpSpPr>
        <p:sp>
          <p:nvSpPr>
            <p:cNvPr id="228" name="Google Shape;228;p9"/>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9"/>
          <p:cNvSpPr txBox="1"/>
          <p:nvPr>
            <p:ph type="title"/>
          </p:nvPr>
        </p:nvSpPr>
        <p:spPr>
          <a:xfrm>
            <a:off x="1274550" y="1091275"/>
            <a:ext cx="3207300" cy="1589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5" name="Google Shape;235;p9"/>
          <p:cNvSpPr txBox="1"/>
          <p:nvPr>
            <p:ph idx="1" type="subTitle"/>
          </p:nvPr>
        </p:nvSpPr>
        <p:spPr>
          <a:xfrm>
            <a:off x="1274550" y="2680600"/>
            <a:ext cx="3207300" cy="1450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Char char="●"/>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236" name="Google Shape;236;p9"/>
          <p:cNvSpPr/>
          <p:nvPr>
            <p:ph idx="2" type="pic"/>
          </p:nvPr>
        </p:nvSpPr>
        <p:spPr>
          <a:xfrm>
            <a:off x="5145025" y="601950"/>
            <a:ext cx="3025200" cy="39396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7" name="Shape 237"/>
        <p:cNvGrpSpPr/>
        <p:nvPr/>
      </p:nvGrpSpPr>
      <p:grpSpPr>
        <a:xfrm>
          <a:off x="0" y="0"/>
          <a:ext cx="0" cy="0"/>
          <a:chOff x="0" y="0"/>
          <a:chExt cx="0" cy="0"/>
        </a:xfrm>
      </p:grpSpPr>
      <p:sp>
        <p:nvSpPr>
          <p:cNvPr id="238" name="Google Shape;238;p10"/>
          <p:cNvSpPr/>
          <p:nvPr>
            <p:ph idx="2" type="pic"/>
          </p:nvPr>
        </p:nvSpPr>
        <p:spPr>
          <a:xfrm>
            <a:off x="0" y="0"/>
            <a:ext cx="9144000" cy="5143500"/>
          </a:xfrm>
          <a:prstGeom prst="rect">
            <a:avLst/>
          </a:prstGeom>
          <a:noFill/>
          <a:ln>
            <a:noFill/>
          </a:ln>
        </p:spPr>
      </p:sp>
      <p:sp>
        <p:nvSpPr>
          <p:cNvPr id="239" name="Google Shape;239;p10"/>
          <p:cNvSpPr txBox="1"/>
          <p:nvPr>
            <p:ph type="title"/>
          </p:nvPr>
        </p:nvSpPr>
        <p:spPr>
          <a:xfrm>
            <a:off x="720000" y="38620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indent="-317500" lvl="1" marL="9144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indent="-317500" lvl="2" marL="13716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indent="-317500" lvl="3" marL="18288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indent="-317500" lvl="4" marL="22860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indent="-317500" lvl="5" marL="27432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indent="-317500" lvl="6" marL="32004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indent="-317500" lvl="7" marL="36576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indent="-317500" lvl="8" marL="41148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0E0E"/>
        </a:solidFill>
      </p:bgPr>
    </p:bg>
    <p:spTree>
      <p:nvGrpSpPr>
        <p:cNvPr id="824" name="Shape 824"/>
        <p:cNvGrpSpPr/>
        <p:nvPr/>
      </p:nvGrpSpPr>
      <p:grpSpPr>
        <a:xfrm>
          <a:off x="0" y="0"/>
          <a:ext cx="0" cy="0"/>
          <a:chOff x="0" y="0"/>
          <a:chExt cx="0" cy="0"/>
        </a:xfrm>
      </p:grpSpPr>
      <p:sp>
        <p:nvSpPr>
          <p:cNvPr id="825" name="Google Shape;825;p33"/>
          <p:cNvSpPr txBox="1"/>
          <p:nvPr>
            <p:ph type="ctrTitle"/>
          </p:nvPr>
        </p:nvSpPr>
        <p:spPr>
          <a:xfrm>
            <a:off x="713225" y="835700"/>
            <a:ext cx="5243700" cy="171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Strategy</a:t>
            </a:r>
            <a:endParaRPr/>
          </a:p>
        </p:txBody>
      </p:sp>
      <p:sp>
        <p:nvSpPr>
          <p:cNvPr id="826" name="Google Shape;826;p33"/>
          <p:cNvSpPr txBox="1"/>
          <p:nvPr>
            <p:ph idx="1" type="subTitle"/>
          </p:nvPr>
        </p:nvSpPr>
        <p:spPr>
          <a:xfrm>
            <a:off x="713225" y="2554100"/>
            <a:ext cx="52437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Mauricio Agüero Marquez - 2020087412</a:t>
            </a:r>
            <a:endParaRPr/>
          </a:p>
          <a:p>
            <a:pPr indent="0" lvl="0" marL="0" rtl="0" algn="l">
              <a:spcBef>
                <a:spcPts val="0"/>
              </a:spcBef>
              <a:spcAft>
                <a:spcPts val="0"/>
              </a:spcAft>
              <a:buNone/>
            </a:pPr>
            <a:r>
              <a:rPr lang="en"/>
              <a:t>Gustavo Pérez Badilla - 2020084832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42"/>
          <p:cNvSpPr txBox="1"/>
          <p:nvPr>
            <p:ph type="title"/>
          </p:nvPr>
        </p:nvSpPr>
        <p:spPr>
          <a:xfrm>
            <a:off x="1756375" y="423725"/>
            <a:ext cx="6461400" cy="3937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50">
                <a:solidFill>
                  <a:srgbClr val="569CD6"/>
                </a:solidFill>
                <a:latin typeface="Consolas"/>
                <a:ea typeface="Consolas"/>
                <a:cs typeface="Consolas"/>
                <a:sym typeface="Consolas"/>
              </a:rPr>
              <a:t>def</a:t>
            </a:r>
            <a:r>
              <a:rPr lang="en" sz="1450">
                <a:solidFill>
                  <a:srgbClr val="CCCCCC"/>
                </a:solidFill>
                <a:latin typeface="Consolas"/>
                <a:ea typeface="Consolas"/>
                <a:cs typeface="Consolas"/>
                <a:sym typeface="Consolas"/>
              </a:rPr>
              <a:t> </a:t>
            </a:r>
            <a:r>
              <a:rPr lang="en" sz="1450">
                <a:solidFill>
                  <a:srgbClr val="DCDCAA"/>
                </a:solidFill>
                <a:latin typeface="Consolas"/>
                <a:ea typeface="Consolas"/>
                <a:cs typeface="Consolas"/>
                <a:sym typeface="Consolas"/>
              </a:rPr>
              <a:t>cerrar</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457200" lvl="0" marL="0" rtl="0" algn="l">
              <a:lnSpc>
                <a:spcPct val="135714"/>
              </a:lnSpc>
              <a:spcBef>
                <a:spcPts val="0"/>
              </a:spcBef>
              <a:spcAft>
                <a:spcPts val="0"/>
              </a:spcAft>
              <a:buNone/>
            </a:pPr>
            <a:r>
              <a:rPr lang="en" sz="1450">
                <a:solidFill>
                  <a:srgbClr val="C586C0"/>
                </a:solidFill>
                <a:latin typeface="Consolas"/>
                <a:ea typeface="Consolas"/>
                <a:cs typeface="Consolas"/>
                <a:sym typeface="Consolas"/>
              </a:rPr>
              <a:t>for</a:t>
            </a:r>
            <a:r>
              <a:rPr lang="en" sz="1450">
                <a:solidFill>
                  <a:srgbClr val="CCCCCC"/>
                </a:solidFill>
                <a:latin typeface="Consolas"/>
                <a:ea typeface="Consolas"/>
                <a:cs typeface="Consolas"/>
                <a:sym typeface="Consolas"/>
              </a:rPr>
              <a:t> </a:t>
            </a:r>
            <a:r>
              <a:rPr lang="en" sz="1450">
                <a:solidFill>
                  <a:srgbClr val="9CDCFE"/>
                </a:solidFill>
                <a:latin typeface="Consolas"/>
                <a:ea typeface="Consolas"/>
                <a:cs typeface="Consolas"/>
                <a:sym typeface="Consolas"/>
              </a:rPr>
              <a:t>estudiante</a:t>
            </a:r>
            <a:r>
              <a:rPr lang="en" sz="1450">
                <a:solidFill>
                  <a:srgbClr val="CCCCCC"/>
                </a:solidFill>
                <a:latin typeface="Consolas"/>
                <a:ea typeface="Consolas"/>
                <a:cs typeface="Consolas"/>
                <a:sym typeface="Consolas"/>
              </a:rPr>
              <a:t> </a:t>
            </a:r>
            <a:r>
              <a:rPr lang="en" sz="1450">
                <a:solidFill>
                  <a:srgbClr val="C586C0"/>
                </a:solidFill>
                <a:latin typeface="Consolas"/>
                <a:ea typeface="Consolas"/>
                <a:cs typeface="Consolas"/>
                <a:sym typeface="Consolas"/>
              </a:rPr>
              <a:t>in</a:t>
            </a:r>
            <a:r>
              <a:rPr lang="en" sz="1450">
                <a:solidFill>
                  <a:srgbClr val="CCCCCC"/>
                </a:solidFill>
                <a:latin typeface="Consolas"/>
                <a:ea typeface="Consolas"/>
                <a:cs typeface="Consolas"/>
                <a:sym typeface="Consolas"/>
              </a:rPr>
              <a:t> </a:t>
            </a:r>
            <a:r>
              <a:rPr lang="en" sz="1450">
                <a:solidFill>
                  <a:srgbClr val="9CDCFE"/>
                </a:solidFill>
                <a:latin typeface="Consolas"/>
                <a:ea typeface="Consolas"/>
                <a:cs typeface="Consolas"/>
                <a:sym typeface="Consolas"/>
              </a:rPr>
              <a:t>clase</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CCCCCC"/>
                </a:solidFill>
                <a:latin typeface="Consolas"/>
                <a:ea typeface="Consolas"/>
                <a:cs typeface="Consolas"/>
                <a:sym typeface="Consolas"/>
              </a:rPr>
              <a:t>        </a:t>
            </a:r>
            <a:r>
              <a:rPr lang="en" sz="1450">
                <a:solidFill>
                  <a:srgbClr val="C586C0"/>
                </a:solidFill>
                <a:latin typeface="Consolas"/>
                <a:ea typeface="Consolas"/>
                <a:cs typeface="Consolas"/>
                <a:sym typeface="Consolas"/>
              </a:rPr>
              <a:t>if</a:t>
            </a:r>
            <a:r>
              <a:rPr lang="en" sz="1450">
                <a:solidFill>
                  <a:srgbClr val="CCCCCC"/>
                </a:solidFill>
                <a:latin typeface="Consolas"/>
                <a:ea typeface="Consolas"/>
                <a:cs typeface="Consolas"/>
                <a:sym typeface="Consolas"/>
              </a:rPr>
              <a:t> </a:t>
            </a:r>
            <a:r>
              <a:rPr lang="en" sz="1450">
                <a:solidFill>
                  <a:srgbClr val="9CDCFE"/>
                </a:solidFill>
                <a:latin typeface="Consolas"/>
                <a:ea typeface="Consolas"/>
                <a:cs typeface="Consolas"/>
                <a:sym typeface="Consolas"/>
              </a:rPr>
              <a:t>estudiante</a:t>
            </a:r>
            <a:r>
              <a:rPr lang="en" sz="1450">
                <a:solidFill>
                  <a:srgbClr val="CCCCCC"/>
                </a:solidFill>
                <a:latin typeface="Consolas"/>
                <a:ea typeface="Consolas"/>
                <a:cs typeface="Consolas"/>
                <a:sym typeface="Consolas"/>
              </a:rPr>
              <a:t>.atencion </a:t>
            </a:r>
            <a:r>
              <a:rPr lang="en" sz="1450">
                <a:solidFill>
                  <a:srgbClr val="D4D4D4"/>
                </a:solidFill>
                <a:latin typeface="Consolas"/>
                <a:ea typeface="Consolas"/>
                <a:cs typeface="Consolas"/>
                <a:sym typeface="Consolas"/>
              </a:rPr>
              <a:t>==</a:t>
            </a:r>
            <a:r>
              <a:rPr lang="en" sz="1450">
                <a:solidFill>
                  <a:srgbClr val="CCCCCC"/>
                </a:solidFill>
                <a:latin typeface="Consolas"/>
                <a:ea typeface="Consolas"/>
                <a:cs typeface="Consolas"/>
                <a:sym typeface="Consolas"/>
              </a:rPr>
              <a:t> </a:t>
            </a:r>
            <a:r>
              <a:rPr lang="en" sz="1450">
                <a:solidFill>
                  <a:srgbClr val="B5CEA8"/>
                </a:solidFill>
                <a:latin typeface="Consolas"/>
                <a:ea typeface="Consolas"/>
                <a:cs typeface="Consolas"/>
                <a:sym typeface="Consolas"/>
              </a:rPr>
              <a:t>100</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CCCCCC"/>
                </a:solidFill>
                <a:latin typeface="Consolas"/>
                <a:ea typeface="Consolas"/>
                <a:cs typeface="Consolas"/>
                <a:sym typeface="Consolas"/>
              </a:rPr>
              <a:t>            </a:t>
            </a:r>
            <a:r>
              <a:rPr lang="en" sz="1450">
                <a:solidFill>
                  <a:srgbClr val="4EC9B0"/>
                </a:solidFill>
                <a:latin typeface="Consolas"/>
                <a:ea typeface="Consolas"/>
                <a:cs typeface="Consolas"/>
                <a:sym typeface="Consolas"/>
              </a:rPr>
              <a:t>presentador</a:t>
            </a:r>
            <a:r>
              <a:rPr lang="en" sz="1450">
                <a:solidFill>
                  <a:srgbClr val="CCCCCC"/>
                </a:solidFill>
                <a:latin typeface="Consolas"/>
                <a:ea typeface="Consolas"/>
                <a:cs typeface="Consolas"/>
                <a:sym typeface="Consolas"/>
              </a:rPr>
              <a:t>.</a:t>
            </a:r>
            <a:r>
              <a:rPr lang="en" sz="1450">
                <a:solidFill>
                  <a:srgbClr val="4EC9B0"/>
                </a:solidFill>
                <a:latin typeface="Consolas"/>
                <a:ea typeface="Consolas"/>
                <a:cs typeface="Consolas"/>
                <a:sym typeface="Consolas"/>
              </a:rPr>
              <a:t>estrecharMano</a:t>
            </a:r>
            <a:r>
              <a:rPr lang="en" sz="1450">
                <a:solidFill>
                  <a:srgbClr val="CCCCCC"/>
                </a:solidFill>
                <a:latin typeface="Consolas"/>
                <a:ea typeface="Consolas"/>
                <a:cs typeface="Consolas"/>
                <a:sym typeface="Consolas"/>
              </a:rPr>
              <a:t>(</a:t>
            </a:r>
            <a:r>
              <a:rPr lang="en" sz="1450">
                <a:solidFill>
                  <a:srgbClr val="9CDCFE"/>
                </a:solidFill>
                <a:latin typeface="Consolas"/>
                <a:ea typeface="Consolas"/>
                <a:cs typeface="Consolas"/>
                <a:sym typeface="Consolas"/>
              </a:rPr>
              <a:t>estudiante</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CCCCCC"/>
                </a:solidFill>
                <a:latin typeface="Consolas"/>
                <a:ea typeface="Consolas"/>
                <a:cs typeface="Consolas"/>
                <a:sym typeface="Consolas"/>
              </a:rPr>
              <a:t>        </a:t>
            </a:r>
            <a:r>
              <a:rPr lang="en" sz="1450">
                <a:solidFill>
                  <a:srgbClr val="C586C0"/>
                </a:solidFill>
                <a:latin typeface="Consolas"/>
                <a:ea typeface="Consolas"/>
                <a:cs typeface="Consolas"/>
                <a:sym typeface="Consolas"/>
              </a:rPr>
              <a:t>else</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CCCCCC"/>
                </a:solidFill>
                <a:latin typeface="Consolas"/>
                <a:ea typeface="Consolas"/>
                <a:cs typeface="Consolas"/>
                <a:sym typeface="Consolas"/>
              </a:rPr>
              <a:t>            </a:t>
            </a:r>
            <a:r>
              <a:rPr lang="en" sz="1450">
                <a:solidFill>
                  <a:srgbClr val="4EC9B0"/>
                </a:solidFill>
                <a:latin typeface="Consolas"/>
                <a:ea typeface="Consolas"/>
                <a:cs typeface="Consolas"/>
                <a:sym typeface="Consolas"/>
              </a:rPr>
              <a:t>presentador</a:t>
            </a:r>
            <a:r>
              <a:rPr lang="en" sz="1450">
                <a:solidFill>
                  <a:srgbClr val="CCCCCC"/>
                </a:solidFill>
                <a:latin typeface="Consolas"/>
                <a:ea typeface="Consolas"/>
                <a:cs typeface="Consolas"/>
                <a:sym typeface="Consolas"/>
              </a:rPr>
              <a:t>.</a:t>
            </a:r>
            <a:r>
              <a:rPr lang="en" sz="1450">
                <a:solidFill>
                  <a:srgbClr val="4EC9B0"/>
                </a:solidFill>
                <a:latin typeface="Consolas"/>
                <a:ea typeface="Consolas"/>
                <a:cs typeface="Consolas"/>
                <a:sym typeface="Consolas"/>
              </a:rPr>
              <a:t>reportarAProfe</a:t>
            </a:r>
            <a:r>
              <a:rPr lang="en" sz="1450">
                <a:solidFill>
                  <a:srgbClr val="CCCCCC"/>
                </a:solidFill>
                <a:latin typeface="Consolas"/>
                <a:ea typeface="Consolas"/>
                <a:cs typeface="Consolas"/>
                <a:sym typeface="Consolas"/>
              </a:rPr>
              <a:t>(</a:t>
            </a:r>
            <a:r>
              <a:rPr lang="en" sz="1450">
                <a:solidFill>
                  <a:srgbClr val="9CDCFE"/>
                </a:solidFill>
                <a:latin typeface="Consolas"/>
                <a:ea typeface="Consolas"/>
                <a:cs typeface="Consolas"/>
                <a:sym typeface="Consolas"/>
              </a:rPr>
              <a:t>estudiante</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CCCCCC"/>
                </a:solidFill>
                <a:latin typeface="Consolas"/>
                <a:ea typeface="Consolas"/>
                <a:cs typeface="Consolas"/>
                <a:sym typeface="Consolas"/>
              </a:rPr>
              <a:t>    </a:t>
            </a:r>
            <a:r>
              <a:rPr lang="en" sz="1450">
                <a:solidFill>
                  <a:srgbClr val="DCDCAA"/>
                </a:solidFill>
                <a:latin typeface="Consolas"/>
                <a:ea typeface="Consolas"/>
                <a:cs typeface="Consolas"/>
                <a:sym typeface="Consolas"/>
              </a:rPr>
              <a:t>print</a:t>
            </a:r>
            <a:r>
              <a:rPr lang="en" sz="1450">
                <a:solidFill>
                  <a:srgbClr val="CCCCCC"/>
                </a:solidFill>
                <a:latin typeface="Consolas"/>
                <a:ea typeface="Consolas"/>
                <a:cs typeface="Consolas"/>
                <a:sym typeface="Consolas"/>
              </a:rPr>
              <a:t>(</a:t>
            </a:r>
            <a:r>
              <a:rPr lang="en" sz="1450">
                <a:solidFill>
                  <a:srgbClr val="CE9178"/>
                </a:solidFill>
                <a:latin typeface="Consolas"/>
                <a:ea typeface="Consolas"/>
                <a:cs typeface="Consolas"/>
                <a:sym typeface="Consolas"/>
              </a:rPr>
              <a:t>"Gracias por su atencion!"</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CCCCCC"/>
                </a:solidFill>
                <a:latin typeface="Consolas"/>
                <a:ea typeface="Consolas"/>
                <a:cs typeface="Consolas"/>
                <a:sym typeface="Consolas"/>
              </a:rPr>
              <a:t>    </a:t>
            </a:r>
            <a:r>
              <a:rPr lang="en" sz="1450">
                <a:solidFill>
                  <a:srgbClr val="C586C0"/>
                </a:solidFill>
                <a:latin typeface="Consolas"/>
                <a:ea typeface="Consolas"/>
                <a:cs typeface="Consolas"/>
                <a:sym typeface="Consolas"/>
              </a:rPr>
              <a:t>return</a:t>
            </a:r>
            <a:endParaRPr sz="1450">
              <a:solidFill>
                <a:srgbClr val="C586C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4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569CD6"/>
                </a:solidFill>
                <a:latin typeface="Consolas"/>
                <a:ea typeface="Consolas"/>
                <a:cs typeface="Consolas"/>
                <a:sym typeface="Consolas"/>
              </a:rPr>
              <a:t>def</a:t>
            </a:r>
            <a:r>
              <a:rPr lang="en" sz="1450">
                <a:solidFill>
                  <a:srgbClr val="CCCCCC"/>
                </a:solidFill>
                <a:latin typeface="Consolas"/>
                <a:ea typeface="Consolas"/>
                <a:cs typeface="Consolas"/>
                <a:sym typeface="Consolas"/>
              </a:rPr>
              <a:t> </a:t>
            </a:r>
            <a:r>
              <a:rPr lang="en" sz="1450">
                <a:solidFill>
                  <a:srgbClr val="DCDCAA"/>
                </a:solidFill>
                <a:latin typeface="Consolas"/>
                <a:ea typeface="Consolas"/>
                <a:cs typeface="Consolas"/>
                <a:sym typeface="Consolas"/>
              </a:rPr>
              <a:t>terminarCarrera</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457200" lvl="0" marL="0" rtl="0" algn="l">
              <a:lnSpc>
                <a:spcPct val="135714"/>
              </a:lnSpc>
              <a:spcBef>
                <a:spcPts val="0"/>
              </a:spcBef>
              <a:spcAft>
                <a:spcPts val="0"/>
              </a:spcAft>
              <a:buNone/>
            </a:pPr>
            <a:r>
              <a:rPr lang="en" sz="1450">
                <a:solidFill>
                  <a:srgbClr val="C586C0"/>
                </a:solidFill>
                <a:latin typeface="Consolas"/>
                <a:ea typeface="Consolas"/>
                <a:cs typeface="Consolas"/>
                <a:sym typeface="Consolas"/>
              </a:rPr>
              <a:t>while</a:t>
            </a:r>
            <a:r>
              <a:rPr lang="en" sz="1450">
                <a:solidFill>
                  <a:srgbClr val="CCCCCC"/>
                </a:solidFill>
                <a:latin typeface="Consolas"/>
                <a:ea typeface="Consolas"/>
                <a:cs typeface="Consolas"/>
                <a:sym typeface="Consolas"/>
              </a:rPr>
              <a:t> </a:t>
            </a:r>
            <a:r>
              <a:rPr lang="en" sz="1450">
                <a:solidFill>
                  <a:srgbClr val="569CD6"/>
                </a:solidFill>
                <a:latin typeface="Consolas"/>
                <a:ea typeface="Consolas"/>
                <a:cs typeface="Consolas"/>
                <a:sym typeface="Consolas"/>
              </a:rPr>
              <a:t>True</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457200" lvl="0" marL="457200" rtl="0" algn="l">
              <a:lnSpc>
                <a:spcPct val="135714"/>
              </a:lnSpc>
              <a:spcBef>
                <a:spcPts val="0"/>
              </a:spcBef>
              <a:spcAft>
                <a:spcPts val="0"/>
              </a:spcAft>
              <a:buNone/>
            </a:pPr>
            <a:r>
              <a:rPr lang="en" sz="1450">
                <a:solidFill>
                  <a:srgbClr val="C586C0"/>
                </a:solidFill>
                <a:latin typeface="Consolas"/>
                <a:ea typeface="Consolas"/>
                <a:cs typeface="Consolas"/>
                <a:sym typeface="Consolas"/>
              </a:rPr>
              <a:t>continue</a:t>
            </a:r>
            <a:endParaRPr sz="1450">
              <a:solidFill>
                <a:srgbClr val="C586C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4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DCDCAA"/>
                </a:solidFill>
                <a:latin typeface="Consolas"/>
                <a:ea typeface="Consolas"/>
                <a:cs typeface="Consolas"/>
                <a:sym typeface="Consolas"/>
              </a:rPr>
              <a:t>cerrar</a:t>
            </a:r>
            <a:r>
              <a:rPr lang="en" sz="1450">
                <a:solidFill>
                  <a:srgbClr val="CCCCCC"/>
                </a:solidFill>
                <a:latin typeface="Consolas"/>
                <a:ea typeface="Consolas"/>
                <a:cs typeface="Consolas"/>
                <a:sym typeface="Consolas"/>
              </a:rPr>
              <a:t>()</a:t>
            </a:r>
            <a:endParaRPr sz="1450">
              <a:solidFill>
                <a:srgbClr val="CCCCCC"/>
              </a:solidFill>
              <a:latin typeface="Consolas"/>
              <a:ea typeface="Consolas"/>
              <a:cs typeface="Consolas"/>
              <a:sym typeface="Consolas"/>
            </a:endParaRPr>
          </a:p>
          <a:p>
            <a:pPr indent="0" lvl="0" marL="0" rtl="0" algn="l">
              <a:spcBef>
                <a:spcPts val="0"/>
              </a:spcBef>
              <a:spcAft>
                <a:spcPts val="0"/>
              </a:spcAft>
              <a:buNone/>
            </a:pPr>
            <a:r>
              <a:t/>
            </a:r>
            <a:endParaRPr sz="1800">
              <a:solidFill>
                <a:srgbClr val="4A86E8"/>
              </a:solidFill>
              <a:latin typeface="Consolas"/>
              <a:ea typeface="Consolas"/>
              <a:cs typeface="Consolas"/>
              <a:sym typeface="Consolas"/>
            </a:endParaRPr>
          </a:p>
        </p:txBody>
      </p:sp>
      <p:sp>
        <p:nvSpPr>
          <p:cNvPr id="907" name="Google Shape;907;p42"/>
          <p:cNvSpPr txBox="1"/>
          <p:nvPr>
            <p:ph idx="4" type="subTitle"/>
          </p:nvPr>
        </p:nvSpPr>
        <p:spPr>
          <a:xfrm>
            <a:off x="6077275" y="558275"/>
            <a:ext cx="2560500" cy="5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Gracias!</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Defición</a:t>
            </a:r>
            <a:endParaRPr/>
          </a:p>
        </p:txBody>
      </p:sp>
      <p:sp>
        <p:nvSpPr>
          <p:cNvPr id="832" name="Google Shape;832;p34"/>
          <p:cNvSpPr txBox="1"/>
          <p:nvPr>
            <p:ph idx="1" type="subTitle"/>
          </p:nvPr>
        </p:nvSpPr>
        <p:spPr>
          <a:xfrm>
            <a:off x="982200" y="1466775"/>
            <a:ext cx="7179600" cy="107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El patrón Strategy busca encapsular los algoritmos de un objeto que comparten un problema en general, pero cuentan con diferentes métodos de solución, en clases que son unidas por una interfaz, de forma que se puede escoger el algoritmo deseado para resolver el problema.</a:t>
            </a:r>
            <a:endParaRPr/>
          </a:p>
        </p:txBody>
      </p:sp>
      <p:pic>
        <p:nvPicPr>
          <p:cNvPr id="833" name="Google Shape;833;p34"/>
          <p:cNvPicPr preferRelativeResize="0"/>
          <p:nvPr/>
        </p:nvPicPr>
        <p:blipFill>
          <a:blip r:embed="rId3">
            <a:alphaModFix/>
          </a:blip>
          <a:stretch>
            <a:fillRect/>
          </a:stretch>
        </p:blipFill>
        <p:spPr>
          <a:xfrm>
            <a:off x="3066300" y="2540475"/>
            <a:ext cx="3011400" cy="188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Diagrama UML</a:t>
            </a:r>
            <a:endParaRPr/>
          </a:p>
        </p:txBody>
      </p:sp>
      <p:grpSp>
        <p:nvGrpSpPr>
          <p:cNvPr id="839" name="Google Shape;839;p35"/>
          <p:cNvGrpSpPr/>
          <p:nvPr/>
        </p:nvGrpSpPr>
        <p:grpSpPr>
          <a:xfrm rot="10800000">
            <a:off x="403817" y="-781242"/>
            <a:ext cx="690183" cy="2560937"/>
            <a:chOff x="4128096" y="2589445"/>
            <a:chExt cx="465334" cy="1726630"/>
          </a:xfrm>
        </p:grpSpPr>
        <p:sp>
          <p:nvSpPr>
            <p:cNvPr id="840" name="Google Shape;840;p35"/>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35"/>
          <p:cNvGrpSpPr/>
          <p:nvPr/>
        </p:nvGrpSpPr>
        <p:grpSpPr>
          <a:xfrm>
            <a:off x="8237524" y="2757152"/>
            <a:ext cx="632219" cy="2396428"/>
            <a:chOff x="8218831" y="2346909"/>
            <a:chExt cx="740390" cy="2806450"/>
          </a:xfrm>
        </p:grpSpPr>
        <p:sp>
          <p:nvSpPr>
            <p:cNvPr id="852" name="Google Shape;852;p35"/>
            <p:cNvSpPr/>
            <p:nvPr/>
          </p:nvSpPr>
          <p:spPr>
            <a:xfrm rot="-5400000">
              <a:off x="7409304" y="3603442"/>
              <a:ext cx="2806450" cy="293383"/>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rot="-5400000">
              <a:off x="7520808" y="3794852"/>
              <a:ext cx="2409421" cy="307593"/>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rot="-5400000">
              <a:off x="7336629" y="3695260"/>
              <a:ext cx="2603756" cy="312441"/>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rot="-5400000">
              <a:off x="7266838" y="3694675"/>
              <a:ext cx="2484564" cy="432803"/>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rot="-5400000">
              <a:off x="7264499" y="3772159"/>
              <a:ext cx="2335532" cy="426869"/>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rot="-5400000">
              <a:off x="7898072" y="4609597"/>
              <a:ext cx="958636" cy="128888"/>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rot="-5400000">
              <a:off x="7893308" y="4534537"/>
              <a:ext cx="1038460" cy="199183"/>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rot="-5400000">
              <a:off x="7885576" y="4457597"/>
              <a:ext cx="1123132" cy="268391"/>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0" name="Google Shape;860;p35"/>
          <p:cNvPicPr preferRelativeResize="0"/>
          <p:nvPr/>
        </p:nvPicPr>
        <p:blipFill>
          <a:blip r:embed="rId3">
            <a:alphaModFix/>
          </a:blip>
          <a:stretch>
            <a:fillRect/>
          </a:stretch>
        </p:blipFill>
        <p:spPr>
          <a:xfrm>
            <a:off x="2753125" y="1333645"/>
            <a:ext cx="3637735" cy="30590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Caso de estudio</a:t>
            </a:r>
            <a:endParaRPr/>
          </a:p>
        </p:txBody>
      </p:sp>
      <p:sp>
        <p:nvSpPr>
          <p:cNvPr id="866" name="Google Shape;866;p36"/>
          <p:cNvSpPr txBox="1"/>
          <p:nvPr>
            <p:ph idx="4294967295" type="subTitle"/>
          </p:nvPr>
        </p:nvSpPr>
        <p:spPr>
          <a:xfrm>
            <a:off x="982200" y="1466775"/>
            <a:ext cx="7179600" cy="173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Un estudiante de análisis de algoritmos está realizando una tarea que consiste en crear una estructura de datos y algoritmos de ordenamiento para la misma, y decidió enfocarse en las listas simples. Durante el desarrollo de la tarea logró desarrollar una clase lista con un método de ordenamiento, sin embargo, a la hora de intentar agregar otro método, notó que realizó alguna modificación que resultó en la caída del primer método, además, el código se estaba volviendo muy extenso.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37"/>
          <p:cNvSpPr txBox="1"/>
          <p:nvPr>
            <p:ph type="title"/>
          </p:nvPr>
        </p:nvSpPr>
        <p:spPr>
          <a:xfrm>
            <a:off x="1063113" y="439375"/>
            <a:ext cx="4831500" cy="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Solución</a:t>
            </a:r>
            <a:endParaRPr sz="2700"/>
          </a:p>
        </p:txBody>
      </p:sp>
      <p:pic>
        <p:nvPicPr>
          <p:cNvPr id="872" name="Google Shape;872;p37"/>
          <p:cNvPicPr preferRelativeResize="0"/>
          <p:nvPr/>
        </p:nvPicPr>
        <p:blipFill>
          <a:blip r:embed="rId3">
            <a:alphaModFix/>
          </a:blip>
          <a:stretch>
            <a:fillRect/>
          </a:stretch>
        </p:blipFill>
        <p:spPr>
          <a:xfrm>
            <a:off x="1314850" y="1798625"/>
            <a:ext cx="4585199" cy="2339550"/>
          </a:xfrm>
          <a:prstGeom prst="rect">
            <a:avLst/>
          </a:prstGeom>
          <a:noFill/>
          <a:ln>
            <a:noFill/>
          </a:ln>
        </p:spPr>
      </p:pic>
      <p:sp>
        <p:nvSpPr>
          <p:cNvPr id="873" name="Google Shape;873;p37"/>
          <p:cNvSpPr txBox="1"/>
          <p:nvPr>
            <p:ph idx="4294967295" type="subTitle"/>
          </p:nvPr>
        </p:nvSpPr>
        <p:spPr>
          <a:xfrm>
            <a:off x="1314850" y="1266725"/>
            <a:ext cx="1682700" cy="45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t>La clase lista juega el papel del contexto.</a:t>
            </a:r>
            <a:endParaRPr sz="1000"/>
          </a:p>
        </p:txBody>
      </p:sp>
      <p:sp>
        <p:nvSpPr>
          <p:cNvPr id="874" name="Google Shape;874;p37"/>
          <p:cNvSpPr txBox="1"/>
          <p:nvPr>
            <p:ph idx="4294967295" type="subTitle"/>
          </p:nvPr>
        </p:nvSpPr>
        <p:spPr>
          <a:xfrm>
            <a:off x="3730650" y="4299425"/>
            <a:ext cx="1682700" cy="45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t>Cada método corresponde a una estrategia.</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Actividad</a:t>
            </a:r>
            <a:endParaRPr/>
          </a:p>
        </p:txBody>
      </p:sp>
      <p:sp>
        <p:nvSpPr>
          <p:cNvPr id="880" name="Google Shape;880;p38"/>
          <p:cNvSpPr txBox="1"/>
          <p:nvPr>
            <p:ph idx="1" type="subTitle"/>
          </p:nvPr>
        </p:nvSpPr>
        <p:spPr>
          <a:xfrm>
            <a:off x="5040050" y="2339776"/>
            <a:ext cx="2560500" cy="231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 quiere conectar una pantalla a una consola que recibe el input como USB, pero el cable de la pantalla es HDMI. Por lo que se adquiere una pieza que convierte de HDMI a USB para que se pueda conectar la pantalla.</a:t>
            </a:r>
            <a:endParaRPr/>
          </a:p>
        </p:txBody>
      </p:sp>
      <p:sp>
        <p:nvSpPr>
          <p:cNvPr id="881" name="Google Shape;881;p38"/>
          <p:cNvSpPr txBox="1"/>
          <p:nvPr>
            <p:ph idx="2" type="subTitle"/>
          </p:nvPr>
        </p:nvSpPr>
        <p:spPr>
          <a:xfrm>
            <a:off x="1543450" y="2339772"/>
            <a:ext cx="2560500" cy="16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 una página de compras en línea se quiere permitir que los usuarios elijan si quieren hacer el pago de la </a:t>
            </a:r>
            <a:r>
              <a:rPr lang="en"/>
              <a:t>compra </a:t>
            </a:r>
            <a:r>
              <a:rPr lang="en"/>
              <a:t>con su tarjeta de crédito o con su cuenta de PayPal.</a:t>
            </a:r>
            <a:endParaRPr/>
          </a:p>
        </p:txBody>
      </p:sp>
      <p:sp>
        <p:nvSpPr>
          <p:cNvPr id="882" name="Google Shape;882;p38"/>
          <p:cNvSpPr txBox="1"/>
          <p:nvPr>
            <p:ph idx="3" type="subTitle"/>
          </p:nvPr>
        </p:nvSpPr>
        <p:spPr>
          <a:xfrm>
            <a:off x="5040051" y="1932150"/>
            <a:ext cx="2560500" cy="5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Caso 2</a:t>
            </a:r>
            <a:endParaRPr/>
          </a:p>
        </p:txBody>
      </p:sp>
      <p:sp>
        <p:nvSpPr>
          <p:cNvPr id="883" name="Google Shape;883;p38"/>
          <p:cNvSpPr txBox="1"/>
          <p:nvPr>
            <p:ph idx="4" type="subTitle"/>
          </p:nvPr>
        </p:nvSpPr>
        <p:spPr>
          <a:xfrm>
            <a:off x="1543450" y="1932150"/>
            <a:ext cx="2560500" cy="5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Caso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Respuestas</a:t>
            </a:r>
            <a:endParaRPr/>
          </a:p>
        </p:txBody>
      </p:sp>
      <p:sp>
        <p:nvSpPr>
          <p:cNvPr id="893" name="Google Shape;893;p40"/>
          <p:cNvSpPr txBox="1"/>
          <p:nvPr>
            <p:ph idx="4" type="subTitle"/>
          </p:nvPr>
        </p:nvSpPr>
        <p:spPr>
          <a:xfrm>
            <a:off x="1543450" y="1219450"/>
            <a:ext cx="2560500" cy="5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Caso 1: Strategy</a:t>
            </a:r>
            <a:endParaRPr/>
          </a:p>
        </p:txBody>
      </p:sp>
      <p:pic>
        <p:nvPicPr>
          <p:cNvPr id="894" name="Google Shape;894;p40"/>
          <p:cNvPicPr preferRelativeResize="0"/>
          <p:nvPr/>
        </p:nvPicPr>
        <p:blipFill>
          <a:blip r:embed="rId3">
            <a:alphaModFix/>
          </a:blip>
          <a:stretch>
            <a:fillRect/>
          </a:stretch>
        </p:blipFill>
        <p:spPr>
          <a:xfrm>
            <a:off x="1790700" y="1728250"/>
            <a:ext cx="5562600" cy="181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Respuestas</a:t>
            </a:r>
            <a:endParaRPr/>
          </a:p>
        </p:txBody>
      </p:sp>
      <p:sp>
        <p:nvSpPr>
          <p:cNvPr id="900" name="Google Shape;900;p41"/>
          <p:cNvSpPr txBox="1"/>
          <p:nvPr>
            <p:ph idx="4" type="subTitle"/>
          </p:nvPr>
        </p:nvSpPr>
        <p:spPr>
          <a:xfrm>
            <a:off x="1543450" y="1219450"/>
            <a:ext cx="2560500" cy="5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Caso 2: Adapter</a:t>
            </a:r>
            <a:endParaRPr/>
          </a:p>
        </p:txBody>
      </p:sp>
      <p:pic>
        <p:nvPicPr>
          <p:cNvPr id="901" name="Google Shape;901;p41"/>
          <p:cNvPicPr preferRelativeResize="0"/>
          <p:nvPr/>
        </p:nvPicPr>
        <p:blipFill>
          <a:blip r:embed="rId3">
            <a:alphaModFix/>
          </a:blip>
          <a:stretch>
            <a:fillRect/>
          </a:stretch>
        </p:blipFill>
        <p:spPr>
          <a:xfrm>
            <a:off x="1972525" y="1633800"/>
            <a:ext cx="4735250" cy="3210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