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F86D-DD2D-C419-DC02-E57E62203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3B7D-27FE-03F2-ECFD-AAE2DBFB8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0E3C-2E34-EFBF-BE7B-7CF8AB5C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7192-41C4-5A9F-2EE9-5A8B6D3C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A7DE-94BD-B3EA-6B27-DC2B3B43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8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E09-6A5C-4CAB-8083-9C248843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90713-BBA9-A58A-9D44-8B87AB0F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6173-9568-CA9B-7000-0F5D7177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9183-D700-029F-D31E-7E15232C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0D60-756C-243E-F47B-D19BFCD3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22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107B-F957-0673-B948-A26B92A12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277D-AE64-279A-BB26-C990E69F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E8F4-37B9-4EA5-E3EF-B1F234A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27EB-240E-4E02-15CB-27C2FE24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BBE5-40C2-5BEF-9379-8FCF073C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87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3701-43B0-626B-A5C3-DE5F665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1213-3B26-0216-2575-94326EC7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C3D6-442A-8A6C-7018-EFFB390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7170-1911-1F7C-1499-2A118512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356E-3AF7-826D-CCDD-C23CAFBA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6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5B14-1AFD-14AC-FAAE-5F555066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E490-7125-0136-47F9-9054E08B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D56B-3C31-C47E-B05B-714FE24A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C497-59FD-CDA1-3D11-F5F53E30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91D0-E0F0-C60B-476B-5AE7033E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5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9477-DFCB-C559-4372-2C78A106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5170-98DC-5A30-ACCA-113BD7D1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D430F-8E45-8668-A12A-75E5B2A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0588-1696-A7D2-C013-F3A626BA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A4B9-466E-BD36-BB19-5E65956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9F61-1F20-2408-4C45-E8CB4984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650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7EC9-0DE8-F756-94B9-66D6FF87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488A-D564-575F-FBF2-C54745CE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FCE7E-04B7-5766-9E15-1E4E648E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EE5FF-17EB-3405-A3B0-FD25BBB1F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8EDA6-084D-68D0-D40C-10024659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0781B-0C07-FC97-474E-D6533E00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31FE1-09C0-9B97-AC0C-B7C0037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CB2E7-3913-138B-471E-F96B28D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40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D70-C5C0-3465-5257-262405A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8664-36D7-DF16-5A1F-C2417DD0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C188F-71D1-87AD-F725-C6E8895F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1AC19-B9A5-7648-EA07-B98DB998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53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A50DE-8264-A836-26DA-EF567E86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F076-4001-C7FF-70EE-CFDD6D3B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37F6-25BC-483D-3083-4E83E9D1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21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091B-1F08-A2E8-B9A8-7441692A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D861-9BED-5F75-DE8A-4DB97B02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A5CB-FC07-7DAE-9523-B39FDB83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681C-7AAB-ADD3-2F5F-D797124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136E3-47BA-A654-0F86-9DD17B52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C04B-0FC7-F818-870A-0C6F2862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388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02D2-608F-1C8D-2BE8-68723FA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3A1B1-54B9-1887-D4A6-1F79111E4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135A-961E-696D-E4B6-AD259213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D672-2D29-C3F7-BC23-3035DDDC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EECEC-C9E4-F667-4C72-260A48BC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A5A5-2DB3-633D-6E17-DDA66B5E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62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0C086-682C-56AB-772B-F03C4D80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632D-2DCC-5F07-35FF-82F94744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3630-489F-1668-3EB7-37BA98FCC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609C-2213-4301-5793-372D031AE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7FAE-B290-A3B8-0519-744BD50C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939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C78A9-1AEF-32C4-8222-FBA659FC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46435"/>
              </p:ext>
            </p:extLst>
          </p:nvPr>
        </p:nvGraphicFramePr>
        <p:xfrm>
          <a:off x="1400962" y="165993"/>
          <a:ext cx="9102987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581">
                  <a:extLst>
                    <a:ext uri="{9D8B030D-6E8A-4147-A177-3AD203B41FA5}">
                      <a16:colId xmlns:a16="http://schemas.microsoft.com/office/drawing/2014/main" val="2430196905"/>
                    </a:ext>
                  </a:extLst>
                </a:gridCol>
                <a:gridCol w="2383406">
                  <a:extLst>
                    <a:ext uri="{9D8B030D-6E8A-4147-A177-3AD203B41FA5}">
                      <a16:colId xmlns:a16="http://schemas.microsoft.com/office/drawing/2014/main" val="154853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 הנקיון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ימים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he-IL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נקיון לובי בקומות כניסה, 1- (טיטוא, שטיפת ריצפה, ובישום)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המעליות (מראה, ריצפה, וניגוב לח של הפאנלים)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חדר האשפה (טיטוא, שטיפת ריצפה, הסרת ליכלוך בולט)</a:t>
                      </a:r>
                      <a:endParaRPr lang="en-US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כניסות</a:t>
                      </a:r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sz="1200" dirty="0"/>
                    </a:p>
                    <a:p>
                      <a:pPr algn="ctr" rtl="1"/>
                      <a:r>
                        <a:rPr lang="he-IL" dirty="0"/>
                        <a:t>ראשון – שישי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(מידי יום)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נקיון לובי בקומות 1-9 (טיטוא, שטיפת ריצפה, ובישום)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דלתות המעליות ודלת היציאה אל המדרגות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דלתות ארונות משותפים + רפרפת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מראות ומתגים</a:t>
                      </a:r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ראשון ורביעי</a:t>
                      </a:r>
                    </a:p>
                    <a:p>
                      <a:pPr algn="ctr" rtl="1"/>
                      <a:r>
                        <a:rPr lang="he-IL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(בכל הקומות 1-9)</a:t>
                      </a:r>
                      <a:endParaRPr lang="en-IL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שטיפת מדרגות (בכל הקומות)</a:t>
                      </a:r>
                      <a:endParaRPr lang="en-IL" dirty="0"/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שני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חצר וחניון (איסוף פסולת)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שלישי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2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שטיפת פחים בחדר אשפה</a:t>
                      </a:r>
                      <a:endParaRPr lang="en-US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ניקוי תעלות ניקוז (בשערי הרכבים, ובכניסה לחניונים אמצעי ומקורה)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רביעי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9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9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bc</dc:creator>
  <cp:lastModifiedBy>shay bc</cp:lastModifiedBy>
  <cp:revision>5</cp:revision>
  <dcterms:created xsi:type="dcterms:W3CDTF">2022-06-06T19:39:28Z</dcterms:created>
  <dcterms:modified xsi:type="dcterms:W3CDTF">2022-06-29T08:19:12Z</dcterms:modified>
</cp:coreProperties>
</file>