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7F86D-DD2D-C419-DC02-E57E622037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53B7D-27FE-03F2-ECFD-AAE2DBFB80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30E3C-2E34-EFBF-BE7B-7CF8AB5C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17192-41C4-5A9F-2EE9-5A8B6D3C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9A7DE-94BD-B3EA-6B27-DC2B3B43D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75816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44E09-6A5C-4CAB-8083-9C2488431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D90713-BBA9-A58A-9D44-8B87AB0FC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76173-9568-CA9B-7000-0F5D7177A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39183-D700-029F-D31E-7E15232C4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C0D60-756C-243E-F47B-D19BFCD3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3222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7107B-F957-0673-B948-A26B92A128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5B277D-AE64-279A-BB26-C990E69F4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EE8F4-37B9-4EA5-E3EF-B1F234AF5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827EB-240E-4E02-15CB-27C2FE24D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2BBE5-40C2-5BEF-9379-8FCF073C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78760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3701-43B0-626B-A5C3-DE5F6653B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61213-3B26-0216-2575-94326EC72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4C3D6-442A-8A6C-7018-EFFB39082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217170-1911-1F7C-1499-2A1185122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E4356E-3AF7-826D-CCDD-C23CAFBA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1965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F5B14-1AFD-14AC-FAAE-5F555066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4E490-7125-0136-47F9-9054E08BB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CD56B-3C31-C47E-B05B-714FE24A5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AC497-59FD-CDA1-3D11-F5F53E302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591D0-E0F0-C60B-476B-5AE7033E6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3515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E9477-DFCB-C559-4372-2C78A1066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15170-98DC-5A30-ACCA-113BD7D11C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7D430F-8E45-8668-A12A-75E5B2A149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60588-1696-A7D2-C013-F3A626BAC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5A4B9-466E-BD36-BB19-5E65956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579F61-1F20-2408-4C45-E8CB4984D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66508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07EC9-0DE8-F756-94B9-66D6FF874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7488A-D564-575F-FBF2-C54745CE5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FCE7E-04B7-5766-9E15-1E4E648E6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8EE5FF-17EB-3405-A3B0-FD25BBB1F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D8EDA6-084D-68D0-D40C-10024659B9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0781B-0C07-FC97-474E-D6533E00F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B31FE1-09C0-9B97-AC0C-B7C0037FF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ECB2E7-3913-138B-471E-F96B28D60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194075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CDD70-C5C0-3465-5257-262405A3E9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6E8664-36D7-DF16-5A1F-C2417DD0C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4C188F-71D1-87AD-F725-C6E8895F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1AC19-B9A5-7648-EA07-B98DB9984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453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DA50DE-8264-A836-26DA-EF567E867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5CF076-4001-C7FF-70EE-CFDD6D3B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637F6-25BC-483D-3083-4E83E9D18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6216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E091B-1F08-A2E8-B9A8-7441692A8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AD861-9BED-5F75-DE8A-4DB97B0262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3FA5CB-FC07-7DAE-9523-B39FDB832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83681C-7AAB-ADD3-2F5F-D79712402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136E3-47BA-A654-0F86-9DD17B52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26C04B-0FC7-F818-870A-0C6F2862D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293884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002D2-608F-1C8D-2BE8-68723FA9F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3A1B1-54B9-1887-D4A6-1F79111E49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91135A-961E-696D-E4B6-AD2592136D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FD672-2D29-C3F7-BC23-3035DDDC7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EECEC-C9E4-F667-4C72-260A48BC7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DA5A5-2DB3-633D-6E17-DDA66B5E8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16280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E0C086-682C-56AB-772B-F03C4D80D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E632D-2DCC-5F07-35FF-82F94744C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23630-489F-1668-3EB7-37BA98FCC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36A61-2C0D-4EC2-9D08-4F48E5C9121B}" type="datetimeFigureOut">
              <a:rPr lang="en-IL" smtClean="0"/>
              <a:t>29/06/2022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5609C-2213-4301-5793-372D031AE3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B7FAE-B290-A3B8-0519-744BD50C1D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9BA64-0FD3-4878-A175-1A54CE3A175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59394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D0C78A9-1AEF-32C4-8222-FBA659FC4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1485645"/>
              </p:ext>
            </p:extLst>
          </p:nvPr>
        </p:nvGraphicFramePr>
        <p:xfrm>
          <a:off x="1400962" y="165993"/>
          <a:ext cx="9102987" cy="658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19581">
                  <a:extLst>
                    <a:ext uri="{9D8B030D-6E8A-4147-A177-3AD203B41FA5}">
                      <a16:colId xmlns:a16="http://schemas.microsoft.com/office/drawing/2014/main" val="2430196905"/>
                    </a:ext>
                  </a:extLst>
                </a:gridCol>
                <a:gridCol w="2383406">
                  <a:extLst>
                    <a:ext uri="{9D8B030D-6E8A-4147-A177-3AD203B41FA5}">
                      <a16:colId xmlns:a16="http://schemas.microsoft.com/office/drawing/2014/main" val="154853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he-IL" dirty="0"/>
                        <a:t>פעולות הנקיון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he-IL" dirty="0">
                          <a:solidFill>
                            <a:schemeClr val="bg1"/>
                          </a:solidFill>
                        </a:rPr>
                        <a:t>ימים</a:t>
                      </a:r>
                      <a:endParaRPr lang="en-IL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6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נקיון לובי בקומות כניסה, 1- (טיטוא, שתיפת ריצפה, ובישום)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המעליות (מראה, ריצפה, וניגוב לח של הפאנלים)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חדר האשפה (טיטוא, שתיפת ריצפה, הסרת ליכלוך בולט)</a:t>
                      </a:r>
                      <a:endParaRPr lang="en-US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כניסות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he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sz="1200" dirty="0"/>
                    </a:p>
                    <a:p>
                      <a:pPr algn="ctr" rtl="1"/>
                      <a:r>
                        <a:rPr lang="he-IL" dirty="0"/>
                        <a:t>ראשון – שישי</a:t>
                      </a:r>
                    </a:p>
                    <a:p>
                      <a:pPr marL="0" marR="0" lvl="0" indent="0" algn="ct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(מידי יום)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76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נקיון לובי בקומות 1-9 (טיטוא, שתיפת ריצפה, ובישום)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המעליות ודלת היציאה אל המדרגות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דלתות ארונות משותפים + רפרפת</a:t>
                      </a:r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מראות ומתגים</a:t>
                      </a:r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ראשון ורביעי</a:t>
                      </a:r>
                    </a:p>
                    <a:p>
                      <a:pPr algn="ctr" rtl="1"/>
                      <a:r>
                        <a:rPr lang="he-IL" sz="12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(בכל הקומות 1-9)</a:t>
                      </a:r>
                      <a:endParaRPr lang="en-IL" sz="12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2396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מדרגות (בכל הקומות)</a:t>
                      </a:r>
                      <a:endParaRPr lang="en-IL" dirty="0"/>
                    </a:p>
                    <a:p>
                      <a:pPr marL="0" indent="0" algn="r" rtl="1">
                        <a:buFont typeface="Arial" panose="020B0604020202020204" pitchFamily="34" charset="0"/>
                        <a:buNone/>
                      </a:pP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שני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677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indent="-285750" algn="r" rtl="1">
                        <a:buFont typeface="Arial" panose="020B0604020202020204" pitchFamily="34" charset="0"/>
                        <a:buChar char="•"/>
                      </a:pPr>
                      <a:r>
                        <a:rPr lang="he-IL" dirty="0"/>
                        <a:t>ניקוי חצר וחניון (איסוף פסולת)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שלישי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03247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endParaRPr lang="he-IL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שטיפת פחים בחדר אשפה</a:t>
                      </a:r>
                      <a:endParaRPr lang="en-US" dirty="0"/>
                    </a:p>
                    <a:p>
                      <a:pPr marL="285750" marR="0" lvl="0" indent="-28575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he-IL" dirty="0"/>
                        <a:t>ניקוי תעלות ניקוז (בשערי הרכבים, ובכניסה לחניונים אמצעי ומקורה)</a:t>
                      </a:r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endParaRPr lang="he-IL" dirty="0"/>
                    </a:p>
                    <a:p>
                      <a:pPr algn="ctr" rtl="1"/>
                      <a:r>
                        <a:rPr lang="he-IL" dirty="0"/>
                        <a:t>רביעי</a:t>
                      </a:r>
                    </a:p>
                    <a:p>
                      <a:pPr algn="ctr" rtl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3397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9291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118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 bc</dc:creator>
  <cp:lastModifiedBy>shay bc</cp:lastModifiedBy>
  <cp:revision>4</cp:revision>
  <dcterms:created xsi:type="dcterms:W3CDTF">2022-06-06T19:39:28Z</dcterms:created>
  <dcterms:modified xsi:type="dcterms:W3CDTF">2022-06-29T08:02:26Z</dcterms:modified>
</cp:coreProperties>
</file>