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data.gov/dataset/college-scorecard/resource/b8f3d10b-0974-40db-b5fa-3c87ecae516b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557" y="2404534"/>
            <a:ext cx="8929446" cy="1646302"/>
          </a:xfrm>
        </p:spPr>
        <p:txBody>
          <a:bodyPr/>
          <a:lstStyle/>
          <a:p>
            <a:r>
              <a:rPr lang="en-US" dirty="0" smtClean="0"/>
              <a:t>College Score Card Ranking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err="1" smtClean="0"/>
              <a:t>Tufang</a:t>
            </a:r>
            <a:r>
              <a:rPr lang="en-US" dirty="0" smtClean="0"/>
              <a:t> Xu</a:t>
            </a:r>
          </a:p>
          <a:p>
            <a:r>
              <a:rPr lang="en-US" dirty="0" err="1" smtClean="0"/>
              <a:t>Yier</a:t>
            </a:r>
            <a:r>
              <a:rPr lang="en-US" dirty="0" smtClean="0"/>
              <a:t> 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Problems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8761"/>
            <a:ext cx="8596668" cy="4532602"/>
          </a:xfrm>
        </p:spPr>
        <p:txBody>
          <a:bodyPr/>
          <a:lstStyle/>
          <a:p>
            <a:r>
              <a:rPr lang="en-US" b="1" dirty="0" smtClean="0"/>
              <a:t>Large Dataset</a:t>
            </a:r>
          </a:p>
          <a:p>
            <a:pPr lvl="1"/>
            <a:r>
              <a:rPr lang="en-US" b="1" dirty="0" smtClean="0"/>
              <a:t>To filter the schools’ lists, we need to limit </a:t>
            </a:r>
            <a:r>
              <a:rPr lang="en-US" b="1" dirty="0"/>
              <a:t>from 9000 to around 2000-3000 rows, then we calculate the influence score methods to rank and recommend the top 5 best-suited school for the users.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b="1" dirty="0" smtClean="0"/>
              <a:t>Unorganized, Redundant columns and rows</a:t>
            </a:r>
          </a:p>
          <a:p>
            <a:pPr lvl="1"/>
            <a:r>
              <a:rPr lang="en-US" b="1" dirty="0"/>
              <a:t>Although it is an accurate dataset comes from the </a:t>
            </a:r>
            <a:r>
              <a:rPr lang="en-US" b="1" dirty="0" err="1"/>
              <a:t>data.gov</a:t>
            </a:r>
            <a:r>
              <a:rPr lang="en-US" b="1" dirty="0"/>
              <a:t>/education, we still find a bunch of not so accurate data in the data set in the form of “null”, “0” and other so on, so we filtered out these kind of useless data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7" y="1270000"/>
            <a:ext cx="8455325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3880773"/>
          </a:xfrm>
        </p:spPr>
        <p:txBody>
          <a:bodyPr/>
          <a:lstStyle/>
          <a:p>
            <a:r>
              <a:rPr lang="en-US" dirty="0" smtClean="0"/>
              <a:t>College Score Card Ranking is a College-Recommendation Program that provides the top 5 best-fit colleges for high schoolers.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" y="2240280"/>
            <a:ext cx="9055100" cy="585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8" y="2225040"/>
            <a:ext cx="90551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7480"/>
            <a:ext cx="8596668" cy="388077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purpose of our project is to help high school students to decide which colleges fit them the most. </a:t>
            </a:r>
          </a:p>
          <a:p>
            <a:endParaRPr lang="en-US" sz="2000" dirty="0" smtClean="0"/>
          </a:p>
          <a:p>
            <a:r>
              <a:rPr lang="en-US" sz="2000" dirty="0" smtClean="0"/>
              <a:t>By users’ inputs, we will evaluate accordingly and provide </a:t>
            </a:r>
            <a:r>
              <a:rPr lang="en-US" sz="2000" b="1" dirty="0" smtClean="0"/>
              <a:t>TOP 5 College Recommendation </a:t>
            </a:r>
            <a:r>
              <a:rPr lang="en-US" sz="2000" dirty="0" smtClean="0"/>
              <a:t>for the students for their references.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3594100"/>
            <a:ext cx="3492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based our data from </a:t>
            </a:r>
            <a:r>
              <a:rPr lang="en-US" sz="2000" dirty="0" err="1" smtClean="0"/>
              <a:t>Data.gov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Data provides all the US Colleges’ information from 1994 </a:t>
            </a:r>
            <a:r>
              <a:rPr lang="mr-IN" sz="2000" dirty="0" smtClean="0"/>
              <a:t>–</a:t>
            </a:r>
            <a:r>
              <a:rPr lang="en-US" sz="2000" dirty="0" smtClean="0"/>
              <a:t> 2015.</a:t>
            </a:r>
          </a:p>
          <a:p>
            <a:r>
              <a:rPr lang="en-US" sz="2000" dirty="0" smtClean="0"/>
              <a:t>Data File Link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catalog.data.gov/dataset/college-scorecard/resource/b8f3d10b-0974-40db-b5fa-3c87ecae516b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1400"/>
            <a:ext cx="7784463" cy="39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8657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glance of what our original dataset looks like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0798"/>
            <a:ext cx="10989626" cy="48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College Recommendation Panel (3 inputs)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College Acceptance Rate Panel (1 input)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043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1070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College </a:t>
            </a:r>
            <a:r>
              <a:rPr lang="en-US" dirty="0"/>
              <a:t>Recommendation Panel (3 input steps)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94" y="1688149"/>
            <a:ext cx="8596668" cy="3880773"/>
          </a:xfrm>
        </p:spPr>
        <p:txBody>
          <a:bodyPr/>
          <a:lstStyle/>
          <a:p>
            <a:pPr algn="ctr"/>
            <a:r>
              <a:rPr lang="en-US" dirty="0" smtClean="0"/>
              <a:t>User Input Panel:</a:t>
            </a:r>
          </a:p>
          <a:p>
            <a:pPr lvl="1"/>
            <a:r>
              <a:rPr lang="en-US" dirty="0" smtClean="0"/>
              <a:t>This channel allows users to type their identities (international, local, transfer)</a:t>
            </a:r>
          </a:p>
          <a:p>
            <a:pPr lvl="1"/>
            <a:r>
              <a:rPr lang="en-US" dirty="0" smtClean="0"/>
              <a:t>The panel output will show the 5 top universities’ information recommended for the users according to their input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sz="1800" dirty="0" smtClean="0"/>
              <a:t>Output Panel: </a:t>
            </a:r>
            <a:endParaRPr lang="en-US" sz="1800" dirty="0"/>
          </a:p>
          <a:p>
            <a:pPr lvl="1"/>
            <a:r>
              <a:rPr lang="en-US" dirty="0" smtClean="0"/>
              <a:t>We evaluate different students’ types in different methods </a:t>
            </a:r>
            <a:r>
              <a:rPr lang="mr-IN" dirty="0" smtClean="0"/>
              <a:t>–</a:t>
            </a:r>
            <a:r>
              <a:rPr lang="en-US" dirty="0" smtClean="0"/>
              <a:t> see input panel)</a:t>
            </a:r>
          </a:p>
        </p:txBody>
      </p:sp>
    </p:spTree>
    <p:extLst>
      <p:ext uri="{BB962C8B-B14F-4D97-AF65-F5344CB8AC3E}">
        <p14:creationId xmlns:p14="http://schemas.microsoft.com/office/powerpoint/2010/main" val="15348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 Acceptance Rate Trend</a:t>
            </a:r>
          </a:p>
          <a:p>
            <a:r>
              <a:rPr lang="en-US" dirty="0" smtClean="0"/>
              <a:t>This panel helps to identify a university’s acceptance rate trend from 2004 - 2015</a:t>
            </a:r>
          </a:p>
        </p:txBody>
      </p:sp>
    </p:spTree>
    <p:extLst>
      <p:ext uri="{BB962C8B-B14F-4D97-AF65-F5344CB8AC3E}">
        <p14:creationId xmlns:p14="http://schemas.microsoft.com/office/powerpoint/2010/main" val="6557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Acceptance Rate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ecommend </a:t>
            </a:r>
            <a:r>
              <a:rPr lang="en-US" dirty="0"/>
              <a:t>collage or check accept rate ? R or A or Exit: A</a:t>
            </a:r>
          </a:p>
          <a:p>
            <a:pPr lvl="1"/>
            <a:r>
              <a:rPr lang="en-US" dirty="0"/>
              <a:t>Enter University Name</a:t>
            </a:r>
            <a:r>
              <a:rPr lang="en-US" dirty="0" smtClean="0"/>
              <a:t>: New </a:t>
            </a:r>
            <a:r>
              <a:rPr lang="en-US" dirty="0"/>
              <a:t>York University</a:t>
            </a:r>
          </a:p>
          <a:p>
            <a:r>
              <a:rPr lang="en-US" dirty="0" smtClean="0"/>
              <a:t>Output: (plot)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471040"/>
            <a:ext cx="7559040" cy="4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350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Mangal</vt:lpstr>
      <vt:lpstr>Trebuchet MS</vt:lpstr>
      <vt:lpstr>Wingdings 3</vt:lpstr>
      <vt:lpstr>Arial</vt:lpstr>
      <vt:lpstr>Facet</vt:lpstr>
      <vt:lpstr>College Score Card Ranking </vt:lpstr>
      <vt:lpstr>Introduction </vt:lpstr>
      <vt:lpstr>Our Mission</vt:lpstr>
      <vt:lpstr>Data Collection</vt:lpstr>
      <vt:lpstr>Raw Data Set</vt:lpstr>
      <vt:lpstr>Program Instruction</vt:lpstr>
      <vt:lpstr>College Recommendation Panel (3 input steps) </vt:lpstr>
      <vt:lpstr>Program Instruction </vt:lpstr>
      <vt:lpstr>College Acceptance Rate Trend</vt:lpstr>
      <vt:lpstr>Project Problems and Evaluation</vt:lpstr>
      <vt:lpstr>Thank You!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Score Card Ranking </dc:title>
  <dc:creator>Microsoft Office User</dc:creator>
  <cp:lastModifiedBy>Microsoft Office User</cp:lastModifiedBy>
  <cp:revision>30</cp:revision>
  <dcterms:created xsi:type="dcterms:W3CDTF">2017-03-13T03:53:32Z</dcterms:created>
  <dcterms:modified xsi:type="dcterms:W3CDTF">2017-03-13T09:34:48Z</dcterms:modified>
</cp:coreProperties>
</file>