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B86A2B-512A-1AB6-C20C-E9FFFDE21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075A02C-866E-1821-9219-63D6BB1F7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4BDE3C-38CD-E839-7D19-0CEEEF93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382C-3FC4-4B88-B7AB-AEB1C4ADB33D}" type="datetimeFigureOut">
              <a:rPr lang="it-IT" smtClean="0"/>
              <a:t>07/11/2023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DC445E-7EF3-55C1-1EC1-81B8D7B1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C6595C-7CED-4A25-411D-2B478E8C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8D7E-C0B3-42B7-9FDB-FC7116E556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336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880F60-B6AE-C889-5C64-250EC4C9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0EFF015-3DDA-B182-B482-E99ED165F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93AE11-FB29-6CF4-0307-B1DFCDD5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382C-3FC4-4B88-B7AB-AEB1C4ADB33D}" type="datetimeFigureOut">
              <a:rPr lang="it-IT" smtClean="0"/>
              <a:t>07/11/2023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AEBFFF-8CAB-6F27-FB6C-952B7672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EF79CD-F0A7-A4C6-6300-F2C02DA1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8D7E-C0B3-42B7-9FDB-FC7116E556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70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3D8BB78-4E7B-B1F6-36B3-2E534AF0A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2C83448-1B5C-E0DD-FDE1-61BF4AE6F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F41ED3-5269-E8BA-0FAB-FA38A6A40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382C-3FC4-4B88-B7AB-AEB1C4ADB33D}" type="datetimeFigureOut">
              <a:rPr lang="it-IT" smtClean="0"/>
              <a:t>07/11/2023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E6F434-8B61-6572-7C1D-96C8D8700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CE0BB5-D486-E3DB-DEBB-B5838388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8D7E-C0B3-42B7-9FDB-FC7116E556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405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ABFE4B-F1A9-476C-39CB-5AC1294C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589160-2CB2-6126-9346-F74322B9E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C968D6-56F2-3BB6-EEA5-586A2B5C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382C-3FC4-4B88-B7AB-AEB1C4ADB33D}" type="datetimeFigureOut">
              <a:rPr lang="it-IT" smtClean="0"/>
              <a:t>07/11/2023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CC3A3B-572C-FC14-C490-9EF963787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538631-5336-799B-DF61-3B774AF2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8D7E-C0B3-42B7-9FDB-FC7116E556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904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4148AA-C76B-058A-4645-53049B799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48EB51B-256E-4892-DB02-71AD29FE6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452955-CC54-4EC0-C2F3-382B0433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382C-3FC4-4B88-B7AB-AEB1C4ADB33D}" type="datetimeFigureOut">
              <a:rPr lang="it-IT" smtClean="0"/>
              <a:t>07/11/2023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42AE8B-C894-AD3B-81AC-5FC3E69A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3A3504-8B88-B759-AB06-D2BA3637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8D7E-C0B3-42B7-9FDB-FC7116E556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573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8E5056-23B2-AA26-7A9C-3E647705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63B7C1-CB44-F284-62F5-CB737A9DC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707EAA3-CFA2-A134-0F08-5537AADF0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FE8AD6A-D3D9-B37F-CC6C-3DD1BB88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382C-3FC4-4B88-B7AB-AEB1C4ADB33D}" type="datetimeFigureOut">
              <a:rPr lang="it-IT" smtClean="0"/>
              <a:t>07/11/2023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EA81BD-8E73-9E67-7B84-24BF6F76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280C7EA-002C-5A35-EA36-3482EBF3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8D7E-C0B3-42B7-9FDB-FC7116E556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608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DBE06F-1ED3-B278-4509-B419952DA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2332AE-332A-4CBA-22E1-21AC1772F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935B4C6-0EFF-DB37-3127-80228354D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2A72A72-55FA-06B5-CE65-9584DF898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4DD7690-869B-98EF-99EE-ACCE9F895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CCD26AA-1E6B-7FA6-9177-F35AFAF3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382C-3FC4-4B88-B7AB-AEB1C4ADB33D}" type="datetimeFigureOut">
              <a:rPr lang="it-IT" smtClean="0"/>
              <a:t>07/11/2023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71E5408-4A45-2BA6-6469-B33551E8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0244E5C-B9F0-58FA-115A-E236024F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8D7E-C0B3-42B7-9FDB-FC7116E556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987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F4EFE-ED62-2C7F-9AD9-3F0ABAF9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A4CF118-156D-DFBA-0D38-E871DA9B9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382C-3FC4-4B88-B7AB-AEB1C4ADB33D}" type="datetimeFigureOut">
              <a:rPr lang="it-IT" smtClean="0"/>
              <a:t>07/11/2023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12B798-EDF3-9DE3-89FE-12FE24A77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3153D7-2FBF-8D80-9DEB-4E755568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8D7E-C0B3-42B7-9FDB-FC7116E556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52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1A77255-FFDC-E9AD-C6E1-015EDD9A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382C-3FC4-4B88-B7AB-AEB1C4ADB33D}" type="datetimeFigureOut">
              <a:rPr lang="it-IT" smtClean="0"/>
              <a:t>07/11/2023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5024811-DE2F-A1F1-B8C3-1628DB48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CEC013-1DDC-9A64-FDF5-A97CBD33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8D7E-C0B3-42B7-9FDB-FC7116E556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454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84A5F7-A08E-069C-7F49-45CB7E88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893CC-955E-3073-4B0E-831641322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53B2327-DA18-59C3-C0FA-37D21DD89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A24011-B285-458D-3402-6B613F56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382C-3FC4-4B88-B7AB-AEB1C4ADB33D}" type="datetimeFigureOut">
              <a:rPr lang="it-IT" smtClean="0"/>
              <a:t>07/11/2023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C7C90D7-1292-0DF0-19FD-3384B13F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20F4D1B-5467-BC3A-55F6-19D5181B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8D7E-C0B3-42B7-9FDB-FC7116E556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732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21D12B-1FEA-0DA4-9328-3063E9AFB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7A41E50-EDC3-328C-CDFD-516182779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EF8085C-A7AD-0FA0-AA2D-1E7BD7F8E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91AE79-6F80-6F36-9E56-6E9091ED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382C-3FC4-4B88-B7AB-AEB1C4ADB33D}" type="datetimeFigureOut">
              <a:rPr lang="it-IT" smtClean="0"/>
              <a:t>07/11/2023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5D11858-DC0D-6227-2D88-27BEBB8B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F3690C-151C-D9E9-CD47-864030CB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8D7E-C0B3-42B7-9FDB-FC7116E556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574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E5EE53D-0126-2674-09D9-5EB6F79E1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FA4628-0536-EEDA-8498-FC418B22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31AC5B-00CE-14F3-A6EE-47A3AF8DB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D382C-3FC4-4B88-B7AB-AEB1C4ADB33D}" type="datetimeFigureOut">
              <a:rPr lang="it-IT" smtClean="0"/>
              <a:t>07/11/2023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8EBB7C-CED3-CD62-997E-28D8460A6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1397E0-CDF3-BB46-10E3-6F8A05920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F8D7E-C0B3-42B7-9FDB-FC7116E556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321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EF1703-B171-F1F5-BB9C-55F8E190E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62A9529-D1C3-036E-6B76-BA7298630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5147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EF1703-B171-F1F5-BB9C-55F8E190E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10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62A9529-D1C3-036E-6B76-BA7298630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7728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EF1703-B171-F1F5-BB9C-55F8E190E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11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62A9529-D1C3-036E-6B76-BA7298630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093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EF1703-B171-F1F5-BB9C-55F8E190E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12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62A9529-D1C3-036E-6B76-BA7298630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587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EF1703-B171-F1F5-BB9C-55F8E190E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62A9529-D1C3-036E-6B76-BA7298630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071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EF1703-B171-F1F5-BB9C-55F8E190E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62A9529-D1C3-036E-6B76-BA7298630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792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EF1703-B171-F1F5-BB9C-55F8E190E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4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62A9529-D1C3-036E-6B76-BA7298630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474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EF1703-B171-F1F5-BB9C-55F8E190E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5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62A9529-D1C3-036E-6B76-BA7298630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947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EF1703-B171-F1F5-BB9C-55F8E190E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6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62A9529-D1C3-036E-6B76-BA7298630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295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EF1703-B171-F1F5-BB9C-55F8E190E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7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62A9529-D1C3-036E-6B76-BA7298630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348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EF1703-B171-F1F5-BB9C-55F8E190E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8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62A9529-D1C3-036E-6B76-BA7298630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474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EF1703-B171-F1F5-BB9C-55F8E190E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9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62A9529-D1C3-036E-6B76-BA7298630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60946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1</vt:lpstr>
      <vt:lpstr>2</vt:lpstr>
      <vt:lpstr>3</vt:lpstr>
      <vt:lpstr>4</vt:lpstr>
      <vt:lpstr>5</vt:lpstr>
      <vt:lpstr>6</vt:lpstr>
      <vt:lpstr>7</vt:lpstr>
      <vt:lpstr>8</vt:lpstr>
      <vt:lpstr>9</vt:lpstr>
      <vt:lpstr>10</vt:lpstr>
      <vt:lpstr>11</vt:lpstr>
      <vt:lpstr>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HABIB TAWADROS GIRGIS FOUAD YASSA</dc:creator>
  <cp:lastModifiedBy>HABIB TAWADROS GIRGIS FOUAD YASSA</cp:lastModifiedBy>
  <cp:revision>1</cp:revision>
  <dcterms:created xsi:type="dcterms:W3CDTF">2023-11-07T14:06:25Z</dcterms:created>
  <dcterms:modified xsi:type="dcterms:W3CDTF">2023-11-07T14:08:17Z</dcterms:modified>
</cp:coreProperties>
</file>