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{5769A602-BA69-45D4-8290-16B021A457EA}tf11437505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2020-08-03T05:40:55Z</dcterms:created>
  <dcterms:modified xsi:type="dcterms:W3CDTF">2020-08-03T05:42:08Z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