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Montserrat ExtraBold" panose="00000900000000000000" pitchFamily="2" charset="0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1d24f57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d51d24f57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51d24f57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d51d24f57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51d24f57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d51d24f57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51d24f57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d51d24f57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51d24f57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d51d24f57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51d24f57b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d51d24f57b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1_Custom Layou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2 Column">
  <p:cSld name="1_Custom Layout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Right Side Image">
  <p:cSld name="1_Custom Layout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avLst/>
            <a:gdLst/>
            <a:ahLst/>
            <a:cxnLst/>
            <a:rect l="l" t="t" r="r" b="b"/>
            <a:pathLst>
              <a:path w="12207765" h="516146" extrusionOk="0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avLst/>
            <a:gdLst/>
            <a:ahLst/>
            <a:cxnLst/>
            <a:rect l="l" t="t" r="r" b="b"/>
            <a:pathLst>
              <a:path w="12192000" h="562234" extrusionOk="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avLst/>
            <a:gdLst/>
            <a:ahLst/>
            <a:cxnLst/>
            <a:rect l="l" t="t" r="r" b="b"/>
            <a:pathLst>
              <a:path w="12192000" h="793832" extrusionOk="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sz="2700" b="0" i="0" u="none" strike="noStrike" cap="non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python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1077750" y="644475"/>
            <a:ext cx="6988500" cy="17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5500"/>
              <a:t>Why should we learn Python? </a:t>
            </a:r>
            <a:endParaRPr sz="5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/>
        </p:nvSpPr>
        <p:spPr>
          <a:xfrm>
            <a:off x="470975" y="262450"/>
            <a:ext cx="44202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sz="27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2"/>
          <p:cNvSpPr txBox="1"/>
          <p:nvPr/>
        </p:nvSpPr>
        <p:spPr>
          <a:xfrm>
            <a:off x="173525" y="1054375"/>
            <a:ext cx="60039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Python is a high level Programming language, by the use of python we create complex computer programs.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Python is also known as Interpreted language.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" name="Google Shape;92;p22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3" name="Google Shape;9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7500" y="1054375"/>
            <a:ext cx="2094525" cy="20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/>
        </p:nvSpPr>
        <p:spPr>
          <a:xfrm>
            <a:off x="470975" y="262450"/>
            <a:ext cx="55185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>
                <a:latin typeface="Montserrat"/>
                <a:ea typeface="Montserrat"/>
                <a:cs typeface="Montserrat"/>
                <a:sym typeface="Montserrat"/>
              </a:rPr>
              <a:t>Python used in various fields</a:t>
            </a:r>
            <a:endParaRPr sz="27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3"/>
          <p:cNvSpPr txBox="1"/>
          <p:nvPr/>
        </p:nvSpPr>
        <p:spPr>
          <a:xfrm>
            <a:off x="197375" y="977650"/>
            <a:ext cx="5966700" cy="29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Python can be used in different ways such as: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Software developers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scientists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Analysts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Hackers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Bankers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Engineers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Designers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Doctors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Scientists,etc.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" name="Google Shape;100;p23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1" name="Google Shape;101;p23"/>
          <p:cNvPicPr preferRelativeResize="0"/>
          <p:nvPr/>
        </p:nvPicPr>
        <p:blipFill rotWithShape="1">
          <a:blip r:embed="rId3">
            <a:alphaModFix/>
          </a:blip>
          <a:srcRect l="15209" t="13388" r="20642" b="16808"/>
          <a:stretch/>
        </p:blipFill>
        <p:spPr>
          <a:xfrm>
            <a:off x="5908975" y="1554225"/>
            <a:ext cx="2810100" cy="18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/>
        </p:nvSpPr>
        <p:spPr>
          <a:xfrm>
            <a:off x="470975" y="262450"/>
            <a:ext cx="70026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Why Python is known as Python?</a:t>
            </a:r>
            <a:endParaRPr sz="27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4"/>
          <p:cNvSpPr txBox="1"/>
          <p:nvPr/>
        </p:nvSpPr>
        <p:spPr>
          <a:xfrm>
            <a:off x="148725" y="1153525"/>
            <a:ext cx="5155800" cy="11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800"/>
              <a:buFont typeface="Montserrat"/>
              <a:buChar char="●"/>
            </a:pPr>
            <a:r>
              <a:rPr lang="en" sz="1800" i="0" u="none" strike="noStrike" cap="none">
                <a:solidFill>
                  <a:srgbClr val="4D5156"/>
                </a:solidFill>
                <a:latin typeface="Montserrat"/>
                <a:ea typeface="Montserrat"/>
                <a:cs typeface="Montserrat"/>
                <a:sym typeface="Montserrat"/>
              </a:rPr>
              <a:t>Python is named after a comic series.</a:t>
            </a:r>
            <a:endParaRPr sz="1800" i="0" u="none" strike="noStrike" cap="none">
              <a:solidFill>
                <a:srgbClr val="4D515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800"/>
              <a:buFont typeface="Montserrat"/>
              <a:buChar char="●"/>
            </a:pPr>
            <a:r>
              <a:rPr lang="en" sz="1800" i="0" u="none" strike="noStrike" cap="none">
                <a:solidFill>
                  <a:srgbClr val="4D5156"/>
                </a:solidFill>
                <a:latin typeface="Montserrat"/>
                <a:ea typeface="Montserrat"/>
                <a:cs typeface="Montserrat"/>
                <a:sym typeface="Montserrat"/>
              </a:rPr>
              <a:t>Guido Van Rossum is the creator of Python.</a:t>
            </a:r>
            <a:endParaRPr sz="1800">
              <a:solidFill>
                <a:srgbClr val="4D515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4D5156"/>
                </a:solidFill>
                <a:latin typeface="Montserrat"/>
                <a:ea typeface="Montserrat"/>
                <a:cs typeface="Montserrat"/>
                <a:sym typeface="Montserrat"/>
              </a:rPr>
              <a:t>Python is an easy programming language, using python the complex programs can be written.</a:t>
            </a:r>
            <a:endParaRPr sz="1800">
              <a:solidFill>
                <a:srgbClr val="4D515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" name="Google Shape;108;p24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9DC611-65D7-124C-BF3E-A306A763E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795" y="1132000"/>
            <a:ext cx="2696624" cy="21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11D442-2E2D-FDF1-15B4-5A726F555C37}"/>
              </a:ext>
            </a:extLst>
          </p:cNvPr>
          <p:cNvSpPr txBox="1"/>
          <p:nvPr/>
        </p:nvSpPr>
        <p:spPr>
          <a:xfrm>
            <a:off x="5196846" y="3527650"/>
            <a:ext cx="36804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Guido van Rossum</a:t>
            </a:r>
          </a:p>
          <a:p>
            <a:r>
              <a:rPr lang="en-US" dirty="0"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 author of the </a:t>
            </a:r>
            <a:r>
              <a:rPr lang="en-US" b="0" i="0" dirty="0">
                <a:effectLst/>
                <a:latin typeface="Times New Roman" panose="02020603050405020304" pitchFamily="18" charset="0"/>
                <a:hlinkClick r:id="rId4"/>
              </a:rPr>
              <a:t>Python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programming language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/>
        </p:nvSpPr>
        <p:spPr>
          <a:xfrm>
            <a:off x="470975" y="262450"/>
            <a:ext cx="44202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Advantages of Python</a:t>
            </a:r>
            <a:endParaRPr sz="27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5"/>
          <p:cNvSpPr txBox="1"/>
          <p:nvPr/>
        </p:nvSpPr>
        <p:spPr>
          <a:xfrm>
            <a:off x="111550" y="1127850"/>
            <a:ext cx="81207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Python can be used online, offline.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Python can be used in Smaller or big projects.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Python is an Interpreter language, where Programs can be executed directly without a compiler.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" name="Google Shape;116;p25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470975" y="262450"/>
            <a:ext cx="44202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>
                <a:latin typeface="Montserrat"/>
                <a:ea typeface="Montserrat"/>
                <a:cs typeface="Montserrat"/>
                <a:sym typeface="Montserrat"/>
              </a:rPr>
              <a:t>Applications </a:t>
            </a:r>
            <a:r>
              <a:rPr lang="en" sz="27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of Python</a:t>
            </a:r>
            <a:endParaRPr sz="27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6"/>
          <p:cNvSpPr txBox="1"/>
          <p:nvPr/>
        </p:nvSpPr>
        <p:spPr>
          <a:xfrm>
            <a:off x="111550" y="1127850"/>
            <a:ext cx="81207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Web application.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Mathematical Computations.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Graphical User Interface.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many more…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" name="Google Shape;123;p26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On-screen Show (16:9)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Montserrat ExtraBold</vt:lpstr>
      <vt:lpstr>Montserrat</vt:lpstr>
      <vt:lpstr>Times New Roman</vt:lpstr>
      <vt:lpstr>Arial</vt:lpstr>
      <vt:lpstr>Lato</vt:lpstr>
      <vt:lpstr>Simple Light</vt:lpstr>
      <vt:lpstr>Office Theme</vt:lpstr>
      <vt:lpstr>Why should we learn Python?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should we learn Python? </dc:title>
  <cp:lastModifiedBy>Tawan Phurat</cp:lastModifiedBy>
  <cp:revision>1</cp:revision>
  <dcterms:modified xsi:type="dcterms:W3CDTF">2023-02-13T07:54:05Z</dcterms:modified>
</cp:coreProperties>
</file>