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67"/>
    <p:restoredTop sz="94752"/>
  </p:normalViewPr>
  <p:slideViewPr>
    <p:cSldViewPr snapToGrid="0" snapToObjects="1">
      <p:cViewPr varScale="1">
        <p:scale>
          <a:sx n="112" d="100"/>
          <a:sy n="112" d="100"/>
        </p:scale>
        <p:origin x="156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Real-Time Price Comparison Tool for Irish Supermarkets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Empowering Irish consumers to make cost-effective shopping decisions</a:t>
            </a:r>
            <a:endParaRPr lang="en-IE" dirty="0"/>
          </a:p>
          <a:p>
            <a:r>
              <a:rPr lang="en-IE" dirty="0"/>
              <a:t>By Tawanda Motsi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What Have You Done So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Successfully scraped and cleaned product data from Tesco</a:t>
            </a:r>
            <a:r>
              <a:rPr lang="en-IE" dirty="0"/>
              <a:t>, Aldi &amp; Lidl</a:t>
            </a:r>
            <a:endParaRPr dirty="0"/>
          </a:p>
          <a:p>
            <a:r>
              <a:rPr dirty="0"/>
              <a:t>Stored cleaned data in </a:t>
            </a:r>
            <a:r>
              <a:rPr lang="en-IE" dirty="0"/>
              <a:t>CVS files</a:t>
            </a:r>
            <a:r>
              <a:rPr dirty="0"/>
              <a:t> for </a:t>
            </a:r>
            <a:r>
              <a:rPr lang="en-IE" dirty="0"/>
              <a:t>easy access.</a:t>
            </a:r>
            <a:endParaRPr dirty="0"/>
          </a:p>
          <a:p>
            <a:r>
              <a:rPr dirty="0"/>
              <a:t>Began designing an intuitive user interface with </a:t>
            </a:r>
            <a:r>
              <a:rPr dirty="0" err="1"/>
              <a:t>Streamlit</a:t>
            </a:r>
            <a:r>
              <a:rPr lang="en-IE" dirty="0"/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Current Progress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b="1" dirty="0"/>
              <a:t>Functional Achievements:</a:t>
            </a:r>
          </a:p>
          <a:p>
            <a:r>
              <a:rPr dirty="0"/>
              <a:t>Database schema implement</a:t>
            </a:r>
            <a:r>
              <a:rPr lang="en-IE" dirty="0" err="1"/>
              <a:t>ation</a:t>
            </a:r>
            <a:r>
              <a:rPr dirty="0"/>
              <a:t> for storing structured product data</a:t>
            </a:r>
            <a:endParaRPr lang="en-IE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b="1" dirty="0"/>
              <a:t>Database Schema Highlights:</a:t>
            </a:r>
          </a:p>
          <a:p>
            <a:r>
              <a:rPr dirty="0"/>
              <a:t>Products Table: Stores product details like name, category, and price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What Will You Do This Semester?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b="1" dirty="0"/>
              <a:t>Phase 1: Database Integration (Ongoing):</a:t>
            </a:r>
          </a:p>
          <a:p>
            <a:r>
              <a:rPr dirty="0" err="1"/>
              <a:t>Finali</a:t>
            </a:r>
            <a:r>
              <a:rPr lang="en-IE" dirty="0"/>
              <a:t>z</a:t>
            </a:r>
            <a:r>
              <a:rPr dirty="0"/>
              <a:t>e database design and enhance querying for real-time updates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Phase 2: Frontend Development (Feb–Mar 2025):</a:t>
            </a:r>
          </a:p>
          <a:p>
            <a:r>
              <a:rPr dirty="0"/>
              <a:t>Complete the user interface with features like:</a:t>
            </a:r>
          </a:p>
          <a:p>
            <a:r>
              <a:rPr dirty="0"/>
              <a:t>Search by product name</a:t>
            </a:r>
            <a:r>
              <a:rPr lang="en-IE" dirty="0"/>
              <a:t>.</a:t>
            </a:r>
            <a:endParaRPr dirty="0"/>
          </a:p>
          <a:p>
            <a:r>
              <a:rPr dirty="0"/>
              <a:t>Filter by category, store, and unit size</a:t>
            </a:r>
            <a:r>
              <a:rPr lang="en-IE" dirty="0"/>
              <a:t>.</a:t>
            </a:r>
            <a:endParaRPr dirty="0"/>
          </a:p>
          <a:p>
            <a:r>
              <a:rPr dirty="0"/>
              <a:t>Display price comparisons in an interactive table</a:t>
            </a:r>
            <a:r>
              <a:rPr lang="en-IE" dirty="0"/>
              <a:t>.</a:t>
            </a:r>
            <a:endParaRPr dirty="0"/>
          </a:p>
          <a:p>
            <a:endParaRPr dirty="0"/>
          </a:p>
          <a:p>
            <a:pPr marL="0" indent="0">
              <a:buNone/>
            </a:pPr>
            <a:r>
              <a:rPr b="1" dirty="0"/>
              <a:t>Phase 3: Testing &amp; Deployment (Apr 2025):</a:t>
            </a:r>
          </a:p>
          <a:p>
            <a:r>
              <a:rPr dirty="0"/>
              <a:t>Test for performance, reliability, and user experience</a:t>
            </a:r>
          </a:p>
          <a:p>
            <a:r>
              <a:rPr dirty="0"/>
              <a:t>Deploy the web-based tool for public access</a:t>
            </a:r>
            <a:r>
              <a:rPr lang="en-IE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Design of the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b="1" dirty="0"/>
              <a:t>Dashboard Features:</a:t>
            </a:r>
          </a:p>
          <a:p>
            <a:r>
              <a:rPr dirty="0"/>
              <a:t>Search Bar: Quickly find specific products (e.g., 'Milk')</a:t>
            </a:r>
          </a:p>
          <a:p>
            <a:r>
              <a:rPr dirty="0"/>
              <a:t>Filter Panel: Sort by store, category, and unit size</a:t>
            </a:r>
          </a:p>
          <a:p>
            <a:r>
              <a:rPr dirty="0"/>
              <a:t>Comparison Table: Highlights price differences and lowest prices</a:t>
            </a:r>
          </a:p>
          <a:p>
            <a:r>
              <a:rPr dirty="0"/>
              <a:t>Graphs: Visualize price trends over time for selected items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Example Workflow:</a:t>
            </a:r>
          </a:p>
          <a:p>
            <a:r>
              <a:rPr dirty="0"/>
              <a:t>Search for 'Eggs'</a:t>
            </a:r>
          </a:p>
          <a:p>
            <a:r>
              <a:rPr dirty="0"/>
              <a:t>Filter by category (Dairy) and compare prices across Tesco, Lidl, and Aldi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b="1" dirty="0"/>
              <a:t>Challenges:</a:t>
            </a:r>
          </a:p>
          <a:p>
            <a:r>
              <a:rPr lang="en-IE" dirty="0"/>
              <a:t>APIs too expensive.</a:t>
            </a:r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b="1" dirty="0"/>
              <a:t>Progress So Far:</a:t>
            </a:r>
          </a:p>
          <a:p>
            <a:r>
              <a:rPr dirty="0"/>
              <a:t>Cleaned data and transitioned to using a database</a:t>
            </a:r>
          </a:p>
          <a:p>
            <a:r>
              <a:rPr dirty="0"/>
              <a:t>Prototyped scraping functionality and began frontend development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Next Steps:</a:t>
            </a:r>
          </a:p>
          <a:p>
            <a:r>
              <a:rPr dirty="0"/>
              <a:t>Finalize frontend features and integrate with the backend</a:t>
            </a:r>
          </a:p>
          <a:p>
            <a:r>
              <a:rPr dirty="0"/>
              <a:t>Optimize the system for real-time performance</a:t>
            </a:r>
          </a:p>
          <a:p>
            <a:endParaRPr dirty="0"/>
          </a:p>
          <a:p>
            <a:pPr marL="0" indent="0">
              <a:buNone/>
            </a:pPr>
            <a:r>
              <a:rPr b="1" dirty="0"/>
              <a:t>Vision:</a:t>
            </a:r>
          </a:p>
          <a:p>
            <a:r>
              <a:rPr dirty="0"/>
              <a:t>Deliver a functional and user-friendly tool to help Irish consumers save money on groceries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B2D8B-A4F3-A09B-3C42-2F2833484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1026" name="Picture 2" descr="Thinking emoji with glasses and curious look on transparent background">
            <a:extLst>
              <a:ext uri="{FF2B5EF4-FFF2-40B4-BE49-F238E27FC236}">
                <a16:creationId xmlns:a16="http://schemas.microsoft.com/office/drawing/2014/main" id="{535FB154-683E-B33D-79E5-470663CAAF0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333" y="1263914"/>
            <a:ext cx="3979334" cy="397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8490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320</Words>
  <Application>Microsoft Macintosh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Real-Time Price Comparison Tool for Irish Supermarkets</vt:lpstr>
      <vt:lpstr>What Have You Done So Far?</vt:lpstr>
      <vt:lpstr>Current Progress</vt:lpstr>
      <vt:lpstr>What Will You Do This Semester?</vt:lpstr>
      <vt:lpstr>Visual Design of the Tool</vt:lpstr>
      <vt:lpstr>Challenges</vt:lpstr>
      <vt:lpstr>Conclusion</vt:lpstr>
      <vt:lpstr>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Tawanda Motsi</cp:lastModifiedBy>
  <cp:revision>4</cp:revision>
  <dcterms:created xsi:type="dcterms:W3CDTF">2013-01-27T09:14:16Z</dcterms:created>
  <dcterms:modified xsi:type="dcterms:W3CDTF">2025-01-22T14:50:27Z</dcterms:modified>
  <cp:category/>
</cp:coreProperties>
</file>