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48" r:id="rId1"/>
    <p:sldMasterId id="2147483660" r:id="rId2"/>
  </p:sldMasterIdLst>
  <p:notesMasterIdLst>
    <p:notesMasterId r:id="rId11"/>
  </p:notesMasterIdLst>
  <p:sldIdLst>
    <p:sldId id="256" r:id="rId3"/>
    <p:sldId id="257" r:id="rId4"/>
    <p:sldId id="259" r:id="rId5"/>
    <p:sldId id="260" r:id="rId6"/>
    <p:sldId id="262" r:id="rId7"/>
    <p:sldId id="261" r:id="rId8"/>
    <p:sldId id="263" r:id="rId9"/>
    <p:sldId id="264" r:id="rId10"/>
  </p:sldIdLst>
  <p:sldSz cx="10160000" cy="7621588"/>
  <p:notesSz cx="6858000" cy="9144000"/>
  <p:defaultTextStyle>
    <a:defPPr>
      <a:defRPr lang="pt-BR"/>
    </a:defPPr>
    <a:lvl1pPr marL="0" algn="l" defTabSz="932424" rtl="0" eaLnBrk="1" latinLnBrk="0" hangingPunct="1">
      <a:defRPr sz="1800" kern="1200">
        <a:solidFill>
          <a:schemeClr val="tx1"/>
        </a:solidFill>
        <a:latin typeface="+mn-lt"/>
        <a:ea typeface="+mn-ea"/>
        <a:cs typeface="+mn-cs"/>
      </a:defRPr>
    </a:lvl1pPr>
    <a:lvl2pPr marL="466212" algn="l" defTabSz="932424" rtl="0" eaLnBrk="1" latinLnBrk="0" hangingPunct="1">
      <a:defRPr sz="1800" kern="1200">
        <a:solidFill>
          <a:schemeClr val="tx1"/>
        </a:solidFill>
        <a:latin typeface="+mn-lt"/>
        <a:ea typeface="+mn-ea"/>
        <a:cs typeface="+mn-cs"/>
      </a:defRPr>
    </a:lvl2pPr>
    <a:lvl3pPr marL="932424" algn="l" defTabSz="932424" rtl="0" eaLnBrk="1" latinLnBrk="0" hangingPunct="1">
      <a:defRPr sz="1800" kern="1200">
        <a:solidFill>
          <a:schemeClr val="tx1"/>
        </a:solidFill>
        <a:latin typeface="+mn-lt"/>
        <a:ea typeface="+mn-ea"/>
        <a:cs typeface="+mn-cs"/>
      </a:defRPr>
    </a:lvl3pPr>
    <a:lvl4pPr marL="1398635" algn="l" defTabSz="932424" rtl="0" eaLnBrk="1" latinLnBrk="0" hangingPunct="1">
      <a:defRPr sz="1800" kern="1200">
        <a:solidFill>
          <a:schemeClr val="tx1"/>
        </a:solidFill>
        <a:latin typeface="+mn-lt"/>
        <a:ea typeface="+mn-ea"/>
        <a:cs typeface="+mn-cs"/>
      </a:defRPr>
    </a:lvl4pPr>
    <a:lvl5pPr marL="1864847" algn="l" defTabSz="932424" rtl="0" eaLnBrk="1" latinLnBrk="0" hangingPunct="1">
      <a:defRPr sz="1800" kern="1200">
        <a:solidFill>
          <a:schemeClr val="tx1"/>
        </a:solidFill>
        <a:latin typeface="+mn-lt"/>
        <a:ea typeface="+mn-ea"/>
        <a:cs typeface="+mn-cs"/>
      </a:defRPr>
    </a:lvl5pPr>
    <a:lvl6pPr marL="2331058" algn="l" defTabSz="932424" rtl="0" eaLnBrk="1" latinLnBrk="0" hangingPunct="1">
      <a:defRPr sz="1800" kern="1200">
        <a:solidFill>
          <a:schemeClr val="tx1"/>
        </a:solidFill>
        <a:latin typeface="+mn-lt"/>
        <a:ea typeface="+mn-ea"/>
        <a:cs typeface="+mn-cs"/>
      </a:defRPr>
    </a:lvl6pPr>
    <a:lvl7pPr marL="2797270" algn="l" defTabSz="932424" rtl="0" eaLnBrk="1" latinLnBrk="0" hangingPunct="1">
      <a:defRPr sz="1800" kern="1200">
        <a:solidFill>
          <a:schemeClr val="tx1"/>
        </a:solidFill>
        <a:latin typeface="+mn-lt"/>
        <a:ea typeface="+mn-ea"/>
        <a:cs typeface="+mn-cs"/>
      </a:defRPr>
    </a:lvl7pPr>
    <a:lvl8pPr marL="3263482" algn="l" defTabSz="932424" rtl="0" eaLnBrk="1" latinLnBrk="0" hangingPunct="1">
      <a:defRPr sz="1800" kern="1200">
        <a:solidFill>
          <a:schemeClr val="tx1"/>
        </a:solidFill>
        <a:latin typeface="+mn-lt"/>
        <a:ea typeface="+mn-ea"/>
        <a:cs typeface="+mn-cs"/>
      </a:defRPr>
    </a:lvl8pPr>
    <a:lvl9pPr marL="3729695" algn="l" defTabSz="932424"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67" autoAdjust="0"/>
    <p:restoredTop sz="87050" autoAdjust="0"/>
  </p:normalViewPr>
  <p:slideViewPr>
    <p:cSldViewPr>
      <p:cViewPr varScale="1">
        <p:scale>
          <a:sx n="60" d="100"/>
          <a:sy n="60" d="100"/>
        </p:scale>
        <p:origin x="-90" y="-336"/>
      </p:cViewPr>
      <p:guideLst>
        <p:guide orient="horz" pos="2401"/>
        <p:guide pos="320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A16370-2FC1-46A9-9C34-2073FA02A2BF}" type="datetimeFigureOut">
              <a:rPr lang="pt-BR" smtClean="0"/>
              <a:t>22/08/2016</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95C452-6032-4221-91AD-3F3928DDE0A3}" type="slidenum">
              <a:rPr lang="pt-BR" smtClean="0"/>
              <a:t>‹nº›</a:t>
            </a:fld>
            <a:endParaRPr lang="pt-BR"/>
          </a:p>
        </p:txBody>
      </p:sp>
    </p:spTree>
    <p:extLst>
      <p:ext uri="{BB962C8B-B14F-4D97-AF65-F5344CB8AC3E}">
        <p14:creationId xmlns:p14="http://schemas.microsoft.com/office/powerpoint/2010/main" val="1638419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AE95C452-6032-4221-91AD-3F3928DDE0A3}" type="slidenum">
              <a:rPr lang="pt-BR" smtClean="0"/>
              <a:t>3</a:t>
            </a:fld>
            <a:endParaRPr lang="pt-BR"/>
          </a:p>
        </p:txBody>
      </p:sp>
    </p:spTree>
    <p:extLst>
      <p:ext uri="{BB962C8B-B14F-4D97-AF65-F5344CB8AC3E}">
        <p14:creationId xmlns:p14="http://schemas.microsoft.com/office/powerpoint/2010/main" val="2669288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AE95C452-6032-4221-91AD-3F3928DDE0A3}" type="slidenum">
              <a:rPr lang="pt-BR" smtClean="0"/>
              <a:t>5</a:t>
            </a:fld>
            <a:endParaRPr lang="pt-BR"/>
          </a:p>
        </p:txBody>
      </p:sp>
    </p:spTree>
    <p:extLst>
      <p:ext uri="{BB962C8B-B14F-4D97-AF65-F5344CB8AC3E}">
        <p14:creationId xmlns:p14="http://schemas.microsoft.com/office/powerpoint/2010/main" val="535341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762000" y="2367638"/>
            <a:ext cx="8636000" cy="1633702"/>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524000" y="4318900"/>
            <a:ext cx="7112000" cy="1947739"/>
          </a:xfrm>
        </p:spPr>
        <p:txBody>
          <a:bodyPr/>
          <a:lstStyle>
            <a:lvl1pPr marL="0" indent="0" algn="ctr">
              <a:buNone/>
              <a:defRPr>
                <a:solidFill>
                  <a:schemeClr val="tx1">
                    <a:tint val="75000"/>
                  </a:schemeClr>
                </a:solidFill>
              </a:defRPr>
            </a:lvl1pPr>
            <a:lvl2pPr marL="466212" indent="0" algn="ctr">
              <a:buNone/>
              <a:defRPr>
                <a:solidFill>
                  <a:schemeClr val="tx1">
                    <a:tint val="75000"/>
                  </a:schemeClr>
                </a:solidFill>
              </a:defRPr>
            </a:lvl2pPr>
            <a:lvl3pPr marL="932424" indent="0" algn="ctr">
              <a:buNone/>
              <a:defRPr>
                <a:solidFill>
                  <a:schemeClr val="tx1">
                    <a:tint val="75000"/>
                  </a:schemeClr>
                </a:solidFill>
              </a:defRPr>
            </a:lvl3pPr>
            <a:lvl4pPr marL="1398635" indent="0" algn="ctr">
              <a:buNone/>
              <a:defRPr>
                <a:solidFill>
                  <a:schemeClr val="tx1">
                    <a:tint val="75000"/>
                  </a:schemeClr>
                </a:solidFill>
              </a:defRPr>
            </a:lvl4pPr>
            <a:lvl5pPr marL="1864847" indent="0" algn="ctr">
              <a:buNone/>
              <a:defRPr>
                <a:solidFill>
                  <a:schemeClr val="tx1">
                    <a:tint val="75000"/>
                  </a:schemeClr>
                </a:solidFill>
              </a:defRPr>
            </a:lvl5pPr>
            <a:lvl6pPr marL="2331058" indent="0" algn="ctr">
              <a:buNone/>
              <a:defRPr>
                <a:solidFill>
                  <a:schemeClr val="tx1">
                    <a:tint val="75000"/>
                  </a:schemeClr>
                </a:solidFill>
              </a:defRPr>
            </a:lvl6pPr>
            <a:lvl7pPr marL="2797270" indent="0" algn="ctr">
              <a:buNone/>
              <a:defRPr>
                <a:solidFill>
                  <a:schemeClr val="tx1">
                    <a:tint val="75000"/>
                  </a:schemeClr>
                </a:solidFill>
              </a:defRPr>
            </a:lvl7pPr>
            <a:lvl8pPr marL="3263482" indent="0" algn="ctr">
              <a:buNone/>
              <a:defRPr>
                <a:solidFill>
                  <a:schemeClr val="tx1">
                    <a:tint val="75000"/>
                  </a:schemeClr>
                </a:solidFill>
              </a:defRPr>
            </a:lvl8pPr>
            <a:lvl9pPr marL="3729695"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954BD786-5AF5-49DC-9045-FA446815DB20}" type="datetimeFigureOut">
              <a:rPr lang="pt-BR" smtClean="0"/>
              <a:pPr/>
              <a:t>22/08/2016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EEF3448-3DB6-478C-ACB8-912ADE21638C}" type="slidenum">
              <a:rPr lang="pt-BR" smtClean="0"/>
              <a:pPr/>
              <a:t>‹nº›</a:t>
            </a:fld>
            <a:endParaRPr lang="pt-BR"/>
          </a:p>
        </p:txBody>
      </p:sp>
    </p:spTree>
    <p:extLst>
      <p:ext uri="{BB962C8B-B14F-4D97-AF65-F5344CB8AC3E}">
        <p14:creationId xmlns:p14="http://schemas.microsoft.com/office/powerpoint/2010/main" val="41016927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54BD786-5AF5-49DC-9045-FA446815DB20}" type="datetimeFigureOut">
              <a:rPr lang="pt-BR" smtClean="0"/>
              <a:pPr/>
              <a:t>22/08/2016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EEF3448-3DB6-478C-ACB8-912ADE21638C}" type="slidenum">
              <a:rPr lang="pt-BR" smtClean="0"/>
              <a:pPr/>
              <a:t>‹nº›</a:t>
            </a:fld>
            <a:endParaRPr lang="pt-BR"/>
          </a:p>
        </p:txBody>
      </p:sp>
    </p:spTree>
    <p:extLst>
      <p:ext uri="{BB962C8B-B14F-4D97-AF65-F5344CB8AC3E}">
        <p14:creationId xmlns:p14="http://schemas.microsoft.com/office/powerpoint/2010/main" val="862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7366000" y="305221"/>
            <a:ext cx="2286000" cy="6503050"/>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508001" y="305221"/>
            <a:ext cx="6688667" cy="650305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54BD786-5AF5-49DC-9045-FA446815DB20}" type="datetimeFigureOut">
              <a:rPr lang="pt-BR" smtClean="0"/>
              <a:pPr/>
              <a:t>22/08/2016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EEF3448-3DB6-478C-ACB8-912ADE21638C}" type="slidenum">
              <a:rPr lang="pt-BR" smtClean="0"/>
              <a:pPr/>
              <a:t>‹nº›</a:t>
            </a:fld>
            <a:endParaRPr lang="pt-BR"/>
          </a:p>
        </p:txBody>
      </p:sp>
    </p:spTree>
    <p:extLst>
      <p:ext uri="{BB962C8B-B14F-4D97-AF65-F5344CB8AC3E}">
        <p14:creationId xmlns:p14="http://schemas.microsoft.com/office/powerpoint/2010/main" val="3554360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762000" y="2366963"/>
            <a:ext cx="8636000" cy="1635125"/>
          </a:xfrm>
          <a:prstGeom prst="rect">
            <a:avLst/>
          </a:prstGeom>
        </p:spPr>
        <p:txBody>
          <a:bodyPr/>
          <a:lstStyle/>
          <a:p>
            <a:r>
              <a:rPr lang="pt-BR" smtClean="0"/>
              <a:t>Clique para editar o título mestre</a:t>
            </a:r>
            <a:endParaRPr lang="pt-BR"/>
          </a:p>
        </p:txBody>
      </p:sp>
      <p:sp>
        <p:nvSpPr>
          <p:cNvPr id="3" name="Subtítulo 2"/>
          <p:cNvSpPr>
            <a:spLocks noGrp="1"/>
          </p:cNvSpPr>
          <p:nvPr>
            <p:ph type="subTitle" idx="1"/>
          </p:nvPr>
        </p:nvSpPr>
        <p:spPr>
          <a:xfrm>
            <a:off x="1524000" y="4319588"/>
            <a:ext cx="7112000" cy="1946275"/>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FB7BD717-C7D5-43BB-9F0C-DDEA8A279208}" type="datetimeFigureOut">
              <a:rPr lang="pt-BR" smtClean="0"/>
              <a:pPr/>
              <a:t>22/08/2016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91A8C4C-D4E1-4343-8811-44B20FC586D8}" type="slidenum">
              <a:rPr lang="pt-BR" smtClean="0"/>
              <a:pPr/>
              <a:t>‹nº›</a:t>
            </a:fld>
            <a:endParaRPr lang="pt-BR"/>
          </a:p>
        </p:txBody>
      </p:sp>
    </p:spTree>
    <p:extLst>
      <p:ext uri="{BB962C8B-B14F-4D97-AF65-F5344CB8AC3E}">
        <p14:creationId xmlns:p14="http://schemas.microsoft.com/office/powerpoint/2010/main" val="331451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508000" y="304800"/>
            <a:ext cx="9144000" cy="1270000"/>
          </a:xfrm>
          <a:prstGeom prst="rect">
            <a:avLst/>
          </a:prstGeom>
        </p:spPr>
        <p:txBody>
          <a:bodyPr/>
          <a:lstStyle/>
          <a:p>
            <a:r>
              <a:rPr lang="pt-BR" smtClean="0"/>
              <a:t>Clique para editar o título mestre</a:t>
            </a:r>
            <a:endParaRPr lang="pt-BR"/>
          </a:p>
        </p:txBody>
      </p:sp>
      <p:sp>
        <p:nvSpPr>
          <p:cNvPr id="3" name="Espaço Reservado para Conteúdo 2"/>
          <p:cNvSpPr>
            <a:spLocks noGrp="1"/>
          </p:cNvSpPr>
          <p:nvPr>
            <p:ph idx="1"/>
          </p:nvPr>
        </p:nvSpPr>
        <p:spPr>
          <a:xfrm>
            <a:off x="508000" y="1778000"/>
            <a:ext cx="9144000" cy="5030788"/>
          </a:xfrm>
          <a:prstGeom prst="rect">
            <a:avLst/>
          </a:prstGeo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FB7BD717-C7D5-43BB-9F0C-DDEA8A279208}" type="datetimeFigureOut">
              <a:rPr lang="pt-BR" smtClean="0"/>
              <a:pPr/>
              <a:t>22/08/2016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91A8C4C-D4E1-4343-8811-44B20FC586D8}" type="slidenum">
              <a:rPr lang="pt-BR" smtClean="0"/>
              <a:pPr/>
              <a:t>‹nº›</a:t>
            </a:fld>
            <a:endParaRPr lang="pt-BR"/>
          </a:p>
        </p:txBody>
      </p:sp>
    </p:spTree>
    <p:extLst>
      <p:ext uri="{BB962C8B-B14F-4D97-AF65-F5344CB8AC3E}">
        <p14:creationId xmlns:p14="http://schemas.microsoft.com/office/powerpoint/2010/main" val="1943882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03275" y="4897438"/>
            <a:ext cx="8636000" cy="1514475"/>
          </a:xfrm>
          <a:prstGeom prst="rect">
            <a:avLst/>
          </a:prstGeo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803275" y="3230563"/>
            <a:ext cx="8636000" cy="1666875"/>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FB7BD717-C7D5-43BB-9F0C-DDEA8A279208}" type="datetimeFigureOut">
              <a:rPr lang="pt-BR" smtClean="0"/>
              <a:pPr/>
              <a:t>22/08/2016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91A8C4C-D4E1-4343-8811-44B20FC586D8}" type="slidenum">
              <a:rPr lang="pt-BR" smtClean="0"/>
              <a:pPr/>
              <a:t>‹nº›</a:t>
            </a:fld>
            <a:endParaRPr lang="pt-BR"/>
          </a:p>
        </p:txBody>
      </p:sp>
    </p:spTree>
    <p:extLst>
      <p:ext uri="{BB962C8B-B14F-4D97-AF65-F5344CB8AC3E}">
        <p14:creationId xmlns:p14="http://schemas.microsoft.com/office/powerpoint/2010/main" val="2483333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508000" y="304800"/>
            <a:ext cx="9144000" cy="1270000"/>
          </a:xfrm>
          <a:prstGeom prst="rect">
            <a:avLst/>
          </a:prstGeom>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508000" y="1778000"/>
            <a:ext cx="4495800" cy="503078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5156200" y="1778000"/>
            <a:ext cx="4495800" cy="503078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FB7BD717-C7D5-43BB-9F0C-DDEA8A279208}" type="datetimeFigureOut">
              <a:rPr lang="pt-BR" smtClean="0"/>
              <a:pPr/>
              <a:t>22/08/2016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91A8C4C-D4E1-4343-8811-44B20FC586D8}" type="slidenum">
              <a:rPr lang="pt-BR" smtClean="0"/>
              <a:pPr/>
              <a:t>‹nº›</a:t>
            </a:fld>
            <a:endParaRPr lang="pt-BR"/>
          </a:p>
        </p:txBody>
      </p:sp>
    </p:spTree>
    <p:extLst>
      <p:ext uri="{BB962C8B-B14F-4D97-AF65-F5344CB8AC3E}">
        <p14:creationId xmlns:p14="http://schemas.microsoft.com/office/powerpoint/2010/main" val="4000305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508000" y="304800"/>
            <a:ext cx="9144000" cy="1270000"/>
          </a:xfrm>
          <a:prstGeom prst="rect">
            <a:avLst/>
          </a:prstGeom>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508000" y="1706563"/>
            <a:ext cx="4489450" cy="7112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508000" y="2417763"/>
            <a:ext cx="4489450" cy="439102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5160963" y="1706563"/>
            <a:ext cx="4491037" cy="7112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5160963" y="2417763"/>
            <a:ext cx="4491037" cy="439102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FB7BD717-C7D5-43BB-9F0C-DDEA8A279208}" type="datetimeFigureOut">
              <a:rPr lang="pt-BR" smtClean="0"/>
              <a:pPr/>
              <a:t>22/08/2016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191A8C4C-D4E1-4343-8811-44B20FC586D8}" type="slidenum">
              <a:rPr lang="pt-BR" smtClean="0"/>
              <a:pPr/>
              <a:t>‹nº›</a:t>
            </a:fld>
            <a:endParaRPr lang="pt-BR"/>
          </a:p>
        </p:txBody>
      </p:sp>
    </p:spTree>
    <p:extLst>
      <p:ext uri="{BB962C8B-B14F-4D97-AF65-F5344CB8AC3E}">
        <p14:creationId xmlns:p14="http://schemas.microsoft.com/office/powerpoint/2010/main" val="3560691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508000" y="304800"/>
            <a:ext cx="9144000" cy="1270000"/>
          </a:xfrm>
          <a:prstGeom prst="rect">
            <a:avLst/>
          </a:prstGeom>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FB7BD717-C7D5-43BB-9F0C-DDEA8A279208}" type="datetimeFigureOut">
              <a:rPr lang="pt-BR" smtClean="0"/>
              <a:pPr/>
              <a:t>22/08/2016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191A8C4C-D4E1-4343-8811-44B20FC586D8}" type="slidenum">
              <a:rPr lang="pt-BR" smtClean="0"/>
              <a:pPr/>
              <a:t>‹nº›</a:t>
            </a:fld>
            <a:endParaRPr lang="pt-BR"/>
          </a:p>
        </p:txBody>
      </p:sp>
    </p:spTree>
    <p:extLst>
      <p:ext uri="{BB962C8B-B14F-4D97-AF65-F5344CB8AC3E}">
        <p14:creationId xmlns:p14="http://schemas.microsoft.com/office/powerpoint/2010/main" val="31903856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FB7BD717-C7D5-43BB-9F0C-DDEA8A279208}" type="datetimeFigureOut">
              <a:rPr lang="pt-BR" smtClean="0"/>
              <a:pPr/>
              <a:t>22/08/2016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191A8C4C-D4E1-4343-8811-44B20FC586D8}" type="slidenum">
              <a:rPr lang="pt-BR" smtClean="0"/>
              <a:pPr/>
              <a:t>‹nº›</a:t>
            </a:fld>
            <a:endParaRPr lang="pt-BR"/>
          </a:p>
        </p:txBody>
      </p:sp>
    </p:spTree>
    <p:extLst>
      <p:ext uri="{BB962C8B-B14F-4D97-AF65-F5344CB8AC3E}">
        <p14:creationId xmlns:p14="http://schemas.microsoft.com/office/powerpoint/2010/main" val="1370904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08000" y="303213"/>
            <a:ext cx="3343275" cy="1292225"/>
          </a:xfrm>
          <a:prstGeom prst="rect">
            <a:avLst/>
          </a:prstGeo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971925" y="303213"/>
            <a:ext cx="5680075" cy="650557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508000" y="1595438"/>
            <a:ext cx="3343275" cy="52133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FB7BD717-C7D5-43BB-9F0C-DDEA8A279208}" type="datetimeFigureOut">
              <a:rPr lang="pt-BR" smtClean="0"/>
              <a:pPr/>
              <a:t>22/08/2016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91A8C4C-D4E1-4343-8811-44B20FC586D8}" type="slidenum">
              <a:rPr lang="pt-BR" smtClean="0"/>
              <a:pPr/>
              <a:t>‹nº›</a:t>
            </a:fld>
            <a:endParaRPr lang="pt-BR"/>
          </a:p>
        </p:txBody>
      </p:sp>
    </p:spTree>
    <p:extLst>
      <p:ext uri="{BB962C8B-B14F-4D97-AF65-F5344CB8AC3E}">
        <p14:creationId xmlns:p14="http://schemas.microsoft.com/office/powerpoint/2010/main" val="1002525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54BD786-5AF5-49DC-9045-FA446815DB20}" type="datetimeFigureOut">
              <a:rPr lang="pt-BR" smtClean="0"/>
              <a:pPr/>
              <a:t>22/08/2016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EEF3448-3DB6-478C-ACB8-912ADE21638C}" type="slidenum">
              <a:rPr lang="pt-BR" smtClean="0"/>
              <a:pPr/>
              <a:t>‹nº›</a:t>
            </a:fld>
            <a:endParaRPr lang="pt-BR"/>
          </a:p>
        </p:txBody>
      </p:sp>
    </p:spTree>
    <p:extLst>
      <p:ext uri="{BB962C8B-B14F-4D97-AF65-F5344CB8AC3E}">
        <p14:creationId xmlns:p14="http://schemas.microsoft.com/office/powerpoint/2010/main" val="42734894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990725" y="5335588"/>
            <a:ext cx="6096000" cy="628650"/>
          </a:xfrm>
          <a:prstGeom prst="rect">
            <a:avLst/>
          </a:prstGeo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990725" y="681038"/>
            <a:ext cx="6096000" cy="45735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990725" y="5964238"/>
            <a:ext cx="6096000" cy="8953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FB7BD717-C7D5-43BB-9F0C-DDEA8A279208}" type="datetimeFigureOut">
              <a:rPr lang="pt-BR" smtClean="0"/>
              <a:pPr/>
              <a:t>22/08/2016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91A8C4C-D4E1-4343-8811-44B20FC586D8}" type="slidenum">
              <a:rPr lang="pt-BR" smtClean="0"/>
              <a:pPr/>
              <a:t>‹nº›</a:t>
            </a:fld>
            <a:endParaRPr lang="pt-BR"/>
          </a:p>
        </p:txBody>
      </p:sp>
    </p:spTree>
    <p:extLst>
      <p:ext uri="{BB962C8B-B14F-4D97-AF65-F5344CB8AC3E}">
        <p14:creationId xmlns:p14="http://schemas.microsoft.com/office/powerpoint/2010/main" val="31402299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508000" y="304800"/>
            <a:ext cx="9144000" cy="1270000"/>
          </a:xfrm>
          <a:prstGeom prst="rect">
            <a:avLst/>
          </a:prstGeom>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508000" y="1778000"/>
            <a:ext cx="9144000" cy="5030788"/>
          </a:xfrm>
          <a:prstGeom prst="rect">
            <a:avLst/>
          </a:prstGeo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FB7BD717-C7D5-43BB-9F0C-DDEA8A279208}" type="datetimeFigureOut">
              <a:rPr lang="pt-BR" smtClean="0"/>
              <a:pPr/>
              <a:t>22/08/2016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91A8C4C-D4E1-4343-8811-44B20FC586D8}" type="slidenum">
              <a:rPr lang="pt-BR" smtClean="0"/>
              <a:pPr/>
              <a:t>‹nº›</a:t>
            </a:fld>
            <a:endParaRPr lang="pt-BR"/>
          </a:p>
        </p:txBody>
      </p:sp>
    </p:spTree>
    <p:extLst>
      <p:ext uri="{BB962C8B-B14F-4D97-AF65-F5344CB8AC3E}">
        <p14:creationId xmlns:p14="http://schemas.microsoft.com/office/powerpoint/2010/main" val="2104631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7366000" y="304800"/>
            <a:ext cx="2286000" cy="6503988"/>
          </a:xfrm>
          <a:prstGeom prst="rect">
            <a:avLst/>
          </a:prstGeo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508000" y="304800"/>
            <a:ext cx="6705600" cy="6503988"/>
          </a:xfrm>
          <a:prstGeom prst="rect">
            <a:avLst/>
          </a:prstGeo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FB7BD717-C7D5-43BB-9F0C-DDEA8A279208}" type="datetimeFigureOut">
              <a:rPr lang="pt-BR" smtClean="0"/>
              <a:pPr/>
              <a:t>22/08/2016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91A8C4C-D4E1-4343-8811-44B20FC586D8}" type="slidenum">
              <a:rPr lang="pt-BR" smtClean="0"/>
              <a:pPr/>
              <a:t>‹nº›</a:t>
            </a:fld>
            <a:endParaRPr lang="pt-BR"/>
          </a:p>
        </p:txBody>
      </p:sp>
    </p:spTree>
    <p:extLst>
      <p:ext uri="{BB962C8B-B14F-4D97-AF65-F5344CB8AC3E}">
        <p14:creationId xmlns:p14="http://schemas.microsoft.com/office/powerpoint/2010/main" val="3280486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02570" y="4897580"/>
            <a:ext cx="8636000" cy="1513733"/>
          </a:xfrm>
        </p:spPr>
        <p:txBody>
          <a:bodyPr anchor="t"/>
          <a:lstStyle>
            <a:lvl1pPr algn="l">
              <a:defRPr sz="41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802570" y="3230356"/>
            <a:ext cx="8636000" cy="1667222"/>
          </a:xfrm>
        </p:spPr>
        <p:txBody>
          <a:bodyPr anchor="b"/>
          <a:lstStyle>
            <a:lvl1pPr marL="0" indent="0">
              <a:buNone/>
              <a:defRPr sz="2000">
                <a:solidFill>
                  <a:schemeClr val="tx1">
                    <a:tint val="75000"/>
                  </a:schemeClr>
                </a:solidFill>
              </a:defRPr>
            </a:lvl1pPr>
            <a:lvl2pPr marL="466212" indent="0">
              <a:buNone/>
              <a:defRPr sz="1800">
                <a:solidFill>
                  <a:schemeClr val="tx1">
                    <a:tint val="75000"/>
                  </a:schemeClr>
                </a:solidFill>
              </a:defRPr>
            </a:lvl2pPr>
            <a:lvl3pPr marL="932424" indent="0">
              <a:buNone/>
              <a:defRPr sz="1700">
                <a:solidFill>
                  <a:schemeClr val="tx1">
                    <a:tint val="75000"/>
                  </a:schemeClr>
                </a:solidFill>
              </a:defRPr>
            </a:lvl3pPr>
            <a:lvl4pPr marL="1398635" indent="0">
              <a:buNone/>
              <a:defRPr sz="1400">
                <a:solidFill>
                  <a:schemeClr val="tx1">
                    <a:tint val="75000"/>
                  </a:schemeClr>
                </a:solidFill>
              </a:defRPr>
            </a:lvl4pPr>
            <a:lvl5pPr marL="1864847" indent="0">
              <a:buNone/>
              <a:defRPr sz="1400">
                <a:solidFill>
                  <a:schemeClr val="tx1">
                    <a:tint val="75000"/>
                  </a:schemeClr>
                </a:solidFill>
              </a:defRPr>
            </a:lvl5pPr>
            <a:lvl6pPr marL="2331058" indent="0">
              <a:buNone/>
              <a:defRPr sz="1400">
                <a:solidFill>
                  <a:schemeClr val="tx1">
                    <a:tint val="75000"/>
                  </a:schemeClr>
                </a:solidFill>
              </a:defRPr>
            </a:lvl6pPr>
            <a:lvl7pPr marL="2797270" indent="0">
              <a:buNone/>
              <a:defRPr sz="1400">
                <a:solidFill>
                  <a:schemeClr val="tx1">
                    <a:tint val="75000"/>
                  </a:schemeClr>
                </a:solidFill>
              </a:defRPr>
            </a:lvl7pPr>
            <a:lvl8pPr marL="3263482" indent="0">
              <a:buNone/>
              <a:defRPr sz="1400">
                <a:solidFill>
                  <a:schemeClr val="tx1">
                    <a:tint val="75000"/>
                  </a:schemeClr>
                </a:solidFill>
              </a:defRPr>
            </a:lvl8pPr>
            <a:lvl9pPr marL="3729695"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954BD786-5AF5-49DC-9045-FA446815DB20}" type="datetimeFigureOut">
              <a:rPr lang="pt-BR" smtClean="0"/>
              <a:pPr/>
              <a:t>22/08/2016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EEF3448-3DB6-478C-ACB8-912ADE21638C}" type="slidenum">
              <a:rPr lang="pt-BR" smtClean="0"/>
              <a:pPr/>
              <a:t>‹nº›</a:t>
            </a:fld>
            <a:endParaRPr lang="pt-BR"/>
          </a:p>
        </p:txBody>
      </p:sp>
    </p:spTree>
    <p:extLst>
      <p:ext uri="{BB962C8B-B14F-4D97-AF65-F5344CB8AC3E}">
        <p14:creationId xmlns:p14="http://schemas.microsoft.com/office/powerpoint/2010/main" val="258437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508000" y="1778372"/>
            <a:ext cx="4487333" cy="5029896"/>
          </a:xfrm>
        </p:spPr>
        <p:txBody>
          <a:bodyPr/>
          <a:lstStyle>
            <a:lvl1pPr>
              <a:defRPr sz="29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5164668" y="1778372"/>
            <a:ext cx="4487333" cy="5029896"/>
          </a:xfrm>
        </p:spPr>
        <p:txBody>
          <a:bodyPr/>
          <a:lstStyle>
            <a:lvl1pPr>
              <a:defRPr sz="29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954BD786-5AF5-49DC-9045-FA446815DB20}" type="datetimeFigureOut">
              <a:rPr lang="pt-BR" smtClean="0"/>
              <a:pPr/>
              <a:t>22/08/2016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EEF3448-3DB6-478C-ACB8-912ADE21638C}" type="slidenum">
              <a:rPr lang="pt-BR" smtClean="0"/>
              <a:pPr/>
              <a:t>‹nº›</a:t>
            </a:fld>
            <a:endParaRPr lang="pt-BR"/>
          </a:p>
        </p:txBody>
      </p:sp>
    </p:spTree>
    <p:extLst>
      <p:ext uri="{BB962C8B-B14F-4D97-AF65-F5344CB8AC3E}">
        <p14:creationId xmlns:p14="http://schemas.microsoft.com/office/powerpoint/2010/main" val="2023393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508000" y="1706037"/>
            <a:ext cx="4489098" cy="710996"/>
          </a:xfrm>
        </p:spPr>
        <p:txBody>
          <a:bodyPr anchor="b"/>
          <a:lstStyle>
            <a:lvl1pPr marL="0" indent="0">
              <a:buNone/>
              <a:defRPr sz="2400" b="1"/>
            </a:lvl1pPr>
            <a:lvl2pPr marL="466212" indent="0">
              <a:buNone/>
              <a:defRPr sz="2000" b="1"/>
            </a:lvl2pPr>
            <a:lvl3pPr marL="932424" indent="0">
              <a:buNone/>
              <a:defRPr sz="1800" b="1"/>
            </a:lvl3pPr>
            <a:lvl4pPr marL="1398635" indent="0">
              <a:buNone/>
              <a:defRPr sz="1700" b="1"/>
            </a:lvl4pPr>
            <a:lvl5pPr marL="1864847" indent="0">
              <a:buNone/>
              <a:defRPr sz="1700" b="1"/>
            </a:lvl5pPr>
            <a:lvl6pPr marL="2331058" indent="0">
              <a:buNone/>
              <a:defRPr sz="1700" b="1"/>
            </a:lvl6pPr>
            <a:lvl7pPr marL="2797270" indent="0">
              <a:buNone/>
              <a:defRPr sz="1700" b="1"/>
            </a:lvl7pPr>
            <a:lvl8pPr marL="3263482" indent="0">
              <a:buNone/>
              <a:defRPr sz="1700" b="1"/>
            </a:lvl8pPr>
            <a:lvl9pPr marL="3729695" indent="0">
              <a:buNone/>
              <a:defRPr sz="1700" b="1"/>
            </a:lvl9pPr>
          </a:lstStyle>
          <a:p>
            <a:pPr lvl="0"/>
            <a:r>
              <a:rPr lang="pt-BR" smtClean="0"/>
              <a:t>Clique para editar o texto mestre</a:t>
            </a:r>
          </a:p>
        </p:txBody>
      </p:sp>
      <p:sp>
        <p:nvSpPr>
          <p:cNvPr id="4" name="Espaço Reservado para Conteúdo 3"/>
          <p:cNvSpPr>
            <a:spLocks noGrp="1"/>
          </p:cNvSpPr>
          <p:nvPr>
            <p:ph sz="half" idx="2"/>
          </p:nvPr>
        </p:nvSpPr>
        <p:spPr>
          <a:xfrm>
            <a:off x="508000" y="2417032"/>
            <a:ext cx="4489098" cy="4391235"/>
          </a:xfrm>
        </p:spPr>
        <p:txBody>
          <a:bodyPr/>
          <a:lstStyle>
            <a:lvl1pPr>
              <a:defRPr sz="2400"/>
            </a:lvl1pPr>
            <a:lvl2pPr>
              <a:defRPr sz="2000"/>
            </a:lvl2pPr>
            <a:lvl3pPr>
              <a:defRPr sz="1800"/>
            </a:lvl3pPr>
            <a:lvl4pPr>
              <a:defRPr sz="1700"/>
            </a:lvl4pPr>
            <a:lvl5pPr>
              <a:defRPr sz="1700"/>
            </a:lvl5pPr>
            <a:lvl6pPr>
              <a:defRPr sz="1700"/>
            </a:lvl6pPr>
            <a:lvl7pPr>
              <a:defRPr sz="1700"/>
            </a:lvl7pPr>
            <a:lvl8pPr>
              <a:defRPr sz="1700"/>
            </a:lvl8pPr>
            <a:lvl9pPr>
              <a:defRPr sz="17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5161144" y="1706037"/>
            <a:ext cx="4490861" cy="710996"/>
          </a:xfrm>
        </p:spPr>
        <p:txBody>
          <a:bodyPr anchor="b"/>
          <a:lstStyle>
            <a:lvl1pPr marL="0" indent="0">
              <a:buNone/>
              <a:defRPr sz="2400" b="1"/>
            </a:lvl1pPr>
            <a:lvl2pPr marL="466212" indent="0">
              <a:buNone/>
              <a:defRPr sz="2000" b="1"/>
            </a:lvl2pPr>
            <a:lvl3pPr marL="932424" indent="0">
              <a:buNone/>
              <a:defRPr sz="1800" b="1"/>
            </a:lvl3pPr>
            <a:lvl4pPr marL="1398635" indent="0">
              <a:buNone/>
              <a:defRPr sz="1700" b="1"/>
            </a:lvl4pPr>
            <a:lvl5pPr marL="1864847" indent="0">
              <a:buNone/>
              <a:defRPr sz="1700" b="1"/>
            </a:lvl5pPr>
            <a:lvl6pPr marL="2331058" indent="0">
              <a:buNone/>
              <a:defRPr sz="1700" b="1"/>
            </a:lvl6pPr>
            <a:lvl7pPr marL="2797270" indent="0">
              <a:buNone/>
              <a:defRPr sz="1700" b="1"/>
            </a:lvl7pPr>
            <a:lvl8pPr marL="3263482" indent="0">
              <a:buNone/>
              <a:defRPr sz="1700" b="1"/>
            </a:lvl8pPr>
            <a:lvl9pPr marL="3729695" indent="0">
              <a:buNone/>
              <a:defRPr sz="1700" b="1"/>
            </a:lvl9pPr>
          </a:lstStyle>
          <a:p>
            <a:pPr lvl="0"/>
            <a:r>
              <a:rPr lang="pt-BR" smtClean="0"/>
              <a:t>Clique para editar o texto mestre</a:t>
            </a:r>
          </a:p>
        </p:txBody>
      </p:sp>
      <p:sp>
        <p:nvSpPr>
          <p:cNvPr id="6" name="Espaço Reservado para Conteúdo 5"/>
          <p:cNvSpPr>
            <a:spLocks noGrp="1"/>
          </p:cNvSpPr>
          <p:nvPr>
            <p:ph sz="quarter" idx="4"/>
          </p:nvPr>
        </p:nvSpPr>
        <p:spPr>
          <a:xfrm>
            <a:off x="5161144" y="2417032"/>
            <a:ext cx="4490861" cy="4391235"/>
          </a:xfrm>
        </p:spPr>
        <p:txBody>
          <a:bodyPr/>
          <a:lstStyle>
            <a:lvl1pPr>
              <a:defRPr sz="2400"/>
            </a:lvl1pPr>
            <a:lvl2pPr>
              <a:defRPr sz="2000"/>
            </a:lvl2pPr>
            <a:lvl3pPr>
              <a:defRPr sz="1800"/>
            </a:lvl3pPr>
            <a:lvl4pPr>
              <a:defRPr sz="1700"/>
            </a:lvl4pPr>
            <a:lvl5pPr>
              <a:defRPr sz="1700"/>
            </a:lvl5pPr>
            <a:lvl6pPr>
              <a:defRPr sz="1700"/>
            </a:lvl6pPr>
            <a:lvl7pPr>
              <a:defRPr sz="1700"/>
            </a:lvl7pPr>
            <a:lvl8pPr>
              <a:defRPr sz="1700"/>
            </a:lvl8pPr>
            <a:lvl9pPr>
              <a:defRPr sz="17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954BD786-5AF5-49DC-9045-FA446815DB20}" type="datetimeFigureOut">
              <a:rPr lang="pt-BR" smtClean="0"/>
              <a:pPr/>
              <a:t>22/08/2016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FEEF3448-3DB6-478C-ACB8-912ADE21638C}" type="slidenum">
              <a:rPr lang="pt-BR" smtClean="0"/>
              <a:pPr/>
              <a:t>‹nº›</a:t>
            </a:fld>
            <a:endParaRPr lang="pt-BR"/>
          </a:p>
        </p:txBody>
      </p:sp>
    </p:spTree>
    <p:extLst>
      <p:ext uri="{BB962C8B-B14F-4D97-AF65-F5344CB8AC3E}">
        <p14:creationId xmlns:p14="http://schemas.microsoft.com/office/powerpoint/2010/main" val="3462567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954BD786-5AF5-49DC-9045-FA446815DB20}" type="datetimeFigureOut">
              <a:rPr lang="pt-BR" smtClean="0"/>
              <a:pPr/>
              <a:t>22/08/2016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FEEF3448-3DB6-478C-ACB8-912ADE21638C}" type="slidenum">
              <a:rPr lang="pt-BR" smtClean="0"/>
              <a:pPr/>
              <a:t>‹nº›</a:t>
            </a:fld>
            <a:endParaRPr lang="pt-BR"/>
          </a:p>
        </p:txBody>
      </p:sp>
    </p:spTree>
    <p:extLst>
      <p:ext uri="{BB962C8B-B14F-4D97-AF65-F5344CB8AC3E}">
        <p14:creationId xmlns:p14="http://schemas.microsoft.com/office/powerpoint/2010/main" val="958580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54BD786-5AF5-49DC-9045-FA446815DB20}" type="datetimeFigureOut">
              <a:rPr lang="pt-BR" smtClean="0"/>
              <a:pPr/>
              <a:t>22/08/2016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FEEF3448-3DB6-478C-ACB8-912ADE21638C}" type="slidenum">
              <a:rPr lang="pt-BR" smtClean="0"/>
              <a:pPr/>
              <a:t>‹nº›</a:t>
            </a:fld>
            <a:endParaRPr lang="pt-BR"/>
          </a:p>
        </p:txBody>
      </p:sp>
    </p:spTree>
    <p:extLst>
      <p:ext uri="{BB962C8B-B14F-4D97-AF65-F5344CB8AC3E}">
        <p14:creationId xmlns:p14="http://schemas.microsoft.com/office/powerpoint/2010/main" val="2908383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08004" y="303453"/>
            <a:ext cx="3342570" cy="1291437"/>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972279" y="303457"/>
            <a:ext cx="5679722" cy="6504814"/>
          </a:xfrm>
        </p:spPr>
        <p:txBody>
          <a:bodyPr/>
          <a:lstStyle>
            <a:lvl1pPr>
              <a:defRPr sz="3200"/>
            </a:lvl1pPr>
            <a:lvl2pPr>
              <a:defRPr sz="29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508004" y="1594893"/>
            <a:ext cx="3342570" cy="5213378"/>
          </a:xfrm>
        </p:spPr>
        <p:txBody>
          <a:bodyPr/>
          <a:lstStyle>
            <a:lvl1pPr marL="0" indent="0">
              <a:buNone/>
              <a:defRPr sz="1400"/>
            </a:lvl1pPr>
            <a:lvl2pPr marL="466212" indent="0">
              <a:buNone/>
              <a:defRPr sz="1200"/>
            </a:lvl2pPr>
            <a:lvl3pPr marL="932424" indent="0">
              <a:buNone/>
              <a:defRPr sz="1100"/>
            </a:lvl3pPr>
            <a:lvl4pPr marL="1398635" indent="0">
              <a:buNone/>
              <a:defRPr sz="1000"/>
            </a:lvl4pPr>
            <a:lvl5pPr marL="1864847" indent="0">
              <a:buNone/>
              <a:defRPr sz="1000"/>
            </a:lvl5pPr>
            <a:lvl6pPr marL="2331058" indent="0">
              <a:buNone/>
              <a:defRPr sz="1000"/>
            </a:lvl6pPr>
            <a:lvl7pPr marL="2797270" indent="0">
              <a:buNone/>
              <a:defRPr sz="1000"/>
            </a:lvl7pPr>
            <a:lvl8pPr marL="3263482" indent="0">
              <a:buNone/>
              <a:defRPr sz="1000"/>
            </a:lvl8pPr>
            <a:lvl9pPr marL="3729695"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954BD786-5AF5-49DC-9045-FA446815DB20}" type="datetimeFigureOut">
              <a:rPr lang="pt-BR" smtClean="0"/>
              <a:pPr/>
              <a:t>22/08/2016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EEF3448-3DB6-478C-ACB8-912ADE21638C}" type="slidenum">
              <a:rPr lang="pt-BR" smtClean="0"/>
              <a:pPr/>
              <a:t>‹nº›</a:t>
            </a:fld>
            <a:endParaRPr lang="pt-BR"/>
          </a:p>
        </p:txBody>
      </p:sp>
    </p:spTree>
    <p:extLst>
      <p:ext uri="{BB962C8B-B14F-4D97-AF65-F5344CB8AC3E}">
        <p14:creationId xmlns:p14="http://schemas.microsoft.com/office/powerpoint/2010/main" val="4112497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991431" y="5335114"/>
            <a:ext cx="6096000" cy="629842"/>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991431" y="681004"/>
            <a:ext cx="6096000" cy="4572953"/>
          </a:xfrm>
        </p:spPr>
        <p:txBody>
          <a:bodyPr/>
          <a:lstStyle>
            <a:lvl1pPr marL="0" indent="0">
              <a:buNone/>
              <a:defRPr sz="3200"/>
            </a:lvl1pPr>
            <a:lvl2pPr marL="466212" indent="0">
              <a:buNone/>
              <a:defRPr sz="2900"/>
            </a:lvl2pPr>
            <a:lvl3pPr marL="932424" indent="0">
              <a:buNone/>
              <a:defRPr sz="2400"/>
            </a:lvl3pPr>
            <a:lvl4pPr marL="1398635" indent="0">
              <a:buNone/>
              <a:defRPr sz="2000"/>
            </a:lvl4pPr>
            <a:lvl5pPr marL="1864847" indent="0">
              <a:buNone/>
              <a:defRPr sz="2000"/>
            </a:lvl5pPr>
            <a:lvl6pPr marL="2331058" indent="0">
              <a:buNone/>
              <a:defRPr sz="2000"/>
            </a:lvl6pPr>
            <a:lvl7pPr marL="2797270" indent="0">
              <a:buNone/>
              <a:defRPr sz="2000"/>
            </a:lvl7pPr>
            <a:lvl8pPr marL="3263482" indent="0">
              <a:buNone/>
              <a:defRPr sz="2000"/>
            </a:lvl8pPr>
            <a:lvl9pPr marL="3729695" indent="0">
              <a:buNone/>
              <a:defRPr sz="2000"/>
            </a:lvl9pPr>
          </a:lstStyle>
          <a:p>
            <a:endParaRPr lang="pt-BR"/>
          </a:p>
        </p:txBody>
      </p:sp>
      <p:sp>
        <p:nvSpPr>
          <p:cNvPr id="4" name="Espaço Reservado para Texto 3"/>
          <p:cNvSpPr>
            <a:spLocks noGrp="1"/>
          </p:cNvSpPr>
          <p:nvPr>
            <p:ph type="body" sz="half" idx="2"/>
          </p:nvPr>
        </p:nvSpPr>
        <p:spPr>
          <a:xfrm>
            <a:off x="1991431" y="5964954"/>
            <a:ext cx="6096000" cy="894478"/>
          </a:xfrm>
        </p:spPr>
        <p:txBody>
          <a:bodyPr/>
          <a:lstStyle>
            <a:lvl1pPr marL="0" indent="0">
              <a:buNone/>
              <a:defRPr sz="1400"/>
            </a:lvl1pPr>
            <a:lvl2pPr marL="466212" indent="0">
              <a:buNone/>
              <a:defRPr sz="1200"/>
            </a:lvl2pPr>
            <a:lvl3pPr marL="932424" indent="0">
              <a:buNone/>
              <a:defRPr sz="1100"/>
            </a:lvl3pPr>
            <a:lvl4pPr marL="1398635" indent="0">
              <a:buNone/>
              <a:defRPr sz="1000"/>
            </a:lvl4pPr>
            <a:lvl5pPr marL="1864847" indent="0">
              <a:buNone/>
              <a:defRPr sz="1000"/>
            </a:lvl5pPr>
            <a:lvl6pPr marL="2331058" indent="0">
              <a:buNone/>
              <a:defRPr sz="1000"/>
            </a:lvl6pPr>
            <a:lvl7pPr marL="2797270" indent="0">
              <a:buNone/>
              <a:defRPr sz="1000"/>
            </a:lvl7pPr>
            <a:lvl8pPr marL="3263482" indent="0">
              <a:buNone/>
              <a:defRPr sz="1000"/>
            </a:lvl8pPr>
            <a:lvl9pPr marL="3729695"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954BD786-5AF5-49DC-9045-FA446815DB20}" type="datetimeFigureOut">
              <a:rPr lang="pt-BR" smtClean="0"/>
              <a:pPr/>
              <a:t>22/08/2016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EEF3448-3DB6-478C-ACB8-912ADE21638C}" type="slidenum">
              <a:rPr lang="pt-BR" smtClean="0"/>
              <a:pPr/>
              <a:t>‹nº›</a:t>
            </a:fld>
            <a:endParaRPr lang="pt-BR"/>
          </a:p>
        </p:txBody>
      </p:sp>
    </p:spTree>
    <p:extLst>
      <p:ext uri="{BB962C8B-B14F-4D97-AF65-F5344CB8AC3E}">
        <p14:creationId xmlns:p14="http://schemas.microsoft.com/office/powerpoint/2010/main" val="752961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508000" y="305219"/>
            <a:ext cx="9144000" cy="1270265"/>
          </a:xfrm>
          <a:prstGeom prst="rect">
            <a:avLst/>
          </a:prstGeom>
        </p:spPr>
        <p:txBody>
          <a:bodyPr vert="horz" lIns="93241" tIns="46622" rIns="93241" bIns="46622"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508000" y="1778372"/>
            <a:ext cx="9144000" cy="5029896"/>
          </a:xfrm>
          <a:prstGeom prst="rect">
            <a:avLst/>
          </a:prstGeom>
        </p:spPr>
        <p:txBody>
          <a:bodyPr vert="horz" lIns="93241" tIns="46622" rIns="93241" bIns="46622"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508001" y="7064087"/>
            <a:ext cx="2370667" cy="405779"/>
          </a:xfrm>
          <a:prstGeom prst="rect">
            <a:avLst/>
          </a:prstGeom>
        </p:spPr>
        <p:txBody>
          <a:bodyPr vert="horz" lIns="93241" tIns="46622" rIns="93241" bIns="46622" rtlCol="0" anchor="ctr"/>
          <a:lstStyle>
            <a:lvl1pPr algn="l">
              <a:defRPr sz="1200">
                <a:solidFill>
                  <a:schemeClr val="tx1">
                    <a:tint val="75000"/>
                  </a:schemeClr>
                </a:solidFill>
              </a:defRPr>
            </a:lvl1pPr>
          </a:lstStyle>
          <a:p>
            <a:fld id="{954BD786-5AF5-49DC-9045-FA446815DB20}" type="datetimeFigureOut">
              <a:rPr lang="pt-BR" smtClean="0"/>
              <a:pPr/>
              <a:t>22/08/2016</a:t>
            </a:fld>
            <a:endParaRPr lang="pt-BR"/>
          </a:p>
        </p:txBody>
      </p:sp>
      <p:sp>
        <p:nvSpPr>
          <p:cNvPr id="5" name="Espaço Reservado para Rodapé 4"/>
          <p:cNvSpPr>
            <a:spLocks noGrp="1"/>
          </p:cNvSpPr>
          <p:nvPr>
            <p:ph type="ftr" sz="quarter" idx="3"/>
          </p:nvPr>
        </p:nvSpPr>
        <p:spPr>
          <a:xfrm>
            <a:off x="3471335" y="7064087"/>
            <a:ext cx="3217333" cy="405779"/>
          </a:xfrm>
          <a:prstGeom prst="rect">
            <a:avLst/>
          </a:prstGeom>
        </p:spPr>
        <p:txBody>
          <a:bodyPr vert="horz" lIns="93241" tIns="46622" rIns="93241" bIns="46622"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7281333" y="7064087"/>
            <a:ext cx="2370667" cy="405779"/>
          </a:xfrm>
          <a:prstGeom prst="rect">
            <a:avLst/>
          </a:prstGeom>
        </p:spPr>
        <p:txBody>
          <a:bodyPr vert="horz" lIns="93241" tIns="46622" rIns="93241" bIns="46622" rtlCol="0" anchor="ctr"/>
          <a:lstStyle>
            <a:lvl1pPr algn="r">
              <a:defRPr sz="1200">
                <a:solidFill>
                  <a:schemeClr val="tx1">
                    <a:tint val="75000"/>
                  </a:schemeClr>
                </a:solidFill>
              </a:defRPr>
            </a:lvl1pPr>
          </a:lstStyle>
          <a:p>
            <a:fld id="{FEEF3448-3DB6-478C-ACB8-912ADE21638C}" type="slidenum">
              <a:rPr lang="pt-BR" smtClean="0"/>
              <a:pPr/>
              <a:t>‹nº›</a:t>
            </a:fld>
            <a:endParaRPr lang="pt-BR"/>
          </a:p>
        </p:txBody>
      </p:sp>
      <p:pic>
        <p:nvPicPr>
          <p:cNvPr id="8" name="Picture 1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10160000" cy="7658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3995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32424" rtl="0" eaLnBrk="1" latinLnBrk="0" hangingPunct="1">
        <a:spcBef>
          <a:spcPct val="0"/>
        </a:spcBef>
        <a:buNone/>
        <a:defRPr sz="4400" kern="1200">
          <a:solidFill>
            <a:schemeClr val="tx1"/>
          </a:solidFill>
          <a:latin typeface="+mj-lt"/>
          <a:ea typeface="+mj-ea"/>
          <a:cs typeface="+mj-cs"/>
        </a:defRPr>
      </a:lvl1pPr>
    </p:titleStyle>
    <p:bodyStyle>
      <a:lvl1pPr marL="349658" indent="-349658" algn="l" defTabSz="932424"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57594" indent="-291382" algn="l" defTabSz="932424" rtl="0" eaLnBrk="1" latinLnBrk="0" hangingPunct="1">
        <a:spcBef>
          <a:spcPct val="20000"/>
        </a:spcBef>
        <a:buFont typeface="Arial" pitchFamily="34" charset="0"/>
        <a:buChar char="–"/>
        <a:defRPr sz="2900" kern="1200">
          <a:solidFill>
            <a:schemeClr val="tx1"/>
          </a:solidFill>
          <a:latin typeface="+mn-lt"/>
          <a:ea typeface="+mn-ea"/>
          <a:cs typeface="+mn-cs"/>
        </a:defRPr>
      </a:lvl2pPr>
      <a:lvl3pPr marL="1165530" indent="-233106" algn="l" defTabSz="93242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31740" indent="-233106" algn="l" defTabSz="932424"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97953" indent="-233106" algn="l" defTabSz="932424"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64164" indent="-233106" algn="l" defTabSz="93242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378" indent="-233106" algn="l" defTabSz="93242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588" indent="-233106" algn="l" defTabSz="93242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801" indent="-233106" algn="l" defTabSz="93242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32424" rtl="0" eaLnBrk="1" latinLnBrk="0" hangingPunct="1">
        <a:defRPr sz="1800" kern="1200">
          <a:solidFill>
            <a:schemeClr val="tx1"/>
          </a:solidFill>
          <a:latin typeface="+mn-lt"/>
          <a:ea typeface="+mn-ea"/>
          <a:cs typeface="+mn-cs"/>
        </a:defRPr>
      </a:lvl1pPr>
      <a:lvl2pPr marL="466212" algn="l" defTabSz="932424" rtl="0" eaLnBrk="1" latinLnBrk="0" hangingPunct="1">
        <a:defRPr sz="1800" kern="1200">
          <a:solidFill>
            <a:schemeClr val="tx1"/>
          </a:solidFill>
          <a:latin typeface="+mn-lt"/>
          <a:ea typeface="+mn-ea"/>
          <a:cs typeface="+mn-cs"/>
        </a:defRPr>
      </a:lvl2pPr>
      <a:lvl3pPr marL="932424" algn="l" defTabSz="932424" rtl="0" eaLnBrk="1" latinLnBrk="0" hangingPunct="1">
        <a:defRPr sz="1800" kern="1200">
          <a:solidFill>
            <a:schemeClr val="tx1"/>
          </a:solidFill>
          <a:latin typeface="+mn-lt"/>
          <a:ea typeface="+mn-ea"/>
          <a:cs typeface="+mn-cs"/>
        </a:defRPr>
      </a:lvl3pPr>
      <a:lvl4pPr marL="1398635" algn="l" defTabSz="932424" rtl="0" eaLnBrk="1" latinLnBrk="0" hangingPunct="1">
        <a:defRPr sz="1800" kern="1200">
          <a:solidFill>
            <a:schemeClr val="tx1"/>
          </a:solidFill>
          <a:latin typeface="+mn-lt"/>
          <a:ea typeface="+mn-ea"/>
          <a:cs typeface="+mn-cs"/>
        </a:defRPr>
      </a:lvl4pPr>
      <a:lvl5pPr marL="1864847" algn="l" defTabSz="932424" rtl="0" eaLnBrk="1" latinLnBrk="0" hangingPunct="1">
        <a:defRPr sz="1800" kern="1200">
          <a:solidFill>
            <a:schemeClr val="tx1"/>
          </a:solidFill>
          <a:latin typeface="+mn-lt"/>
          <a:ea typeface="+mn-ea"/>
          <a:cs typeface="+mn-cs"/>
        </a:defRPr>
      </a:lvl5pPr>
      <a:lvl6pPr marL="2331058" algn="l" defTabSz="932424" rtl="0" eaLnBrk="1" latinLnBrk="0" hangingPunct="1">
        <a:defRPr sz="1800" kern="1200">
          <a:solidFill>
            <a:schemeClr val="tx1"/>
          </a:solidFill>
          <a:latin typeface="+mn-lt"/>
          <a:ea typeface="+mn-ea"/>
          <a:cs typeface="+mn-cs"/>
        </a:defRPr>
      </a:lvl6pPr>
      <a:lvl7pPr marL="2797270" algn="l" defTabSz="932424" rtl="0" eaLnBrk="1" latinLnBrk="0" hangingPunct="1">
        <a:defRPr sz="1800" kern="1200">
          <a:solidFill>
            <a:schemeClr val="tx1"/>
          </a:solidFill>
          <a:latin typeface="+mn-lt"/>
          <a:ea typeface="+mn-ea"/>
          <a:cs typeface="+mn-cs"/>
        </a:defRPr>
      </a:lvl7pPr>
      <a:lvl8pPr marL="3263482" algn="l" defTabSz="932424" rtl="0" eaLnBrk="1" latinLnBrk="0" hangingPunct="1">
        <a:defRPr sz="1800" kern="1200">
          <a:solidFill>
            <a:schemeClr val="tx1"/>
          </a:solidFill>
          <a:latin typeface="+mn-lt"/>
          <a:ea typeface="+mn-ea"/>
          <a:cs typeface="+mn-cs"/>
        </a:defRPr>
      </a:lvl8pPr>
      <a:lvl9pPr marL="3729695" algn="l" defTabSz="93242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Espaço Reservado para Data 3"/>
          <p:cNvSpPr>
            <a:spLocks noGrp="1"/>
          </p:cNvSpPr>
          <p:nvPr>
            <p:ph type="dt" sz="half" idx="2"/>
          </p:nvPr>
        </p:nvSpPr>
        <p:spPr>
          <a:xfrm>
            <a:off x="508000" y="7064375"/>
            <a:ext cx="2370138" cy="404813"/>
          </a:xfrm>
          <a:prstGeom prst="rect">
            <a:avLst/>
          </a:prstGeom>
        </p:spPr>
        <p:txBody>
          <a:bodyPr vert="horz" lIns="91440" tIns="45720" rIns="91440" bIns="45720" rtlCol="0" anchor="ctr"/>
          <a:lstStyle>
            <a:lvl1pPr algn="l">
              <a:defRPr sz="1200">
                <a:solidFill>
                  <a:schemeClr val="tx1">
                    <a:tint val="75000"/>
                  </a:schemeClr>
                </a:solidFill>
              </a:defRPr>
            </a:lvl1pPr>
          </a:lstStyle>
          <a:p>
            <a:fld id="{FB7BD717-C7D5-43BB-9F0C-DDEA8A279208}" type="datetimeFigureOut">
              <a:rPr lang="pt-BR" smtClean="0"/>
              <a:pPr/>
              <a:t>22/08/2016</a:t>
            </a:fld>
            <a:endParaRPr lang="pt-BR"/>
          </a:p>
        </p:txBody>
      </p:sp>
      <p:sp>
        <p:nvSpPr>
          <p:cNvPr id="5" name="Espaço Reservado para Rodapé 4"/>
          <p:cNvSpPr>
            <a:spLocks noGrp="1"/>
          </p:cNvSpPr>
          <p:nvPr>
            <p:ph type="ftr" sz="quarter" idx="3"/>
          </p:nvPr>
        </p:nvSpPr>
        <p:spPr>
          <a:xfrm>
            <a:off x="3471863" y="7064375"/>
            <a:ext cx="3216275" cy="40481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7281863" y="7064375"/>
            <a:ext cx="2370137" cy="404813"/>
          </a:xfrm>
          <a:prstGeom prst="rect">
            <a:avLst/>
          </a:prstGeom>
        </p:spPr>
        <p:txBody>
          <a:bodyPr vert="horz" lIns="91440" tIns="45720" rIns="91440" bIns="45720" rtlCol="0" anchor="ctr"/>
          <a:lstStyle>
            <a:lvl1pPr algn="r">
              <a:defRPr sz="1200">
                <a:solidFill>
                  <a:schemeClr val="tx1">
                    <a:tint val="75000"/>
                  </a:schemeClr>
                </a:solidFill>
              </a:defRPr>
            </a:lvl1pPr>
          </a:lstStyle>
          <a:p>
            <a:fld id="{191A8C4C-D4E1-4343-8811-44B20FC586D8}" type="slidenum">
              <a:rPr lang="pt-BR" smtClean="0"/>
              <a:pPr/>
              <a:t>‹nº›</a:t>
            </a:fld>
            <a:endParaRPr lang="pt-BR"/>
          </a:p>
        </p:txBody>
      </p:sp>
      <p:pic>
        <p:nvPicPr>
          <p:cNvPr id="7" name="Imagem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5874512" y="0"/>
            <a:ext cx="4285488" cy="1139952"/>
          </a:xfrm>
          <a:prstGeom prst="rect">
            <a:avLst/>
          </a:prstGeom>
        </p:spPr>
      </p:pic>
    </p:spTree>
    <p:extLst>
      <p:ext uri="{BB962C8B-B14F-4D97-AF65-F5344CB8AC3E}">
        <p14:creationId xmlns:p14="http://schemas.microsoft.com/office/powerpoint/2010/main" val="28882534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0160000" cy="7658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9"/>
          <p:cNvSpPr>
            <a:spLocks noChangeArrowheads="1"/>
          </p:cNvSpPr>
          <p:nvPr/>
        </p:nvSpPr>
        <p:spPr bwMode="auto">
          <a:xfrm>
            <a:off x="1" y="2993943"/>
            <a:ext cx="10159998" cy="1633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9414" tIns="54707" rIns="109414" bIns="54707" anchor="ctr"/>
          <a:lstStyle>
            <a:defPPr>
              <a:defRPr lang="pt-BR"/>
            </a:defPPr>
            <a:lvl1pPr marL="0" algn="l" defTabSz="932424" rtl="0" eaLnBrk="1" latinLnBrk="0" hangingPunct="1">
              <a:defRPr sz="1800" kern="1200">
                <a:solidFill>
                  <a:schemeClr val="tx1"/>
                </a:solidFill>
                <a:latin typeface="+mn-lt"/>
                <a:ea typeface="+mn-ea"/>
                <a:cs typeface="+mn-cs"/>
              </a:defRPr>
            </a:lvl1pPr>
            <a:lvl2pPr marL="466212" algn="l" defTabSz="932424" rtl="0" eaLnBrk="1" latinLnBrk="0" hangingPunct="1">
              <a:defRPr sz="1800" kern="1200">
                <a:solidFill>
                  <a:schemeClr val="tx1"/>
                </a:solidFill>
                <a:latin typeface="+mn-lt"/>
                <a:ea typeface="+mn-ea"/>
                <a:cs typeface="+mn-cs"/>
              </a:defRPr>
            </a:lvl2pPr>
            <a:lvl3pPr marL="932424" algn="l" defTabSz="932424" rtl="0" eaLnBrk="1" latinLnBrk="0" hangingPunct="1">
              <a:defRPr sz="1800" kern="1200">
                <a:solidFill>
                  <a:schemeClr val="tx1"/>
                </a:solidFill>
                <a:latin typeface="+mn-lt"/>
                <a:ea typeface="+mn-ea"/>
                <a:cs typeface="+mn-cs"/>
              </a:defRPr>
            </a:lvl3pPr>
            <a:lvl4pPr marL="1398635" algn="l" defTabSz="932424" rtl="0" eaLnBrk="1" latinLnBrk="0" hangingPunct="1">
              <a:defRPr sz="1800" kern="1200">
                <a:solidFill>
                  <a:schemeClr val="tx1"/>
                </a:solidFill>
                <a:latin typeface="+mn-lt"/>
                <a:ea typeface="+mn-ea"/>
                <a:cs typeface="+mn-cs"/>
              </a:defRPr>
            </a:lvl4pPr>
            <a:lvl5pPr marL="1864847" algn="l" defTabSz="932424" rtl="0" eaLnBrk="1" latinLnBrk="0" hangingPunct="1">
              <a:defRPr sz="1800" kern="1200">
                <a:solidFill>
                  <a:schemeClr val="tx1"/>
                </a:solidFill>
                <a:latin typeface="+mn-lt"/>
                <a:ea typeface="+mn-ea"/>
                <a:cs typeface="+mn-cs"/>
              </a:defRPr>
            </a:lvl5pPr>
            <a:lvl6pPr marL="2331058" algn="l" defTabSz="932424" rtl="0" eaLnBrk="1" latinLnBrk="0" hangingPunct="1">
              <a:defRPr sz="1800" kern="1200">
                <a:solidFill>
                  <a:schemeClr val="tx1"/>
                </a:solidFill>
                <a:latin typeface="+mn-lt"/>
                <a:ea typeface="+mn-ea"/>
                <a:cs typeface="+mn-cs"/>
              </a:defRPr>
            </a:lvl6pPr>
            <a:lvl7pPr marL="2797270" algn="l" defTabSz="932424" rtl="0" eaLnBrk="1" latinLnBrk="0" hangingPunct="1">
              <a:defRPr sz="1800" kern="1200">
                <a:solidFill>
                  <a:schemeClr val="tx1"/>
                </a:solidFill>
                <a:latin typeface="+mn-lt"/>
                <a:ea typeface="+mn-ea"/>
                <a:cs typeface="+mn-cs"/>
              </a:defRPr>
            </a:lvl7pPr>
            <a:lvl8pPr marL="3263482" algn="l" defTabSz="932424" rtl="0" eaLnBrk="1" latinLnBrk="0" hangingPunct="1">
              <a:defRPr sz="1800" kern="1200">
                <a:solidFill>
                  <a:schemeClr val="tx1"/>
                </a:solidFill>
                <a:latin typeface="+mn-lt"/>
                <a:ea typeface="+mn-ea"/>
                <a:cs typeface="+mn-cs"/>
              </a:defRPr>
            </a:lvl8pPr>
            <a:lvl9pPr marL="3729695" algn="l" defTabSz="932424" rtl="0" eaLnBrk="1" latinLnBrk="0" hangingPunct="1">
              <a:defRPr sz="1800" kern="1200">
                <a:solidFill>
                  <a:schemeClr val="tx1"/>
                </a:solidFill>
                <a:latin typeface="+mn-lt"/>
                <a:ea typeface="+mn-ea"/>
                <a:cs typeface="+mn-cs"/>
              </a:defRPr>
            </a:lvl9pPr>
          </a:lstStyle>
          <a:p>
            <a:pPr algn="ctr"/>
            <a:r>
              <a:rPr lang="pt-BR" sz="5300" b="1" dirty="0" smtClean="0">
                <a:solidFill>
                  <a:schemeClr val="bg1"/>
                </a:solidFill>
                <a:latin typeface="Calibri" pitchFamily="34" charset="0"/>
                <a:cs typeface="Calibri" pitchFamily="34" charset="0"/>
              </a:rPr>
              <a:t>DESIGN PATTERNS </a:t>
            </a:r>
            <a:endParaRPr lang="pt-BR" sz="5300" b="1" dirty="0" smtClean="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493777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519495" y="786458"/>
            <a:ext cx="9414048" cy="54490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414" tIns="54707" rIns="109414" bIns="54707" numCol="1" rtlCol="0" anchor="t" anchorCtr="0" compatLnSpc="1">
            <a:prstTxWarp prst="textNoShape">
              <a:avLst/>
            </a:prstTxWarp>
            <a:noAutofit/>
          </a:bodyPr>
          <a:lstStyle>
            <a:defPPr>
              <a:defRPr lang="pt-BR"/>
            </a:defPPr>
            <a:lvl1pPr marL="0" algn="l" defTabSz="932424" rtl="0" eaLnBrk="1" latinLnBrk="0" hangingPunct="1">
              <a:defRPr sz="1800" kern="1200">
                <a:solidFill>
                  <a:schemeClr val="tx1"/>
                </a:solidFill>
                <a:latin typeface="+mn-lt"/>
                <a:ea typeface="+mn-ea"/>
                <a:cs typeface="+mn-cs"/>
              </a:defRPr>
            </a:lvl1pPr>
            <a:lvl2pPr marL="466212" algn="l" defTabSz="932424" rtl="0" eaLnBrk="1" latinLnBrk="0" hangingPunct="1">
              <a:defRPr sz="1800" kern="1200">
                <a:solidFill>
                  <a:schemeClr val="tx1"/>
                </a:solidFill>
                <a:latin typeface="+mn-lt"/>
                <a:ea typeface="+mn-ea"/>
                <a:cs typeface="+mn-cs"/>
              </a:defRPr>
            </a:lvl2pPr>
            <a:lvl3pPr marL="932424" algn="l" defTabSz="932424" rtl="0" eaLnBrk="1" latinLnBrk="0" hangingPunct="1">
              <a:defRPr sz="1800" kern="1200">
                <a:solidFill>
                  <a:schemeClr val="tx1"/>
                </a:solidFill>
                <a:latin typeface="+mn-lt"/>
                <a:ea typeface="+mn-ea"/>
                <a:cs typeface="+mn-cs"/>
              </a:defRPr>
            </a:lvl3pPr>
            <a:lvl4pPr marL="1398635" algn="l" defTabSz="932424" rtl="0" eaLnBrk="1" latinLnBrk="0" hangingPunct="1">
              <a:defRPr sz="1800" kern="1200">
                <a:solidFill>
                  <a:schemeClr val="tx1"/>
                </a:solidFill>
                <a:latin typeface="+mn-lt"/>
                <a:ea typeface="+mn-ea"/>
                <a:cs typeface="+mn-cs"/>
              </a:defRPr>
            </a:lvl4pPr>
            <a:lvl5pPr marL="1864847" algn="l" defTabSz="932424" rtl="0" eaLnBrk="1" latinLnBrk="0" hangingPunct="1">
              <a:defRPr sz="1800" kern="1200">
                <a:solidFill>
                  <a:schemeClr val="tx1"/>
                </a:solidFill>
                <a:latin typeface="+mn-lt"/>
                <a:ea typeface="+mn-ea"/>
                <a:cs typeface="+mn-cs"/>
              </a:defRPr>
            </a:lvl5pPr>
            <a:lvl6pPr marL="2331058" algn="l" defTabSz="932424" rtl="0" eaLnBrk="1" latinLnBrk="0" hangingPunct="1">
              <a:defRPr sz="1800" kern="1200">
                <a:solidFill>
                  <a:schemeClr val="tx1"/>
                </a:solidFill>
                <a:latin typeface="+mn-lt"/>
                <a:ea typeface="+mn-ea"/>
                <a:cs typeface="+mn-cs"/>
              </a:defRPr>
            </a:lvl6pPr>
            <a:lvl7pPr marL="2797270" algn="l" defTabSz="932424" rtl="0" eaLnBrk="1" latinLnBrk="0" hangingPunct="1">
              <a:defRPr sz="1800" kern="1200">
                <a:solidFill>
                  <a:schemeClr val="tx1"/>
                </a:solidFill>
                <a:latin typeface="+mn-lt"/>
                <a:ea typeface="+mn-ea"/>
                <a:cs typeface="+mn-cs"/>
              </a:defRPr>
            </a:lvl7pPr>
            <a:lvl8pPr marL="3263482" algn="l" defTabSz="932424" rtl="0" eaLnBrk="1" latinLnBrk="0" hangingPunct="1">
              <a:defRPr sz="1800" kern="1200">
                <a:solidFill>
                  <a:schemeClr val="tx1"/>
                </a:solidFill>
                <a:latin typeface="+mn-lt"/>
                <a:ea typeface="+mn-ea"/>
                <a:cs typeface="+mn-cs"/>
              </a:defRPr>
            </a:lvl8pPr>
            <a:lvl9pPr marL="3729695" algn="l" defTabSz="932424" rtl="0" eaLnBrk="1" latinLnBrk="0" hangingPunct="1">
              <a:defRPr sz="1800" kern="1200">
                <a:solidFill>
                  <a:schemeClr val="tx1"/>
                </a:solidFill>
                <a:latin typeface="+mn-lt"/>
                <a:ea typeface="+mn-ea"/>
                <a:cs typeface="+mn-cs"/>
              </a:defRPr>
            </a:lvl9pPr>
          </a:lstStyle>
          <a:p>
            <a:pPr algn="l"/>
            <a:r>
              <a:rPr lang="pt-BR" sz="3200" b="1" dirty="0" smtClean="0">
                <a:solidFill>
                  <a:schemeClr val="accent1">
                    <a:lumMod val="75000"/>
                  </a:schemeClr>
                </a:solidFill>
                <a:latin typeface="Calibri" pitchFamily="34" charset="0"/>
                <a:cs typeface="Calibri" pitchFamily="34" charset="0"/>
              </a:rPr>
              <a:t>Histórico – Design </a:t>
            </a:r>
            <a:r>
              <a:rPr lang="pt-BR" sz="3200" b="1" dirty="0" err="1" smtClean="0">
                <a:solidFill>
                  <a:schemeClr val="accent1">
                    <a:lumMod val="75000"/>
                  </a:schemeClr>
                </a:solidFill>
                <a:latin typeface="Calibri" pitchFamily="34" charset="0"/>
                <a:cs typeface="Calibri" pitchFamily="34" charset="0"/>
              </a:rPr>
              <a:t>Patterns</a:t>
            </a:r>
            <a:endParaRPr lang="pt-BR" sz="2000" b="1" dirty="0">
              <a:latin typeface="Calibri" pitchFamily="34" charset="0"/>
              <a:cs typeface="Calibri" pitchFamily="34" charset="0"/>
            </a:endParaRPr>
          </a:p>
          <a:p>
            <a:pPr algn="l"/>
            <a:endParaRPr lang="pt-BR" sz="3200" b="1" dirty="0">
              <a:latin typeface="Calibri" pitchFamily="34" charset="0"/>
              <a:cs typeface="Calibri" pitchFamily="34" charset="0"/>
            </a:endParaRPr>
          </a:p>
        </p:txBody>
      </p:sp>
      <p:sp>
        <p:nvSpPr>
          <p:cNvPr id="7" name="Rectangle 3"/>
          <p:cNvSpPr txBox="1">
            <a:spLocks noChangeArrowheads="1"/>
          </p:cNvSpPr>
          <p:nvPr/>
        </p:nvSpPr>
        <p:spPr bwMode="auto">
          <a:xfrm>
            <a:off x="327472" y="1578546"/>
            <a:ext cx="9153017" cy="5400989"/>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414" tIns="54707" rIns="109414" bIns="54707" numCol="1" rtlCol="0" anchor="t" anchorCtr="0" compatLnSpc="1">
            <a:prstTxWarp prst="textNoShape">
              <a:avLst/>
            </a:prstTxWarp>
            <a:normAutofit/>
          </a:bodyPr>
          <a:lstStyle>
            <a:defPPr>
              <a:defRPr lang="pt-BR"/>
            </a:defPPr>
            <a:lvl1pPr marL="0" algn="l" defTabSz="932424" rtl="0" eaLnBrk="1" latinLnBrk="0" hangingPunct="1">
              <a:defRPr sz="1800" kern="1200">
                <a:solidFill>
                  <a:schemeClr val="tx1"/>
                </a:solidFill>
                <a:latin typeface="+mn-lt"/>
                <a:ea typeface="+mn-ea"/>
                <a:cs typeface="+mn-cs"/>
              </a:defRPr>
            </a:lvl1pPr>
            <a:lvl2pPr marL="466212" algn="l" defTabSz="932424" rtl="0" eaLnBrk="1" latinLnBrk="0" hangingPunct="1">
              <a:defRPr sz="1800" kern="1200">
                <a:solidFill>
                  <a:schemeClr val="tx1"/>
                </a:solidFill>
                <a:latin typeface="+mn-lt"/>
                <a:ea typeface="+mn-ea"/>
                <a:cs typeface="+mn-cs"/>
              </a:defRPr>
            </a:lvl2pPr>
            <a:lvl3pPr marL="932424" algn="l" defTabSz="932424" rtl="0" eaLnBrk="1" latinLnBrk="0" hangingPunct="1">
              <a:defRPr sz="1800" kern="1200">
                <a:solidFill>
                  <a:schemeClr val="tx1"/>
                </a:solidFill>
                <a:latin typeface="+mn-lt"/>
                <a:ea typeface="+mn-ea"/>
                <a:cs typeface="+mn-cs"/>
              </a:defRPr>
            </a:lvl3pPr>
            <a:lvl4pPr marL="1398635" algn="l" defTabSz="932424" rtl="0" eaLnBrk="1" latinLnBrk="0" hangingPunct="1">
              <a:defRPr sz="1800" kern="1200">
                <a:solidFill>
                  <a:schemeClr val="tx1"/>
                </a:solidFill>
                <a:latin typeface="+mn-lt"/>
                <a:ea typeface="+mn-ea"/>
                <a:cs typeface="+mn-cs"/>
              </a:defRPr>
            </a:lvl4pPr>
            <a:lvl5pPr marL="1864847" algn="l" defTabSz="932424" rtl="0" eaLnBrk="1" latinLnBrk="0" hangingPunct="1">
              <a:defRPr sz="1800" kern="1200">
                <a:solidFill>
                  <a:schemeClr val="tx1"/>
                </a:solidFill>
                <a:latin typeface="+mn-lt"/>
                <a:ea typeface="+mn-ea"/>
                <a:cs typeface="+mn-cs"/>
              </a:defRPr>
            </a:lvl5pPr>
            <a:lvl6pPr marL="2331058" algn="l" defTabSz="932424" rtl="0" eaLnBrk="1" latinLnBrk="0" hangingPunct="1">
              <a:defRPr sz="1800" kern="1200">
                <a:solidFill>
                  <a:schemeClr val="tx1"/>
                </a:solidFill>
                <a:latin typeface="+mn-lt"/>
                <a:ea typeface="+mn-ea"/>
                <a:cs typeface="+mn-cs"/>
              </a:defRPr>
            </a:lvl6pPr>
            <a:lvl7pPr marL="2797270" algn="l" defTabSz="932424" rtl="0" eaLnBrk="1" latinLnBrk="0" hangingPunct="1">
              <a:defRPr sz="1800" kern="1200">
                <a:solidFill>
                  <a:schemeClr val="tx1"/>
                </a:solidFill>
                <a:latin typeface="+mn-lt"/>
                <a:ea typeface="+mn-ea"/>
                <a:cs typeface="+mn-cs"/>
              </a:defRPr>
            </a:lvl7pPr>
            <a:lvl8pPr marL="3263482" algn="l" defTabSz="932424" rtl="0" eaLnBrk="1" latinLnBrk="0" hangingPunct="1">
              <a:defRPr sz="1800" kern="1200">
                <a:solidFill>
                  <a:schemeClr val="tx1"/>
                </a:solidFill>
                <a:latin typeface="+mn-lt"/>
                <a:ea typeface="+mn-ea"/>
                <a:cs typeface="+mn-cs"/>
              </a:defRPr>
            </a:lvl8pPr>
            <a:lvl9pPr marL="3729695" algn="l" defTabSz="932424" rtl="0" eaLnBrk="1" latinLnBrk="0" hangingPunct="1">
              <a:defRPr sz="1800" kern="1200">
                <a:solidFill>
                  <a:schemeClr val="tx1"/>
                </a:solidFill>
                <a:latin typeface="+mn-lt"/>
                <a:ea typeface="+mn-ea"/>
                <a:cs typeface="+mn-cs"/>
              </a:defRPr>
            </a:lvl9pPr>
          </a:lstStyle>
          <a:p>
            <a:pPr marL="809112" lvl="1" indent="-342900" algn="just">
              <a:lnSpc>
                <a:spcPct val="150000"/>
              </a:lnSpc>
              <a:buFont typeface="Arial" panose="020B0604020202020204" pitchFamily="34" charset="0"/>
              <a:buChar char="•"/>
            </a:pPr>
            <a:r>
              <a:rPr lang="pt-BR" sz="2400" dirty="0" smtClean="0">
                <a:solidFill>
                  <a:schemeClr val="tx1"/>
                </a:solidFill>
                <a:cs typeface="Calibri" pitchFamily="34" charset="0"/>
              </a:rPr>
              <a:t>A origem dos Padrões de Designer vem do trabalho de um arquiteto chamado Christopher Alexander ao final da década de 70. Ele escreveu dois livros, inicialmente, A </a:t>
            </a:r>
            <a:r>
              <a:rPr lang="pt-BR" sz="2400" dirty="0" err="1" smtClean="0">
                <a:solidFill>
                  <a:schemeClr val="tx1"/>
                </a:solidFill>
                <a:cs typeface="Calibri" pitchFamily="34" charset="0"/>
              </a:rPr>
              <a:t>Patter</a:t>
            </a:r>
            <a:r>
              <a:rPr lang="pt-BR" sz="2400" dirty="0" smtClean="0">
                <a:solidFill>
                  <a:schemeClr val="tx1"/>
                </a:solidFill>
                <a:cs typeface="Calibri" pitchFamily="34" charset="0"/>
              </a:rPr>
              <a:t> </a:t>
            </a:r>
            <a:r>
              <a:rPr lang="pt-BR" sz="2400" dirty="0" err="1" smtClean="0">
                <a:solidFill>
                  <a:schemeClr val="tx1"/>
                </a:solidFill>
                <a:cs typeface="Calibri" pitchFamily="34" charset="0"/>
              </a:rPr>
              <a:t>Language</a:t>
            </a:r>
            <a:r>
              <a:rPr lang="pt-BR" sz="2400" dirty="0" smtClean="0">
                <a:solidFill>
                  <a:schemeClr val="tx1"/>
                </a:solidFill>
                <a:cs typeface="Calibri" pitchFamily="34" charset="0"/>
              </a:rPr>
              <a:t> e A </a:t>
            </a:r>
            <a:r>
              <a:rPr lang="pt-BR" sz="2400" dirty="0" err="1" smtClean="0">
                <a:solidFill>
                  <a:schemeClr val="tx1"/>
                </a:solidFill>
                <a:cs typeface="Calibri" pitchFamily="34" charset="0"/>
              </a:rPr>
              <a:t>Timeless</a:t>
            </a:r>
            <a:r>
              <a:rPr lang="pt-BR" sz="2400" dirty="0" smtClean="0">
                <a:solidFill>
                  <a:schemeClr val="tx1"/>
                </a:solidFill>
                <a:cs typeface="Calibri" pitchFamily="34" charset="0"/>
              </a:rPr>
              <a:t> Way </a:t>
            </a:r>
            <a:r>
              <a:rPr lang="pt-BR" sz="2400" dirty="0" err="1" smtClean="0">
                <a:solidFill>
                  <a:schemeClr val="tx1"/>
                </a:solidFill>
                <a:cs typeface="Calibri" pitchFamily="34" charset="0"/>
              </a:rPr>
              <a:t>of</a:t>
            </a:r>
            <a:r>
              <a:rPr lang="pt-BR" sz="2400" dirty="0" smtClean="0">
                <a:solidFill>
                  <a:schemeClr val="tx1"/>
                </a:solidFill>
                <a:cs typeface="Calibri" pitchFamily="34" charset="0"/>
              </a:rPr>
              <a:t> </a:t>
            </a:r>
            <a:r>
              <a:rPr lang="pt-BR" sz="2400" dirty="0" err="1" smtClean="0">
                <a:solidFill>
                  <a:schemeClr val="tx1"/>
                </a:solidFill>
                <a:cs typeface="Calibri" pitchFamily="34" charset="0"/>
              </a:rPr>
              <a:t>Building</a:t>
            </a:r>
            <a:r>
              <a:rPr lang="pt-BR" sz="2400" dirty="0" smtClean="0">
                <a:cs typeface="Calibri" pitchFamily="34" charset="0"/>
              </a:rPr>
              <a:t>, nos quais ele exemplificava o uso e descrevia seu raciocínio para documentar os padrões. </a:t>
            </a:r>
          </a:p>
          <a:p>
            <a:pPr marL="809112" lvl="1" indent="-342900" algn="just">
              <a:lnSpc>
                <a:spcPct val="150000"/>
              </a:lnSpc>
              <a:buFont typeface="Arial" panose="020B0604020202020204" pitchFamily="34" charset="0"/>
              <a:buChar char="•"/>
            </a:pPr>
            <a:r>
              <a:rPr lang="pt-BR" sz="2400" dirty="0"/>
              <a:t>Os </a:t>
            </a:r>
            <a:r>
              <a:rPr lang="pt-BR" sz="2400" dirty="0" err="1"/>
              <a:t>patterns</a:t>
            </a:r>
            <a:r>
              <a:rPr lang="pt-BR" sz="2400" dirty="0"/>
              <a:t> de Alexander procuravam prover uma fonte de ideias provadas para indivíduos e comunidades para serem usadas em construções, mostrando assim o quanto belo, confortável e flexível os ambientes podem ser construídos.</a:t>
            </a:r>
            <a:endParaRPr lang="pt-BR" sz="2400" dirty="0">
              <a:cs typeface="Calibri" pitchFamily="34" charset="0"/>
            </a:endParaRPr>
          </a:p>
          <a:p>
            <a:pPr lvl="1">
              <a:lnSpc>
                <a:spcPct val="150000"/>
              </a:lnSpc>
            </a:pPr>
            <a:endParaRPr lang="pt-BR" sz="2000" b="1" dirty="0">
              <a:latin typeface="Calibri" pitchFamily="34" charset="0"/>
              <a:cs typeface="Calibri" pitchFamily="34" charset="0"/>
            </a:endParaRPr>
          </a:p>
          <a:p>
            <a:pPr lvl="1" algn="just">
              <a:lnSpc>
                <a:spcPct val="150000"/>
              </a:lnSpc>
            </a:pPr>
            <a:endParaRPr lang="pt-BR" sz="2000" b="1" dirty="0" smtClean="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416167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algn="just"/>
            <a:r>
              <a:rPr lang="pt-BR" sz="2400" dirty="0" smtClean="0"/>
              <a:t>Em 1995, um grupo de quatro profissionais escreveu e lançou o livro “Design </a:t>
            </a:r>
            <a:r>
              <a:rPr lang="pt-BR" sz="2400" dirty="0" err="1" smtClean="0"/>
              <a:t>Patterns</a:t>
            </a:r>
            <a:r>
              <a:rPr lang="pt-BR" sz="2400" dirty="0" smtClean="0"/>
              <a:t>: </a:t>
            </a:r>
            <a:r>
              <a:rPr lang="pt-BR" sz="2400" dirty="0" err="1" smtClean="0"/>
              <a:t>Elementes</a:t>
            </a:r>
            <a:r>
              <a:rPr lang="pt-BR" sz="2400" dirty="0" smtClean="0"/>
              <a:t> os </a:t>
            </a:r>
            <a:r>
              <a:rPr lang="pt-BR" sz="2400" dirty="0" err="1" smtClean="0"/>
              <a:t>Ressusable</a:t>
            </a:r>
            <a:r>
              <a:rPr lang="pt-BR" sz="2400" dirty="0" smtClean="0"/>
              <a:t> </a:t>
            </a:r>
            <a:r>
              <a:rPr lang="pt-BR" sz="2400" dirty="0" err="1" smtClean="0"/>
              <a:t>Object-Oriented</a:t>
            </a:r>
            <a:r>
              <a:rPr lang="pt-BR" sz="2400" dirty="0" smtClean="0"/>
              <a:t> Software”, um catálogo com 23 padrões de designer. Os autores: </a:t>
            </a:r>
            <a:r>
              <a:rPr lang="pt-BR" sz="2400" dirty="0"/>
              <a:t> </a:t>
            </a:r>
            <a:r>
              <a:rPr lang="pt-BR" sz="2400" dirty="0" smtClean="0"/>
              <a:t>Erich </a:t>
            </a:r>
            <a:r>
              <a:rPr lang="pt-BR" sz="2400" dirty="0" err="1" smtClean="0"/>
              <a:t>Gamma</a:t>
            </a:r>
            <a:r>
              <a:rPr lang="pt-BR" sz="2400" dirty="0" smtClean="0"/>
              <a:t>, Richard </a:t>
            </a:r>
            <a:r>
              <a:rPr lang="pt-BR" sz="2400" dirty="0" err="1" smtClean="0"/>
              <a:t>Helm</a:t>
            </a:r>
            <a:r>
              <a:rPr lang="pt-BR" sz="2400" dirty="0" smtClean="0"/>
              <a:t>, Ralph Johnson e John </a:t>
            </a:r>
            <a:r>
              <a:rPr lang="pt-BR" sz="2400" dirty="0" err="1" smtClean="0"/>
              <a:t>Vlissides</a:t>
            </a:r>
            <a:r>
              <a:rPr lang="pt-BR" sz="2400" dirty="0" smtClean="0"/>
              <a:t>, ou ‘</a:t>
            </a:r>
            <a:r>
              <a:rPr lang="pt-BR" sz="2400" dirty="0" err="1" smtClean="0"/>
              <a:t>GoF</a:t>
            </a:r>
            <a:r>
              <a:rPr lang="pt-BR" sz="2400" dirty="0" smtClean="0"/>
              <a:t>’(Gang </a:t>
            </a:r>
            <a:r>
              <a:rPr lang="pt-BR" sz="2400" dirty="0" err="1" smtClean="0"/>
              <a:t>of</a:t>
            </a:r>
            <a:r>
              <a:rPr lang="pt-BR" sz="2400" dirty="0" smtClean="0"/>
              <a:t> Four).</a:t>
            </a:r>
          </a:p>
        </p:txBody>
      </p:sp>
      <p:sp>
        <p:nvSpPr>
          <p:cNvPr id="4" name="Rectangle 2"/>
          <p:cNvSpPr txBox="1">
            <a:spLocks noChangeArrowheads="1"/>
          </p:cNvSpPr>
          <p:nvPr/>
        </p:nvSpPr>
        <p:spPr bwMode="auto">
          <a:xfrm>
            <a:off x="519495" y="786458"/>
            <a:ext cx="9414048" cy="54490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414" tIns="54707" rIns="109414" bIns="54707" numCol="1" rtlCol="0" anchor="t" anchorCtr="0" compatLnSpc="1">
            <a:prstTxWarp prst="textNoShape">
              <a:avLst/>
            </a:prstTxWarp>
            <a:noAutofit/>
          </a:bodyPr>
          <a:lstStyle>
            <a:defPPr>
              <a:defRPr lang="pt-BR"/>
            </a:defPPr>
            <a:lvl1pPr marL="0" algn="l" defTabSz="932424" rtl="0" eaLnBrk="1" latinLnBrk="0" hangingPunct="1">
              <a:defRPr sz="1800" kern="1200">
                <a:solidFill>
                  <a:schemeClr val="tx1"/>
                </a:solidFill>
                <a:latin typeface="+mn-lt"/>
                <a:ea typeface="+mn-ea"/>
                <a:cs typeface="+mn-cs"/>
              </a:defRPr>
            </a:lvl1pPr>
            <a:lvl2pPr marL="466212" algn="l" defTabSz="932424" rtl="0" eaLnBrk="1" latinLnBrk="0" hangingPunct="1">
              <a:defRPr sz="1800" kern="1200">
                <a:solidFill>
                  <a:schemeClr val="tx1"/>
                </a:solidFill>
                <a:latin typeface="+mn-lt"/>
                <a:ea typeface="+mn-ea"/>
                <a:cs typeface="+mn-cs"/>
              </a:defRPr>
            </a:lvl2pPr>
            <a:lvl3pPr marL="932424" algn="l" defTabSz="932424" rtl="0" eaLnBrk="1" latinLnBrk="0" hangingPunct="1">
              <a:defRPr sz="1800" kern="1200">
                <a:solidFill>
                  <a:schemeClr val="tx1"/>
                </a:solidFill>
                <a:latin typeface="+mn-lt"/>
                <a:ea typeface="+mn-ea"/>
                <a:cs typeface="+mn-cs"/>
              </a:defRPr>
            </a:lvl3pPr>
            <a:lvl4pPr marL="1398635" algn="l" defTabSz="932424" rtl="0" eaLnBrk="1" latinLnBrk="0" hangingPunct="1">
              <a:defRPr sz="1800" kern="1200">
                <a:solidFill>
                  <a:schemeClr val="tx1"/>
                </a:solidFill>
                <a:latin typeface="+mn-lt"/>
                <a:ea typeface="+mn-ea"/>
                <a:cs typeface="+mn-cs"/>
              </a:defRPr>
            </a:lvl4pPr>
            <a:lvl5pPr marL="1864847" algn="l" defTabSz="932424" rtl="0" eaLnBrk="1" latinLnBrk="0" hangingPunct="1">
              <a:defRPr sz="1800" kern="1200">
                <a:solidFill>
                  <a:schemeClr val="tx1"/>
                </a:solidFill>
                <a:latin typeface="+mn-lt"/>
                <a:ea typeface="+mn-ea"/>
                <a:cs typeface="+mn-cs"/>
              </a:defRPr>
            </a:lvl5pPr>
            <a:lvl6pPr marL="2331058" algn="l" defTabSz="932424" rtl="0" eaLnBrk="1" latinLnBrk="0" hangingPunct="1">
              <a:defRPr sz="1800" kern="1200">
                <a:solidFill>
                  <a:schemeClr val="tx1"/>
                </a:solidFill>
                <a:latin typeface="+mn-lt"/>
                <a:ea typeface="+mn-ea"/>
                <a:cs typeface="+mn-cs"/>
              </a:defRPr>
            </a:lvl6pPr>
            <a:lvl7pPr marL="2797270" algn="l" defTabSz="932424" rtl="0" eaLnBrk="1" latinLnBrk="0" hangingPunct="1">
              <a:defRPr sz="1800" kern="1200">
                <a:solidFill>
                  <a:schemeClr val="tx1"/>
                </a:solidFill>
                <a:latin typeface="+mn-lt"/>
                <a:ea typeface="+mn-ea"/>
                <a:cs typeface="+mn-cs"/>
              </a:defRPr>
            </a:lvl7pPr>
            <a:lvl8pPr marL="3263482" algn="l" defTabSz="932424" rtl="0" eaLnBrk="1" latinLnBrk="0" hangingPunct="1">
              <a:defRPr sz="1800" kern="1200">
                <a:solidFill>
                  <a:schemeClr val="tx1"/>
                </a:solidFill>
                <a:latin typeface="+mn-lt"/>
                <a:ea typeface="+mn-ea"/>
                <a:cs typeface="+mn-cs"/>
              </a:defRPr>
            </a:lvl8pPr>
            <a:lvl9pPr marL="3729695" algn="l" defTabSz="932424" rtl="0" eaLnBrk="1" latinLnBrk="0" hangingPunct="1">
              <a:defRPr sz="1800" kern="1200">
                <a:solidFill>
                  <a:schemeClr val="tx1"/>
                </a:solidFill>
                <a:latin typeface="+mn-lt"/>
                <a:ea typeface="+mn-ea"/>
                <a:cs typeface="+mn-cs"/>
              </a:defRPr>
            </a:lvl9pPr>
          </a:lstStyle>
          <a:p>
            <a:pPr algn="l"/>
            <a:r>
              <a:rPr lang="pt-BR" sz="3200" b="1" dirty="0" smtClean="0">
                <a:solidFill>
                  <a:schemeClr val="accent1">
                    <a:lumMod val="75000"/>
                  </a:schemeClr>
                </a:solidFill>
                <a:latin typeface="Calibri" pitchFamily="34" charset="0"/>
                <a:cs typeface="Calibri" pitchFamily="34" charset="0"/>
              </a:rPr>
              <a:t>Histórico – Design </a:t>
            </a:r>
            <a:r>
              <a:rPr lang="pt-BR" sz="3200" b="1" dirty="0" err="1" smtClean="0">
                <a:solidFill>
                  <a:schemeClr val="accent1">
                    <a:lumMod val="75000"/>
                  </a:schemeClr>
                </a:solidFill>
                <a:latin typeface="Calibri" pitchFamily="34" charset="0"/>
                <a:cs typeface="Calibri" pitchFamily="34" charset="0"/>
              </a:rPr>
              <a:t>Patterns</a:t>
            </a:r>
            <a:endParaRPr lang="pt-BR" sz="2000" b="1" dirty="0">
              <a:latin typeface="Calibri" pitchFamily="34" charset="0"/>
              <a:cs typeface="Calibri" pitchFamily="34" charset="0"/>
            </a:endParaRPr>
          </a:p>
          <a:p>
            <a:pPr algn="l"/>
            <a:endParaRPr lang="pt-BR" sz="3200" b="1" dirty="0">
              <a:latin typeface="Calibri" pitchFamily="34" charset="0"/>
              <a:cs typeface="Calibri" pitchFamily="34" charset="0"/>
            </a:endParaRPr>
          </a:p>
        </p:txBody>
      </p:sp>
      <p:pic>
        <p:nvPicPr>
          <p:cNvPr id="1026" name="Picture 2" descr="https://www.pearsonhighered.com/assets/bigcovers/0/2/0/1/02016336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5784" y="3602981"/>
            <a:ext cx="3224808" cy="4018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00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algn="just"/>
            <a:r>
              <a:rPr lang="pt-BR" sz="2400" dirty="0"/>
              <a:t>Padrões não se refletem em pedaços de código ou componentes que são reutilizados de forma igual em diversas aplicações, eles são um conhecimento que deve estar na cabeça dos desenvolvedores. </a:t>
            </a:r>
            <a:endParaRPr lang="pt-BR" sz="2400" dirty="0" smtClean="0"/>
          </a:p>
          <a:p>
            <a:pPr algn="just"/>
            <a:endParaRPr lang="pt-BR" sz="2400" dirty="0" smtClean="0"/>
          </a:p>
          <a:p>
            <a:pPr algn="just"/>
            <a:r>
              <a:rPr lang="pt-BR" sz="2400" dirty="0" smtClean="0"/>
              <a:t>Pode-se </a:t>
            </a:r>
            <a:r>
              <a:rPr lang="pt-BR" sz="2400" dirty="0"/>
              <a:t>descrever um padrão como uma solução para um determinado problema em um contexto. Porém um padrão não descreve qualquer solução, mas uma solução que já tenha sido utilizada com sucesso em mais de um contexto. </a:t>
            </a:r>
          </a:p>
          <a:p>
            <a:pPr marL="0" indent="0" algn="just">
              <a:buNone/>
            </a:pPr>
            <a:endParaRPr lang="pt-BR" sz="2400" dirty="0" smtClean="0"/>
          </a:p>
          <a:p>
            <a:pPr algn="just"/>
            <a:r>
              <a:rPr lang="pt-BR" sz="2400" dirty="0" smtClean="0"/>
              <a:t>A </a:t>
            </a:r>
            <a:r>
              <a:rPr lang="pt-BR" sz="2400" dirty="0"/>
              <a:t>partir desse conhecimento, os desenvolvedores devem avaliar o contexto e o problema que querem resolver e adaptar, e combinar padrões </a:t>
            </a:r>
            <a:r>
              <a:rPr lang="pt-BR" sz="2400" dirty="0" smtClean="0"/>
              <a:t>de </a:t>
            </a:r>
            <a:r>
              <a:rPr lang="pt-BR" sz="2400" dirty="0"/>
              <a:t>forma a equilibrar as forças envolvidas. </a:t>
            </a:r>
            <a:endParaRPr lang="pt-BR" sz="2400" dirty="0" smtClean="0"/>
          </a:p>
        </p:txBody>
      </p:sp>
      <p:sp>
        <p:nvSpPr>
          <p:cNvPr id="5" name="Rectangle 2"/>
          <p:cNvSpPr txBox="1">
            <a:spLocks noChangeArrowheads="1"/>
          </p:cNvSpPr>
          <p:nvPr/>
        </p:nvSpPr>
        <p:spPr bwMode="auto">
          <a:xfrm>
            <a:off x="519495" y="786458"/>
            <a:ext cx="9414048" cy="54490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414" tIns="54707" rIns="109414" bIns="54707" numCol="1" rtlCol="0" anchor="t" anchorCtr="0" compatLnSpc="1">
            <a:prstTxWarp prst="textNoShape">
              <a:avLst/>
            </a:prstTxWarp>
            <a:noAutofit/>
          </a:bodyPr>
          <a:lstStyle>
            <a:defPPr>
              <a:defRPr lang="pt-BR"/>
            </a:defPPr>
            <a:lvl1pPr marL="0" algn="l" defTabSz="932424" rtl="0" eaLnBrk="1" latinLnBrk="0" hangingPunct="1">
              <a:defRPr sz="1800" kern="1200">
                <a:solidFill>
                  <a:schemeClr val="tx1"/>
                </a:solidFill>
                <a:latin typeface="+mn-lt"/>
                <a:ea typeface="+mn-ea"/>
                <a:cs typeface="+mn-cs"/>
              </a:defRPr>
            </a:lvl1pPr>
            <a:lvl2pPr marL="466212" algn="l" defTabSz="932424" rtl="0" eaLnBrk="1" latinLnBrk="0" hangingPunct="1">
              <a:defRPr sz="1800" kern="1200">
                <a:solidFill>
                  <a:schemeClr val="tx1"/>
                </a:solidFill>
                <a:latin typeface="+mn-lt"/>
                <a:ea typeface="+mn-ea"/>
                <a:cs typeface="+mn-cs"/>
              </a:defRPr>
            </a:lvl2pPr>
            <a:lvl3pPr marL="932424" algn="l" defTabSz="932424" rtl="0" eaLnBrk="1" latinLnBrk="0" hangingPunct="1">
              <a:defRPr sz="1800" kern="1200">
                <a:solidFill>
                  <a:schemeClr val="tx1"/>
                </a:solidFill>
                <a:latin typeface="+mn-lt"/>
                <a:ea typeface="+mn-ea"/>
                <a:cs typeface="+mn-cs"/>
              </a:defRPr>
            </a:lvl3pPr>
            <a:lvl4pPr marL="1398635" algn="l" defTabSz="932424" rtl="0" eaLnBrk="1" latinLnBrk="0" hangingPunct="1">
              <a:defRPr sz="1800" kern="1200">
                <a:solidFill>
                  <a:schemeClr val="tx1"/>
                </a:solidFill>
                <a:latin typeface="+mn-lt"/>
                <a:ea typeface="+mn-ea"/>
                <a:cs typeface="+mn-cs"/>
              </a:defRPr>
            </a:lvl4pPr>
            <a:lvl5pPr marL="1864847" algn="l" defTabSz="932424" rtl="0" eaLnBrk="1" latinLnBrk="0" hangingPunct="1">
              <a:defRPr sz="1800" kern="1200">
                <a:solidFill>
                  <a:schemeClr val="tx1"/>
                </a:solidFill>
                <a:latin typeface="+mn-lt"/>
                <a:ea typeface="+mn-ea"/>
                <a:cs typeface="+mn-cs"/>
              </a:defRPr>
            </a:lvl5pPr>
            <a:lvl6pPr marL="2331058" algn="l" defTabSz="932424" rtl="0" eaLnBrk="1" latinLnBrk="0" hangingPunct="1">
              <a:defRPr sz="1800" kern="1200">
                <a:solidFill>
                  <a:schemeClr val="tx1"/>
                </a:solidFill>
                <a:latin typeface="+mn-lt"/>
                <a:ea typeface="+mn-ea"/>
                <a:cs typeface="+mn-cs"/>
              </a:defRPr>
            </a:lvl6pPr>
            <a:lvl7pPr marL="2797270" algn="l" defTabSz="932424" rtl="0" eaLnBrk="1" latinLnBrk="0" hangingPunct="1">
              <a:defRPr sz="1800" kern="1200">
                <a:solidFill>
                  <a:schemeClr val="tx1"/>
                </a:solidFill>
                <a:latin typeface="+mn-lt"/>
                <a:ea typeface="+mn-ea"/>
                <a:cs typeface="+mn-cs"/>
              </a:defRPr>
            </a:lvl7pPr>
            <a:lvl8pPr marL="3263482" algn="l" defTabSz="932424" rtl="0" eaLnBrk="1" latinLnBrk="0" hangingPunct="1">
              <a:defRPr sz="1800" kern="1200">
                <a:solidFill>
                  <a:schemeClr val="tx1"/>
                </a:solidFill>
                <a:latin typeface="+mn-lt"/>
                <a:ea typeface="+mn-ea"/>
                <a:cs typeface="+mn-cs"/>
              </a:defRPr>
            </a:lvl8pPr>
            <a:lvl9pPr marL="3729695" algn="l" defTabSz="932424" rtl="0" eaLnBrk="1" latinLnBrk="0" hangingPunct="1">
              <a:defRPr sz="1800" kern="1200">
                <a:solidFill>
                  <a:schemeClr val="tx1"/>
                </a:solidFill>
                <a:latin typeface="+mn-lt"/>
                <a:ea typeface="+mn-ea"/>
                <a:cs typeface="+mn-cs"/>
              </a:defRPr>
            </a:lvl9pPr>
          </a:lstStyle>
          <a:p>
            <a:pPr algn="l"/>
            <a:r>
              <a:rPr lang="pt-BR" sz="3200" b="1" dirty="0" smtClean="0">
                <a:solidFill>
                  <a:schemeClr val="accent1">
                    <a:lumMod val="75000"/>
                  </a:schemeClr>
                </a:solidFill>
                <a:latin typeface="Calibri" pitchFamily="34" charset="0"/>
                <a:cs typeface="Calibri" pitchFamily="34" charset="0"/>
              </a:rPr>
              <a:t>Conceito</a:t>
            </a:r>
            <a:r>
              <a:rPr lang="pt-BR" sz="3200" b="1" dirty="0" smtClean="0">
                <a:solidFill>
                  <a:schemeClr val="accent1">
                    <a:lumMod val="75000"/>
                  </a:schemeClr>
                </a:solidFill>
                <a:latin typeface="Calibri" pitchFamily="34" charset="0"/>
                <a:cs typeface="Calibri" pitchFamily="34" charset="0"/>
              </a:rPr>
              <a:t> – Design </a:t>
            </a:r>
            <a:r>
              <a:rPr lang="pt-BR" sz="3200" b="1" dirty="0" err="1" smtClean="0">
                <a:solidFill>
                  <a:schemeClr val="accent1">
                    <a:lumMod val="75000"/>
                  </a:schemeClr>
                </a:solidFill>
                <a:latin typeface="Calibri" pitchFamily="34" charset="0"/>
                <a:cs typeface="Calibri" pitchFamily="34" charset="0"/>
              </a:rPr>
              <a:t>Patterns</a:t>
            </a:r>
            <a:endParaRPr lang="pt-BR" sz="2000" b="1" dirty="0">
              <a:latin typeface="Calibri" pitchFamily="34" charset="0"/>
              <a:cs typeface="Calibri" pitchFamily="34" charset="0"/>
            </a:endParaRPr>
          </a:p>
          <a:p>
            <a:pPr algn="l"/>
            <a:endParaRPr lang="pt-BR" sz="3200" b="1" dirty="0">
              <a:latin typeface="Calibri" pitchFamily="34" charset="0"/>
              <a:cs typeface="Calibri" pitchFamily="34" charset="0"/>
            </a:endParaRPr>
          </a:p>
        </p:txBody>
      </p:sp>
    </p:spTree>
    <p:extLst>
      <p:ext uri="{BB962C8B-B14F-4D97-AF65-F5344CB8AC3E}">
        <p14:creationId xmlns:p14="http://schemas.microsoft.com/office/powerpoint/2010/main" val="1546487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519495" y="786458"/>
            <a:ext cx="9414048" cy="54490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414" tIns="54707" rIns="109414" bIns="54707" numCol="1" rtlCol="0" anchor="t" anchorCtr="0" compatLnSpc="1">
            <a:prstTxWarp prst="textNoShape">
              <a:avLst/>
            </a:prstTxWarp>
            <a:noAutofit/>
          </a:bodyPr>
          <a:lstStyle>
            <a:defPPr>
              <a:defRPr lang="pt-BR"/>
            </a:defPPr>
            <a:lvl1pPr marL="0" algn="l" defTabSz="932424" rtl="0" eaLnBrk="1" latinLnBrk="0" hangingPunct="1">
              <a:defRPr sz="1800" kern="1200">
                <a:solidFill>
                  <a:schemeClr val="tx1"/>
                </a:solidFill>
                <a:latin typeface="+mn-lt"/>
                <a:ea typeface="+mn-ea"/>
                <a:cs typeface="+mn-cs"/>
              </a:defRPr>
            </a:lvl1pPr>
            <a:lvl2pPr marL="466212" algn="l" defTabSz="932424" rtl="0" eaLnBrk="1" latinLnBrk="0" hangingPunct="1">
              <a:defRPr sz="1800" kern="1200">
                <a:solidFill>
                  <a:schemeClr val="tx1"/>
                </a:solidFill>
                <a:latin typeface="+mn-lt"/>
                <a:ea typeface="+mn-ea"/>
                <a:cs typeface="+mn-cs"/>
              </a:defRPr>
            </a:lvl2pPr>
            <a:lvl3pPr marL="932424" algn="l" defTabSz="932424" rtl="0" eaLnBrk="1" latinLnBrk="0" hangingPunct="1">
              <a:defRPr sz="1800" kern="1200">
                <a:solidFill>
                  <a:schemeClr val="tx1"/>
                </a:solidFill>
                <a:latin typeface="+mn-lt"/>
                <a:ea typeface="+mn-ea"/>
                <a:cs typeface="+mn-cs"/>
              </a:defRPr>
            </a:lvl3pPr>
            <a:lvl4pPr marL="1398635" algn="l" defTabSz="932424" rtl="0" eaLnBrk="1" latinLnBrk="0" hangingPunct="1">
              <a:defRPr sz="1800" kern="1200">
                <a:solidFill>
                  <a:schemeClr val="tx1"/>
                </a:solidFill>
                <a:latin typeface="+mn-lt"/>
                <a:ea typeface="+mn-ea"/>
                <a:cs typeface="+mn-cs"/>
              </a:defRPr>
            </a:lvl4pPr>
            <a:lvl5pPr marL="1864847" algn="l" defTabSz="932424" rtl="0" eaLnBrk="1" latinLnBrk="0" hangingPunct="1">
              <a:defRPr sz="1800" kern="1200">
                <a:solidFill>
                  <a:schemeClr val="tx1"/>
                </a:solidFill>
                <a:latin typeface="+mn-lt"/>
                <a:ea typeface="+mn-ea"/>
                <a:cs typeface="+mn-cs"/>
              </a:defRPr>
            </a:lvl5pPr>
            <a:lvl6pPr marL="2331058" algn="l" defTabSz="932424" rtl="0" eaLnBrk="1" latinLnBrk="0" hangingPunct="1">
              <a:defRPr sz="1800" kern="1200">
                <a:solidFill>
                  <a:schemeClr val="tx1"/>
                </a:solidFill>
                <a:latin typeface="+mn-lt"/>
                <a:ea typeface="+mn-ea"/>
                <a:cs typeface="+mn-cs"/>
              </a:defRPr>
            </a:lvl6pPr>
            <a:lvl7pPr marL="2797270" algn="l" defTabSz="932424" rtl="0" eaLnBrk="1" latinLnBrk="0" hangingPunct="1">
              <a:defRPr sz="1800" kern="1200">
                <a:solidFill>
                  <a:schemeClr val="tx1"/>
                </a:solidFill>
                <a:latin typeface="+mn-lt"/>
                <a:ea typeface="+mn-ea"/>
                <a:cs typeface="+mn-cs"/>
              </a:defRPr>
            </a:lvl7pPr>
            <a:lvl8pPr marL="3263482" algn="l" defTabSz="932424" rtl="0" eaLnBrk="1" latinLnBrk="0" hangingPunct="1">
              <a:defRPr sz="1800" kern="1200">
                <a:solidFill>
                  <a:schemeClr val="tx1"/>
                </a:solidFill>
                <a:latin typeface="+mn-lt"/>
                <a:ea typeface="+mn-ea"/>
                <a:cs typeface="+mn-cs"/>
              </a:defRPr>
            </a:lvl8pPr>
            <a:lvl9pPr marL="3729695" algn="l" defTabSz="932424" rtl="0" eaLnBrk="1" latinLnBrk="0" hangingPunct="1">
              <a:defRPr sz="1800" kern="1200">
                <a:solidFill>
                  <a:schemeClr val="tx1"/>
                </a:solidFill>
                <a:latin typeface="+mn-lt"/>
                <a:ea typeface="+mn-ea"/>
                <a:cs typeface="+mn-cs"/>
              </a:defRPr>
            </a:lvl9pPr>
          </a:lstStyle>
          <a:p>
            <a:pPr algn="l"/>
            <a:r>
              <a:rPr lang="pt-BR" sz="3200" b="1" dirty="0" smtClean="0">
                <a:solidFill>
                  <a:schemeClr val="accent1">
                    <a:lumMod val="75000"/>
                  </a:schemeClr>
                </a:solidFill>
                <a:latin typeface="Calibri" pitchFamily="34" charset="0"/>
                <a:cs typeface="Calibri" pitchFamily="34" charset="0"/>
              </a:rPr>
              <a:t>Padrões</a:t>
            </a:r>
            <a:r>
              <a:rPr lang="pt-BR" sz="3200" b="1" dirty="0" smtClean="0">
                <a:solidFill>
                  <a:schemeClr val="accent1">
                    <a:lumMod val="75000"/>
                  </a:schemeClr>
                </a:solidFill>
                <a:latin typeface="Calibri" pitchFamily="34" charset="0"/>
                <a:cs typeface="Calibri" pitchFamily="34" charset="0"/>
              </a:rPr>
              <a:t>– Design </a:t>
            </a:r>
            <a:r>
              <a:rPr lang="pt-BR" sz="3200" b="1" dirty="0" err="1" smtClean="0">
                <a:solidFill>
                  <a:schemeClr val="accent1">
                    <a:lumMod val="75000"/>
                  </a:schemeClr>
                </a:solidFill>
                <a:latin typeface="Calibri" pitchFamily="34" charset="0"/>
                <a:cs typeface="Calibri" pitchFamily="34" charset="0"/>
              </a:rPr>
              <a:t>Patterns</a:t>
            </a:r>
            <a:endParaRPr lang="pt-BR" sz="2000" b="1" dirty="0">
              <a:latin typeface="Calibri" pitchFamily="34" charset="0"/>
              <a:cs typeface="Calibri" pitchFamily="34" charset="0"/>
            </a:endParaRPr>
          </a:p>
          <a:p>
            <a:pPr algn="l"/>
            <a:endParaRPr lang="pt-BR" sz="3200" b="1" dirty="0">
              <a:latin typeface="Calibri" pitchFamily="34" charset="0"/>
              <a:cs typeface="Calibri" pitchFamily="34" charset="0"/>
            </a:endParaRPr>
          </a:p>
        </p:txBody>
      </p:sp>
      <p:pic>
        <p:nvPicPr>
          <p:cNvPr id="2050" name="Picture 2" descr="C:\Users\Aluno\Downloads\GoF_full_mediu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576" y="1996193"/>
            <a:ext cx="7704856" cy="4910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023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r>
              <a:rPr lang="pt-BR" dirty="0" smtClean="0"/>
              <a:t>Padrões </a:t>
            </a:r>
            <a:r>
              <a:rPr lang="pt-BR" dirty="0" err="1" smtClean="0"/>
              <a:t>Criacionais</a:t>
            </a:r>
            <a:r>
              <a:rPr lang="pt-BR" dirty="0" smtClean="0"/>
              <a:t>:</a:t>
            </a:r>
          </a:p>
          <a:p>
            <a:pPr lvl="1"/>
            <a:r>
              <a:rPr lang="pt-BR" dirty="0" smtClean="0"/>
              <a:t>Classes ou métodos construtores</a:t>
            </a:r>
          </a:p>
          <a:p>
            <a:pPr lvl="1">
              <a:buFont typeface="Arial" panose="020B0604020202020204" pitchFamily="34" charset="0"/>
              <a:buChar char="•"/>
            </a:pPr>
            <a:r>
              <a:rPr lang="pt-BR" dirty="0" err="1" smtClean="0"/>
              <a:t>Patterns</a:t>
            </a:r>
            <a:r>
              <a:rPr lang="pt-BR" dirty="0" smtClean="0"/>
              <a:t>:</a:t>
            </a:r>
            <a:r>
              <a:rPr lang="pt-BR" dirty="0"/>
              <a:t> </a:t>
            </a:r>
            <a:endParaRPr lang="pt-BR" dirty="0" smtClean="0"/>
          </a:p>
          <a:p>
            <a:pPr lvl="1">
              <a:buFontTx/>
              <a:buChar char="-"/>
            </a:pPr>
            <a:r>
              <a:rPr lang="pt-BR" dirty="0" err="1" smtClean="0"/>
              <a:t>Factory</a:t>
            </a:r>
            <a:r>
              <a:rPr lang="pt-BR" dirty="0" smtClean="0"/>
              <a:t> </a:t>
            </a:r>
            <a:r>
              <a:rPr lang="pt-BR" dirty="0" err="1" smtClean="0"/>
              <a:t>Method</a:t>
            </a:r>
            <a:r>
              <a:rPr lang="pt-BR" dirty="0" smtClean="0"/>
              <a:t>;</a:t>
            </a:r>
          </a:p>
          <a:p>
            <a:pPr lvl="1">
              <a:buFontTx/>
              <a:buChar char="-"/>
            </a:pPr>
            <a:r>
              <a:rPr lang="pt-BR" dirty="0" smtClean="0"/>
              <a:t>Abstract </a:t>
            </a:r>
            <a:r>
              <a:rPr lang="pt-BR" dirty="0" err="1" smtClean="0"/>
              <a:t>Factory</a:t>
            </a:r>
            <a:r>
              <a:rPr lang="pt-BR" dirty="0" smtClean="0"/>
              <a:t>;</a:t>
            </a:r>
          </a:p>
          <a:p>
            <a:pPr lvl="1">
              <a:buFontTx/>
              <a:buChar char="-"/>
            </a:pPr>
            <a:r>
              <a:rPr lang="pt-BR" dirty="0" err="1" smtClean="0"/>
              <a:t>Builder</a:t>
            </a:r>
            <a:r>
              <a:rPr lang="pt-BR" dirty="0" smtClean="0"/>
              <a:t>;</a:t>
            </a:r>
          </a:p>
          <a:p>
            <a:pPr lvl="1">
              <a:buFontTx/>
              <a:buChar char="-"/>
            </a:pPr>
            <a:r>
              <a:rPr lang="pt-BR" dirty="0" err="1" smtClean="0"/>
              <a:t>Prototype</a:t>
            </a:r>
            <a:r>
              <a:rPr lang="pt-BR" dirty="0" smtClean="0"/>
              <a:t>;</a:t>
            </a:r>
          </a:p>
          <a:p>
            <a:pPr lvl="1">
              <a:buFontTx/>
              <a:buChar char="-"/>
            </a:pPr>
            <a:r>
              <a:rPr lang="pt-BR" dirty="0" err="1" smtClean="0"/>
              <a:t>Singleton</a:t>
            </a:r>
            <a:r>
              <a:rPr lang="pt-BR" dirty="0" smtClean="0"/>
              <a:t>;</a:t>
            </a:r>
          </a:p>
        </p:txBody>
      </p:sp>
      <p:sp>
        <p:nvSpPr>
          <p:cNvPr id="5" name="Rectangle 2"/>
          <p:cNvSpPr txBox="1">
            <a:spLocks noChangeArrowheads="1"/>
          </p:cNvSpPr>
          <p:nvPr/>
        </p:nvSpPr>
        <p:spPr bwMode="auto">
          <a:xfrm>
            <a:off x="519495" y="786458"/>
            <a:ext cx="9414048" cy="54490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414" tIns="54707" rIns="109414" bIns="54707" numCol="1" rtlCol="0" anchor="t" anchorCtr="0" compatLnSpc="1">
            <a:prstTxWarp prst="textNoShape">
              <a:avLst/>
            </a:prstTxWarp>
            <a:noAutofit/>
          </a:bodyPr>
          <a:lstStyle>
            <a:defPPr>
              <a:defRPr lang="pt-BR"/>
            </a:defPPr>
            <a:lvl1pPr marL="0" algn="l" defTabSz="932424" rtl="0" eaLnBrk="1" latinLnBrk="0" hangingPunct="1">
              <a:defRPr sz="1800" kern="1200">
                <a:solidFill>
                  <a:schemeClr val="tx1"/>
                </a:solidFill>
                <a:latin typeface="+mn-lt"/>
                <a:ea typeface="+mn-ea"/>
                <a:cs typeface="+mn-cs"/>
              </a:defRPr>
            </a:lvl1pPr>
            <a:lvl2pPr marL="466212" algn="l" defTabSz="932424" rtl="0" eaLnBrk="1" latinLnBrk="0" hangingPunct="1">
              <a:defRPr sz="1800" kern="1200">
                <a:solidFill>
                  <a:schemeClr val="tx1"/>
                </a:solidFill>
                <a:latin typeface="+mn-lt"/>
                <a:ea typeface="+mn-ea"/>
                <a:cs typeface="+mn-cs"/>
              </a:defRPr>
            </a:lvl2pPr>
            <a:lvl3pPr marL="932424" algn="l" defTabSz="932424" rtl="0" eaLnBrk="1" latinLnBrk="0" hangingPunct="1">
              <a:defRPr sz="1800" kern="1200">
                <a:solidFill>
                  <a:schemeClr val="tx1"/>
                </a:solidFill>
                <a:latin typeface="+mn-lt"/>
                <a:ea typeface="+mn-ea"/>
                <a:cs typeface="+mn-cs"/>
              </a:defRPr>
            </a:lvl3pPr>
            <a:lvl4pPr marL="1398635" algn="l" defTabSz="932424" rtl="0" eaLnBrk="1" latinLnBrk="0" hangingPunct="1">
              <a:defRPr sz="1800" kern="1200">
                <a:solidFill>
                  <a:schemeClr val="tx1"/>
                </a:solidFill>
                <a:latin typeface="+mn-lt"/>
                <a:ea typeface="+mn-ea"/>
                <a:cs typeface="+mn-cs"/>
              </a:defRPr>
            </a:lvl4pPr>
            <a:lvl5pPr marL="1864847" algn="l" defTabSz="932424" rtl="0" eaLnBrk="1" latinLnBrk="0" hangingPunct="1">
              <a:defRPr sz="1800" kern="1200">
                <a:solidFill>
                  <a:schemeClr val="tx1"/>
                </a:solidFill>
                <a:latin typeface="+mn-lt"/>
                <a:ea typeface="+mn-ea"/>
                <a:cs typeface="+mn-cs"/>
              </a:defRPr>
            </a:lvl5pPr>
            <a:lvl6pPr marL="2331058" algn="l" defTabSz="932424" rtl="0" eaLnBrk="1" latinLnBrk="0" hangingPunct="1">
              <a:defRPr sz="1800" kern="1200">
                <a:solidFill>
                  <a:schemeClr val="tx1"/>
                </a:solidFill>
                <a:latin typeface="+mn-lt"/>
                <a:ea typeface="+mn-ea"/>
                <a:cs typeface="+mn-cs"/>
              </a:defRPr>
            </a:lvl6pPr>
            <a:lvl7pPr marL="2797270" algn="l" defTabSz="932424" rtl="0" eaLnBrk="1" latinLnBrk="0" hangingPunct="1">
              <a:defRPr sz="1800" kern="1200">
                <a:solidFill>
                  <a:schemeClr val="tx1"/>
                </a:solidFill>
                <a:latin typeface="+mn-lt"/>
                <a:ea typeface="+mn-ea"/>
                <a:cs typeface="+mn-cs"/>
              </a:defRPr>
            </a:lvl7pPr>
            <a:lvl8pPr marL="3263482" algn="l" defTabSz="932424" rtl="0" eaLnBrk="1" latinLnBrk="0" hangingPunct="1">
              <a:defRPr sz="1800" kern="1200">
                <a:solidFill>
                  <a:schemeClr val="tx1"/>
                </a:solidFill>
                <a:latin typeface="+mn-lt"/>
                <a:ea typeface="+mn-ea"/>
                <a:cs typeface="+mn-cs"/>
              </a:defRPr>
            </a:lvl8pPr>
            <a:lvl9pPr marL="3729695" algn="l" defTabSz="932424" rtl="0" eaLnBrk="1" latinLnBrk="0" hangingPunct="1">
              <a:defRPr sz="1800" kern="1200">
                <a:solidFill>
                  <a:schemeClr val="tx1"/>
                </a:solidFill>
                <a:latin typeface="+mn-lt"/>
                <a:ea typeface="+mn-ea"/>
                <a:cs typeface="+mn-cs"/>
              </a:defRPr>
            </a:lvl9pPr>
          </a:lstStyle>
          <a:p>
            <a:pPr algn="l"/>
            <a:r>
              <a:rPr lang="pt-BR" sz="3200" b="1" dirty="0" smtClean="0">
                <a:solidFill>
                  <a:schemeClr val="accent1">
                    <a:lumMod val="75000"/>
                  </a:schemeClr>
                </a:solidFill>
                <a:latin typeface="Calibri" pitchFamily="34" charset="0"/>
                <a:cs typeface="Calibri" pitchFamily="34" charset="0"/>
              </a:rPr>
              <a:t>Padrões </a:t>
            </a:r>
            <a:r>
              <a:rPr lang="pt-BR" sz="3200" b="1" dirty="0" err="1" smtClean="0">
                <a:solidFill>
                  <a:schemeClr val="accent1">
                    <a:lumMod val="75000"/>
                  </a:schemeClr>
                </a:solidFill>
                <a:latin typeface="Calibri" pitchFamily="34" charset="0"/>
                <a:cs typeface="Calibri" pitchFamily="34" charset="0"/>
              </a:rPr>
              <a:t>GoF</a:t>
            </a:r>
            <a:r>
              <a:rPr lang="pt-BR" sz="3200" b="1" dirty="0" smtClean="0">
                <a:solidFill>
                  <a:schemeClr val="accent1">
                    <a:lumMod val="75000"/>
                  </a:schemeClr>
                </a:solidFill>
                <a:latin typeface="Calibri" pitchFamily="34" charset="0"/>
                <a:cs typeface="Calibri" pitchFamily="34" charset="0"/>
              </a:rPr>
              <a:t> (divisão dos Padrões)</a:t>
            </a:r>
            <a:r>
              <a:rPr lang="pt-BR" sz="3200" b="1" dirty="0" smtClean="0">
                <a:solidFill>
                  <a:schemeClr val="accent1">
                    <a:lumMod val="75000"/>
                  </a:schemeClr>
                </a:solidFill>
                <a:latin typeface="Calibri" pitchFamily="34" charset="0"/>
                <a:cs typeface="Calibri" pitchFamily="34" charset="0"/>
              </a:rPr>
              <a:t>– Design </a:t>
            </a:r>
            <a:r>
              <a:rPr lang="pt-BR" sz="3200" b="1" dirty="0" err="1" smtClean="0">
                <a:solidFill>
                  <a:schemeClr val="accent1">
                    <a:lumMod val="75000"/>
                  </a:schemeClr>
                </a:solidFill>
                <a:latin typeface="Calibri" pitchFamily="34" charset="0"/>
                <a:cs typeface="Calibri" pitchFamily="34" charset="0"/>
              </a:rPr>
              <a:t>Patterns</a:t>
            </a:r>
            <a:endParaRPr lang="pt-BR" sz="2000" b="1" dirty="0">
              <a:latin typeface="Calibri" pitchFamily="34" charset="0"/>
              <a:cs typeface="Calibri" pitchFamily="34" charset="0"/>
            </a:endParaRPr>
          </a:p>
          <a:p>
            <a:pPr algn="l"/>
            <a:endParaRPr lang="pt-BR" sz="3200" b="1" dirty="0">
              <a:latin typeface="Calibri" pitchFamily="34" charset="0"/>
              <a:cs typeface="Calibri" pitchFamily="34" charset="0"/>
            </a:endParaRPr>
          </a:p>
        </p:txBody>
      </p:sp>
    </p:spTree>
    <p:extLst>
      <p:ext uri="{BB962C8B-B14F-4D97-AF65-F5344CB8AC3E}">
        <p14:creationId xmlns:p14="http://schemas.microsoft.com/office/powerpoint/2010/main" val="4192037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r>
              <a:rPr lang="pt-BR" sz="2400" dirty="0" smtClean="0"/>
              <a:t>Objetivo:</a:t>
            </a:r>
          </a:p>
          <a:p>
            <a:pPr lvl="1"/>
            <a:r>
              <a:rPr lang="pt-BR" sz="2400" dirty="0" smtClean="0"/>
              <a:t>Define uma interface para criar objetos de forma a deixar subclasses decidirem qual classe ira instanciar;</a:t>
            </a:r>
          </a:p>
          <a:p>
            <a:pPr lvl="1">
              <a:buFont typeface="Arial" panose="020B0604020202020204" pitchFamily="34" charset="0"/>
              <a:buChar char="•"/>
            </a:pPr>
            <a:r>
              <a:rPr lang="pt-BR" sz="2400" dirty="0" smtClean="0"/>
              <a:t>Quando usar:</a:t>
            </a:r>
          </a:p>
          <a:p>
            <a:pPr lvl="2">
              <a:buFontTx/>
              <a:buChar char="-"/>
            </a:pPr>
            <a:r>
              <a:rPr lang="pt-BR" dirty="0" smtClean="0"/>
              <a:t>Quando uma classe não pode antecipar a classe dos objetos que deve criar</a:t>
            </a:r>
          </a:p>
          <a:p>
            <a:pPr lvl="2">
              <a:buFontTx/>
              <a:buChar char="-"/>
            </a:pPr>
            <a:r>
              <a:rPr lang="pt-BR" dirty="0" smtClean="0"/>
              <a:t>Quando uma classe quer que suas subclasses especifiquem os objetos criados</a:t>
            </a:r>
          </a:p>
          <a:p>
            <a:pPr lvl="2"/>
            <a:r>
              <a:rPr lang="pt-BR" dirty="0" smtClean="0"/>
              <a:t>Consequência do uso:</a:t>
            </a:r>
          </a:p>
          <a:p>
            <a:pPr marL="914400" lvl="2" indent="0">
              <a:buNone/>
            </a:pPr>
            <a:r>
              <a:rPr lang="pt-BR" dirty="0" smtClean="0"/>
              <a:t>- Elimina a necessidade de colocar classes especificas da aplicação no código;</a:t>
            </a:r>
            <a:endParaRPr lang="pt-BR" dirty="0"/>
          </a:p>
        </p:txBody>
      </p:sp>
      <p:sp>
        <p:nvSpPr>
          <p:cNvPr id="4" name="Rectangle 2"/>
          <p:cNvSpPr txBox="1">
            <a:spLocks noChangeArrowheads="1"/>
          </p:cNvSpPr>
          <p:nvPr/>
        </p:nvSpPr>
        <p:spPr bwMode="auto">
          <a:xfrm>
            <a:off x="519495" y="786458"/>
            <a:ext cx="9414048" cy="54490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414" tIns="54707" rIns="109414" bIns="54707" numCol="1" rtlCol="0" anchor="t" anchorCtr="0" compatLnSpc="1">
            <a:prstTxWarp prst="textNoShape">
              <a:avLst/>
            </a:prstTxWarp>
            <a:noAutofit/>
          </a:bodyPr>
          <a:lstStyle>
            <a:defPPr>
              <a:defRPr lang="pt-BR"/>
            </a:defPPr>
            <a:lvl1pPr marL="0" algn="l" defTabSz="932424" rtl="0" eaLnBrk="1" latinLnBrk="0" hangingPunct="1">
              <a:defRPr sz="1800" kern="1200">
                <a:solidFill>
                  <a:schemeClr val="tx1"/>
                </a:solidFill>
                <a:latin typeface="+mn-lt"/>
                <a:ea typeface="+mn-ea"/>
                <a:cs typeface="+mn-cs"/>
              </a:defRPr>
            </a:lvl1pPr>
            <a:lvl2pPr marL="466212" algn="l" defTabSz="932424" rtl="0" eaLnBrk="1" latinLnBrk="0" hangingPunct="1">
              <a:defRPr sz="1800" kern="1200">
                <a:solidFill>
                  <a:schemeClr val="tx1"/>
                </a:solidFill>
                <a:latin typeface="+mn-lt"/>
                <a:ea typeface="+mn-ea"/>
                <a:cs typeface="+mn-cs"/>
              </a:defRPr>
            </a:lvl2pPr>
            <a:lvl3pPr marL="932424" algn="l" defTabSz="932424" rtl="0" eaLnBrk="1" latinLnBrk="0" hangingPunct="1">
              <a:defRPr sz="1800" kern="1200">
                <a:solidFill>
                  <a:schemeClr val="tx1"/>
                </a:solidFill>
                <a:latin typeface="+mn-lt"/>
                <a:ea typeface="+mn-ea"/>
                <a:cs typeface="+mn-cs"/>
              </a:defRPr>
            </a:lvl3pPr>
            <a:lvl4pPr marL="1398635" algn="l" defTabSz="932424" rtl="0" eaLnBrk="1" latinLnBrk="0" hangingPunct="1">
              <a:defRPr sz="1800" kern="1200">
                <a:solidFill>
                  <a:schemeClr val="tx1"/>
                </a:solidFill>
                <a:latin typeface="+mn-lt"/>
                <a:ea typeface="+mn-ea"/>
                <a:cs typeface="+mn-cs"/>
              </a:defRPr>
            </a:lvl4pPr>
            <a:lvl5pPr marL="1864847" algn="l" defTabSz="932424" rtl="0" eaLnBrk="1" latinLnBrk="0" hangingPunct="1">
              <a:defRPr sz="1800" kern="1200">
                <a:solidFill>
                  <a:schemeClr val="tx1"/>
                </a:solidFill>
                <a:latin typeface="+mn-lt"/>
                <a:ea typeface="+mn-ea"/>
                <a:cs typeface="+mn-cs"/>
              </a:defRPr>
            </a:lvl5pPr>
            <a:lvl6pPr marL="2331058" algn="l" defTabSz="932424" rtl="0" eaLnBrk="1" latinLnBrk="0" hangingPunct="1">
              <a:defRPr sz="1800" kern="1200">
                <a:solidFill>
                  <a:schemeClr val="tx1"/>
                </a:solidFill>
                <a:latin typeface="+mn-lt"/>
                <a:ea typeface="+mn-ea"/>
                <a:cs typeface="+mn-cs"/>
              </a:defRPr>
            </a:lvl6pPr>
            <a:lvl7pPr marL="2797270" algn="l" defTabSz="932424" rtl="0" eaLnBrk="1" latinLnBrk="0" hangingPunct="1">
              <a:defRPr sz="1800" kern="1200">
                <a:solidFill>
                  <a:schemeClr val="tx1"/>
                </a:solidFill>
                <a:latin typeface="+mn-lt"/>
                <a:ea typeface="+mn-ea"/>
                <a:cs typeface="+mn-cs"/>
              </a:defRPr>
            </a:lvl7pPr>
            <a:lvl8pPr marL="3263482" algn="l" defTabSz="932424" rtl="0" eaLnBrk="1" latinLnBrk="0" hangingPunct="1">
              <a:defRPr sz="1800" kern="1200">
                <a:solidFill>
                  <a:schemeClr val="tx1"/>
                </a:solidFill>
                <a:latin typeface="+mn-lt"/>
                <a:ea typeface="+mn-ea"/>
                <a:cs typeface="+mn-cs"/>
              </a:defRPr>
            </a:lvl8pPr>
            <a:lvl9pPr marL="3729695" algn="l" defTabSz="932424" rtl="0" eaLnBrk="1" latinLnBrk="0" hangingPunct="1">
              <a:defRPr sz="1800" kern="1200">
                <a:solidFill>
                  <a:schemeClr val="tx1"/>
                </a:solidFill>
                <a:latin typeface="+mn-lt"/>
                <a:ea typeface="+mn-ea"/>
                <a:cs typeface="+mn-cs"/>
              </a:defRPr>
            </a:lvl9pPr>
          </a:lstStyle>
          <a:p>
            <a:pPr algn="l"/>
            <a:r>
              <a:rPr lang="pt-BR" sz="3200" b="1" dirty="0" err="1" smtClean="0">
                <a:solidFill>
                  <a:schemeClr val="accent1">
                    <a:lumMod val="75000"/>
                  </a:schemeClr>
                </a:solidFill>
                <a:latin typeface="Calibri" pitchFamily="34" charset="0"/>
                <a:cs typeface="Calibri" pitchFamily="34" charset="0"/>
              </a:rPr>
              <a:t>Factory</a:t>
            </a:r>
            <a:r>
              <a:rPr lang="pt-BR" sz="3200" b="1" dirty="0" smtClean="0">
                <a:solidFill>
                  <a:schemeClr val="accent1">
                    <a:lumMod val="75000"/>
                  </a:schemeClr>
                </a:solidFill>
                <a:latin typeface="Calibri" pitchFamily="34" charset="0"/>
                <a:cs typeface="Calibri" pitchFamily="34" charset="0"/>
              </a:rPr>
              <a:t> </a:t>
            </a:r>
            <a:r>
              <a:rPr lang="pt-BR" sz="3200" b="1" dirty="0" err="1" smtClean="0">
                <a:solidFill>
                  <a:schemeClr val="accent1">
                    <a:lumMod val="75000"/>
                  </a:schemeClr>
                </a:solidFill>
                <a:latin typeface="Calibri" pitchFamily="34" charset="0"/>
                <a:cs typeface="Calibri" pitchFamily="34" charset="0"/>
              </a:rPr>
              <a:t>Method</a:t>
            </a:r>
            <a:r>
              <a:rPr lang="pt-BR" sz="3200" b="1" dirty="0" smtClean="0">
                <a:solidFill>
                  <a:schemeClr val="accent1">
                    <a:lumMod val="75000"/>
                  </a:schemeClr>
                </a:solidFill>
                <a:latin typeface="Calibri" pitchFamily="34" charset="0"/>
                <a:cs typeface="Calibri" pitchFamily="34" charset="0"/>
              </a:rPr>
              <a:t> -  </a:t>
            </a:r>
            <a:r>
              <a:rPr lang="pt-BR" sz="3200" b="1" dirty="0" smtClean="0">
                <a:solidFill>
                  <a:schemeClr val="accent1">
                    <a:lumMod val="75000"/>
                  </a:schemeClr>
                </a:solidFill>
                <a:latin typeface="Calibri" pitchFamily="34" charset="0"/>
                <a:cs typeface="Calibri" pitchFamily="34" charset="0"/>
              </a:rPr>
              <a:t>Design </a:t>
            </a:r>
            <a:r>
              <a:rPr lang="pt-BR" sz="3200" b="1" dirty="0" err="1" smtClean="0">
                <a:solidFill>
                  <a:schemeClr val="accent1">
                    <a:lumMod val="75000"/>
                  </a:schemeClr>
                </a:solidFill>
                <a:latin typeface="Calibri" pitchFamily="34" charset="0"/>
                <a:cs typeface="Calibri" pitchFamily="34" charset="0"/>
              </a:rPr>
              <a:t>Patterns</a:t>
            </a:r>
            <a:endParaRPr lang="pt-BR" sz="2000" b="1" dirty="0">
              <a:latin typeface="Calibri" pitchFamily="34" charset="0"/>
              <a:cs typeface="Calibri" pitchFamily="34" charset="0"/>
            </a:endParaRPr>
          </a:p>
          <a:p>
            <a:pPr algn="l"/>
            <a:endParaRPr lang="pt-BR" sz="3200" b="1" dirty="0">
              <a:latin typeface="Calibri" pitchFamily="34" charset="0"/>
              <a:cs typeface="Calibri" pitchFamily="34" charset="0"/>
            </a:endParaRPr>
          </a:p>
        </p:txBody>
      </p:sp>
    </p:spTree>
    <p:extLst>
      <p:ext uri="{BB962C8B-B14F-4D97-AF65-F5344CB8AC3E}">
        <p14:creationId xmlns:p14="http://schemas.microsoft.com/office/powerpoint/2010/main" val="2986911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r>
              <a:rPr lang="pt-BR" sz="2400" dirty="0"/>
              <a:t>Objetivo:</a:t>
            </a:r>
          </a:p>
          <a:p>
            <a:pPr lvl="1"/>
            <a:r>
              <a:rPr lang="pt-BR" sz="2400" dirty="0" smtClean="0"/>
              <a:t>Fornece uma solução para a criação de objetos complexos, com a definição de uma classe responsável pelo processo da criação.</a:t>
            </a:r>
            <a:endParaRPr lang="pt-BR" sz="2400" dirty="0"/>
          </a:p>
          <a:p>
            <a:pPr lvl="1">
              <a:buFont typeface="Arial" panose="020B0604020202020204" pitchFamily="34" charset="0"/>
              <a:buChar char="•"/>
            </a:pPr>
            <a:r>
              <a:rPr lang="pt-BR" sz="2400" dirty="0"/>
              <a:t>Quando usar:</a:t>
            </a:r>
          </a:p>
          <a:p>
            <a:pPr lvl="2">
              <a:buFontTx/>
              <a:buChar char="-"/>
            </a:pPr>
            <a:r>
              <a:rPr lang="pt-BR" dirty="0" smtClean="0"/>
              <a:t>Pode ser usado para criar o objeto que assina um arquivo </a:t>
            </a:r>
          </a:p>
          <a:p>
            <a:pPr lvl="2"/>
            <a:r>
              <a:rPr lang="pt-BR" dirty="0" smtClean="0"/>
              <a:t>Consequência </a:t>
            </a:r>
            <a:r>
              <a:rPr lang="pt-BR" dirty="0"/>
              <a:t>do uso:</a:t>
            </a:r>
          </a:p>
          <a:p>
            <a:pPr marL="914400" lvl="2" indent="0">
              <a:buNone/>
            </a:pPr>
            <a:r>
              <a:rPr lang="pt-BR" dirty="0"/>
              <a:t>- Elimina a necessidade de colocar classes especificas da aplicação no código;</a:t>
            </a:r>
          </a:p>
          <a:p>
            <a:endParaRPr lang="pt-BR" dirty="0"/>
          </a:p>
        </p:txBody>
      </p:sp>
      <p:sp>
        <p:nvSpPr>
          <p:cNvPr id="4" name="Rectangle 2"/>
          <p:cNvSpPr txBox="1">
            <a:spLocks noChangeArrowheads="1"/>
          </p:cNvSpPr>
          <p:nvPr/>
        </p:nvSpPr>
        <p:spPr bwMode="auto">
          <a:xfrm>
            <a:off x="519495" y="786458"/>
            <a:ext cx="9414048" cy="54490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414" tIns="54707" rIns="109414" bIns="54707" numCol="1" rtlCol="0" anchor="t" anchorCtr="0" compatLnSpc="1">
            <a:prstTxWarp prst="textNoShape">
              <a:avLst/>
            </a:prstTxWarp>
            <a:noAutofit/>
          </a:bodyPr>
          <a:lstStyle>
            <a:defPPr>
              <a:defRPr lang="pt-BR"/>
            </a:defPPr>
            <a:lvl1pPr marL="0" algn="l" defTabSz="932424" rtl="0" eaLnBrk="1" latinLnBrk="0" hangingPunct="1">
              <a:defRPr sz="1800" kern="1200">
                <a:solidFill>
                  <a:schemeClr val="tx1"/>
                </a:solidFill>
                <a:latin typeface="+mn-lt"/>
                <a:ea typeface="+mn-ea"/>
                <a:cs typeface="+mn-cs"/>
              </a:defRPr>
            </a:lvl1pPr>
            <a:lvl2pPr marL="466212" algn="l" defTabSz="932424" rtl="0" eaLnBrk="1" latinLnBrk="0" hangingPunct="1">
              <a:defRPr sz="1800" kern="1200">
                <a:solidFill>
                  <a:schemeClr val="tx1"/>
                </a:solidFill>
                <a:latin typeface="+mn-lt"/>
                <a:ea typeface="+mn-ea"/>
                <a:cs typeface="+mn-cs"/>
              </a:defRPr>
            </a:lvl2pPr>
            <a:lvl3pPr marL="932424" algn="l" defTabSz="932424" rtl="0" eaLnBrk="1" latinLnBrk="0" hangingPunct="1">
              <a:defRPr sz="1800" kern="1200">
                <a:solidFill>
                  <a:schemeClr val="tx1"/>
                </a:solidFill>
                <a:latin typeface="+mn-lt"/>
                <a:ea typeface="+mn-ea"/>
                <a:cs typeface="+mn-cs"/>
              </a:defRPr>
            </a:lvl3pPr>
            <a:lvl4pPr marL="1398635" algn="l" defTabSz="932424" rtl="0" eaLnBrk="1" latinLnBrk="0" hangingPunct="1">
              <a:defRPr sz="1800" kern="1200">
                <a:solidFill>
                  <a:schemeClr val="tx1"/>
                </a:solidFill>
                <a:latin typeface="+mn-lt"/>
                <a:ea typeface="+mn-ea"/>
                <a:cs typeface="+mn-cs"/>
              </a:defRPr>
            </a:lvl4pPr>
            <a:lvl5pPr marL="1864847" algn="l" defTabSz="932424" rtl="0" eaLnBrk="1" latinLnBrk="0" hangingPunct="1">
              <a:defRPr sz="1800" kern="1200">
                <a:solidFill>
                  <a:schemeClr val="tx1"/>
                </a:solidFill>
                <a:latin typeface="+mn-lt"/>
                <a:ea typeface="+mn-ea"/>
                <a:cs typeface="+mn-cs"/>
              </a:defRPr>
            </a:lvl5pPr>
            <a:lvl6pPr marL="2331058" algn="l" defTabSz="932424" rtl="0" eaLnBrk="1" latinLnBrk="0" hangingPunct="1">
              <a:defRPr sz="1800" kern="1200">
                <a:solidFill>
                  <a:schemeClr val="tx1"/>
                </a:solidFill>
                <a:latin typeface="+mn-lt"/>
                <a:ea typeface="+mn-ea"/>
                <a:cs typeface="+mn-cs"/>
              </a:defRPr>
            </a:lvl6pPr>
            <a:lvl7pPr marL="2797270" algn="l" defTabSz="932424" rtl="0" eaLnBrk="1" latinLnBrk="0" hangingPunct="1">
              <a:defRPr sz="1800" kern="1200">
                <a:solidFill>
                  <a:schemeClr val="tx1"/>
                </a:solidFill>
                <a:latin typeface="+mn-lt"/>
                <a:ea typeface="+mn-ea"/>
                <a:cs typeface="+mn-cs"/>
              </a:defRPr>
            </a:lvl7pPr>
            <a:lvl8pPr marL="3263482" algn="l" defTabSz="932424" rtl="0" eaLnBrk="1" latinLnBrk="0" hangingPunct="1">
              <a:defRPr sz="1800" kern="1200">
                <a:solidFill>
                  <a:schemeClr val="tx1"/>
                </a:solidFill>
                <a:latin typeface="+mn-lt"/>
                <a:ea typeface="+mn-ea"/>
                <a:cs typeface="+mn-cs"/>
              </a:defRPr>
            </a:lvl8pPr>
            <a:lvl9pPr marL="3729695" algn="l" defTabSz="932424" rtl="0" eaLnBrk="1" latinLnBrk="0" hangingPunct="1">
              <a:defRPr sz="1800" kern="1200">
                <a:solidFill>
                  <a:schemeClr val="tx1"/>
                </a:solidFill>
                <a:latin typeface="+mn-lt"/>
                <a:ea typeface="+mn-ea"/>
                <a:cs typeface="+mn-cs"/>
              </a:defRPr>
            </a:lvl9pPr>
          </a:lstStyle>
          <a:p>
            <a:pPr algn="l"/>
            <a:r>
              <a:rPr lang="pt-BR" sz="3200" b="1" smtClean="0">
                <a:solidFill>
                  <a:schemeClr val="accent1">
                    <a:lumMod val="75000"/>
                  </a:schemeClr>
                </a:solidFill>
                <a:latin typeface="Calibri" pitchFamily="34" charset="0"/>
                <a:cs typeface="Calibri" pitchFamily="34" charset="0"/>
              </a:rPr>
              <a:t>Builder</a:t>
            </a:r>
            <a:r>
              <a:rPr lang="pt-BR" sz="3200" b="1" dirty="0" smtClean="0">
                <a:solidFill>
                  <a:schemeClr val="accent1">
                    <a:lumMod val="75000"/>
                  </a:schemeClr>
                </a:solidFill>
                <a:latin typeface="Calibri" pitchFamily="34" charset="0"/>
                <a:cs typeface="Calibri" pitchFamily="34" charset="0"/>
              </a:rPr>
              <a:t>-  </a:t>
            </a:r>
            <a:r>
              <a:rPr lang="pt-BR" sz="3200" b="1" dirty="0" smtClean="0">
                <a:solidFill>
                  <a:schemeClr val="accent1">
                    <a:lumMod val="75000"/>
                  </a:schemeClr>
                </a:solidFill>
                <a:latin typeface="Calibri" pitchFamily="34" charset="0"/>
                <a:cs typeface="Calibri" pitchFamily="34" charset="0"/>
              </a:rPr>
              <a:t>Design </a:t>
            </a:r>
            <a:r>
              <a:rPr lang="pt-BR" sz="3200" b="1" dirty="0" err="1" smtClean="0">
                <a:solidFill>
                  <a:schemeClr val="accent1">
                    <a:lumMod val="75000"/>
                  </a:schemeClr>
                </a:solidFill>
                <a:latin typeface="Calibri" pitchFamily="34" charset="0"/>
                <a:cs typeface="Calibri" pitchFamily="34" charset="0"/>
              </a:rPr>
              <a:t>Patterns</a:t>
            </a:r>
            <a:endParaRPr lang="pt-BR" sz="2000" b="1" dirty="0">
              <a:latin typeface="Calibri" pitchFamily="34" charset="0"/>
              <a:cs typeface="Calibri" pitchFamily="34" charset="0"/>
            </a:endParaRPr>
          </a:p>
          <a:p>
            <a:pPr algn="l"/>
            <a:endParaRPr lang="pt-BR" sz="3200" b="1" dirty="0">
              <a:latin typeface="Calibri" pitchFamily="34" charset="0"/>
              <a:cs typeface="Calibri" pitchFamily="34" charset="0"/>
            </a:endParaRPr>
          </a:p>
        </p:txBody>
      </p:sp>
    </p:spTree>
    <p:extLst>
      <p:ext uri="{BB962C8B-B14F-4D97-AF65-F5344CB8AC3E}">
        <p14:creationId xmlns:p14="http://schemas.microsoft.com/office/powerpoint/2010/main" val="2822460087"/>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TotalTime>
  <Words>402</Words>
  <Application>Microsoft Office PowerPoint</Application>
  <PresentationFormat>Personalizar</PresentationFormat>
  <Paragraphs>39</Paragraphs>
  <Slides>8</Slides>
  <Notes>2</Notes>
  <HiddenSlides>0</HiddenSlides>
  <MMClips>0</MMClips>
  <ScaleCrop>false</ScaleCrop>
  <HeadingPairs>
    <vt:vector size="4" baseType="variant">
      <vt:variant>
        <vt:lpstr>Tema</vt:lpstr>
      </vt:variant>
      <vt:variant>
        <vt:i4>2</vt:i4>
      </vt:variant>
      <vt:variant>
        <vt:lpstr>Títulos de slides</vt:lpstr>
      </vt:variant>
      <vt:variant>
        <vt:i4>8</vt:i4>
      </vt:variant>
    </vt:vector>
  </HeadingPairs>
  <TitlesOfParts>
    <vt:vector size="10" baseType="lpstr">
      <vt:lpstr>Tema do Office</vt:lpstr>
      <vt:lpstr>Personalizar design</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Bruno Malinverni Kubiak</dc:creator>
  <cp:lastModifiedBy>Aluno</cp:lastModifiedBy>
  <cp:revision>35</cp:revision>
  <dcterms:created xsi:type="dcterms:W3CDTF">2012-04-11T11:26:33Z</dcterms:created>
  <dcterms:modified xsi:type="dcterms:W3CDTF">2016-08-22T14:04:50Z</dcterms:modified>
</cp:coreProperties>
</file>