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F3E9-74E5-4173-B1F2-908C63FCA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773D6-38F4-402A-A1F5-3CF3F837D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6D470-F3EC-47FA-9727-340477DA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3D51-DB05-42E2-9F4D-90192E79248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DFB2F-E58D-46B6-B5BB-EAFCFD3E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AAD6B-1AAD-4DB9-97C0-594D47E3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B25E-5F42-4175-A1C2-53F73CAD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0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2746-293F-4CC1-B99A-D6916043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5AB0F-2B4A-4670-B968-DD2CB13BF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AB6FF-2215-49C3-ADFF-FB8DFEB5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3D51-DB05-42E2-9F4D-90192E79248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7CDA9-A4F0-4A24-A5A8-4A4CBBDC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CBBFC-E707-40F0-9472-1D14751C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B25E-5F42-4175-A1C2-53F73CAD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1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810E5-6C78-4387-BE5E-3A25DF9D6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A76F5-8CC7-41EC-A023-313D6B0F6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D9B1-1154-4AF9-AC46-1E331420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3D51-DB05-42E2-9F4D-90192E79248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BD3D2-8172-4033-B0FB-24571F06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1C34-CEB5-4E96-93B8-EF30DBE5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B25E-5F42-4175-A1C2-53F73CAD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9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A0EE-3F0C-4721-BBE6-D671C46E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CF30-B774-4CC8-9D28-AED48F5DB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D39D0-5E48-4114-8BA2-D01339C7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3D51-DB05-42E2-9F4D-90192E79248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F9B7B-4299-4E24-838F-8C3A370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F3302-B264-4CF3-80D3-340F6B33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B25E-5F42-4175-A1C2-53F73CAD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2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2B61-A2AB-4484-9A7C-14208C97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ACB78-F58B-4AF1-A7A2-A3FA9EB1D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DB7E1-839C-4890-BEA2-1CBB6CAA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3D51-DB05-42E2-9F4D-90192E79248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7133F-133E-4611-9362-D6EADEF6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AA998-8F80-40C0-93AC-2FE91686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B25E-5F42-4175-A1C2-53F73CAD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B32D-8AE3-43A8-80F3-51EEF4AE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3717-E19A-47B9-80C1-B6930FAFD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70E0-1126-49EA-9318-36CC6EADB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D57EB-9BED-4E90-B245-F5F21D40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3D51-DB05-42E2-9F4D-90192E79248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057A3-88FB-4275-8E2C-FC01381A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37776-5325-481A-85A9-C566E34A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B25E-5F42-4175-A1C2-53F73CAD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0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96FA-B89F-434F-830B-2F05235D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58249-BF61-4B81-BEBC-694C70C6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64C6F-3F71-4C3A-BE91-53CBACD1B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56437-F46D-42C0-B5B1-F9C6F1F36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62372-ECF4-4C8F-923B-A6A3AC04B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6236A-0D0C-49E1-9103-6B2518B7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3D51-DB05-42E2-9F4D-90192E79248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F0945-2218-4D45-9A65-0D758038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85BF-604D-46F6-8E9E-622062CA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B25E-5F42-4175-A1C2-53F73CAD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0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1895-1439-45D3-95EF-50411F0B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1B002-18E2-42B1-923A-5C1850D7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3D51-DB05-42E2-9F4D-90192E79248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3F888-74DD-49BD-96F6-9501AD1E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AA653-FA62-4704-AD4A-D55F0EEE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B25E-5F42-4175-A1C2-53F73CAD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7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65B51-7A95-42F0-9FF3-7A4F09A4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3D51-DB05-42E2-9F4D-90192E79248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F8EAF-D046-4703-BA2D-A7D8F03F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F157D-B364-4DD0-8CE7-C93C4586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B25E-5F42-4175-A1C2-53F73CAD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5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E40E-5509-47F9-A1B3-1FFD91F3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2DF2-888D-42EE-BFB1-76A85B3D0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E6317-0910-4301-9934-90FF901BD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5D042-D092-4B9B-A696-4496F606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3D51-DB05-42E2-9F4D-90192E79248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8170-0589-4D60-A6C8-6CD3CAD4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F8962-8F90-444A-A872-B60F1377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B25E-5F42-4175-A1C2-53F73CAD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0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B22D-35FD-4301-929A-DFB8DE51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8D5F7-EC1A-4FD9-873B-3B82CAD21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211DE-95E3-47FD-AF3E-BC3468FD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B94B2-E87B-49AF-897A-B8B75CE7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3D51-DB05-42E2-9F4D-90192E79248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2D2D1-46B2-47D7-B187-9B07C61A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DE02F-0EE6-4EDC-8E34-24983E65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B25E-5F42-4175-A1C2-53F73CAD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9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D0A9B-19B9-471A-9485-7137CB49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D9ECF-8826-4650-A256-243108181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EF07-25FC-4DFD-954A-73354E43E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73D51-DB05-42E2-9F4D-90192E79248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15D18-AEDB-415D-8EAE-5FDB608C6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28263-05C2-4578-81A9-996415FC5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BB25E-5F42-4175-A1C2-53F73CAD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9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F8D05-FEEC-423B-BD75-084E15F4E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BLOOD &amp; ORGANS DONATION SYSTEM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EA3A7-57D9-4025-90EB-3FEF22FF7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dirty="0"/>
              <a:t>GROUP-3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49D77-70FA-4141-9D21-D40BCAA1CB10}"/>
              </a:ext>
            </a:extLst>
          </p:cNvPr>
          <p:cNvSpPr txBox="1"/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S.M. TAWFIQ RASHID                                                                   20-43518-1                     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MOHAMMAD ADNAN ABEDIN                                                  18-38821-3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MD. TAFIQUZZAMAN                                                                   18-36743-1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MD. FERDOUS ALVI                                                                      19-41317-3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25310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DBABBAC-6EEC-4BD9-A088-C18EA294B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78" y="643467"/>
            <a:ext cx="882584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7693D88C-2026-48FA-AA55-B15CC2F06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84" y="643467"/>
            <a:ext cx="853803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0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39B76A24-71F8-470A-B53F-8E2CFE36B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35" y="643467"/>
            <a:ext cx="877333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0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1FD137-939A-4F5E-9D61-B2321B9EB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24" y="643467"/>
            <a:ext cx="877895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6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5A9CE6A-54FF-4FA4-AFFE-04C4B2C51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18" y="643467"/>
            <a:ext cx="8603963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7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2437F7-86D5-4EB8-BD3C-60FA2C8F4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70" y="643467"/>
            <a:ext cx="9564059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6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BLOOD &amp; ORGANS DONATION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&amp; ORGANS DONATION SYSTEM</dc:title>
  <dc:creator>Office365</dc:creator>
  <cp:lastModifiedBy>Office365</cp:lastModifiedBy>
  <cp:revision>2</cp:revision>
  <dcterms:created xsi:type="dcterms:W3CDTF">2022-02-20T03:58:08Z</dcterms:created>
  <dcterms:modified xsi:type="dcterms:W3CDTF">2022-02-20T04:11:04Z</dcterms:modified>
</cp:coreProperties>
</file>