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1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No- 03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3810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S.M. TAWFIQ RASHID                                                                   20-43518-1                          </a:t>
            </a:r>
          </a:p>
          <a:p>
            <a:r>
              <a:rPr lang="en-US" sz="2000" dirty="0" smtClean="0"/>
              <a:t>MOHAMMAD ADNAN ABEDIN                                                  18-38821-3</a:t>
            </a:r>
          </a:p>
          <a:p>
            <a:r>
              <a:rPr lang="en-US" sz="2000" dirty="0" smtClean="0"/>
              <a:t>MD. TAFIQUZZAMAN                                                                   18-36743-1</a:t>
            </a:r>
          </a:p>
          <a:p>
            <a:r>
              <a:rPr lang="en-US" sz="2000" dirty="0" smtClean="0"/>
              <a:t>MD. FERDOUS ALVI                                                                      19-41317-3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Project Name: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Blood/Organs </a:t>
            </a:r>
            <a:r>
              <a:rPr lang="en-US" sz="1800" dirty="0" smtClean="0"/>
              <a:t>donation  </a:t>
            </a:r>
            <a:r>
              <a:rPr lang="en-US" sz="1800" dirty="0" smtClean="0"/>
              <a:t>System.</a:t>
            </a:r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r>
              <a:rPr lang="en-US" sz="1800" dirty="0" smtClean="0"/>
              <a:t>: This is an application that helps people seek blood and organs in emergency situation.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Through this application we </a:t>
            </a:r>
            <a:r>
              <a:rPr lang="en-US" sz="1800" dirty="0" smtClean="0"/>
              <a:t>can donate blood and organs. Every new </a:t>
            </a:r>
            <a:r>
              <a:rPr lang="en-US" sz="1800" dirty="0" smtClean="0"/>
              <a:t>user must </a:t>
            </a:r>
            <a:r>
              <a:rPr lang="en-US" sz="1800" dirty="0" smtClean="0"/>
              <a:t>have to register by giving his/her information such as email, contract </a:t>
            </a:r>
            <a:r>
              <a:rPr lang="en-US" sz="1800" dirty="0" smtClean="0"/>
              <a:t> number etc.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smtClean="0"/>
              <a:t>Every user act as </a:t>
            </a:r>
            <a:r>
              <a:rPr lang="en-US" sz="1800" dirty="0" smtClean="0"/>
              <a:t>a donor </a:t>
            </a:r>
            <a:r>
              <a:rPr lang="en-US" sz="1800" dirty="0" smtClean="0"/>
              <a:t>or seeker. A d</a:t>
            </a:r>
            <a:r>
              <a:rPr lang="en-US" sz="1800" dirty="0" smtClean="0"/>
              <a:t>onor </a:t>
            </a:r>
            <a:r>
              <a:rPr lang="en-US" sz="1800" dirty="0" smtClean="0"/>
              <a:t>can </a:t>
            </a:r>
            <a:r>
              <a:rPr lang="en-US" sz="1800" dirty="0" smtClean="0"/>
              <a:t>search for </a:t>
            </a:r>
            <a:r>
              <a:rPr lang="en-US" sz="1800" dirty="0" smtClean="0"/>
              <a:t>his required organs or blood. If found he/she can contract with the donor.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Otherwise</a:t>
            </a:r>
            <a:r>
              <a:rPr lang="en-US" sz="1800" dirty="0" smtClean="0"/>
              <a:t>, he/she can make a request through a </a:t>
            </a:r>
            <a:r>
              <a:rPr lang="en-US" sz="1800" dirty="0" smtClean="0"/>
              <a:t>post . Then </a:t>
            </a:r>
            <a:r>
              <a:rPr lang="en-US" sz="1800" dirty="0" smtClean="0"/>
              <a:t>a notification will send to nearest donor by checking donor’s availability and medical constringes of donation.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Does the project have a clear target market or audience?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Yes , the project has a clear target market or audience.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process of </a:t>
            </a:r>
            <a:r>
              <a:rPr lang="en-US" sz="2000" dirty="0" smtClean="0">
                <a:solidFill>
                  <a:srgbClr val="FF0000"/>
                </a:solidFill>
              </a:rPr>
              <a:t>blood/organs</a:t>
            </a:r>
            <a:r>
              <a:rPr lang="en-US" sz="2000" dirty="0" smtClean="0"/>
              <a:t>  that is received from </a:t>
            </a:r>
            <a:r>
              <a:rPr lang="en-US" sz="2000" dirty="0" smtClean="0">
                <a:solidFill>
                  <a:srgbClr val="FF0000"/>
                </a:solidFill>
              </a:rPr>
              <a:t>blood/organs </a:t>
            </a:r>
            <a:r>
              <a:rPr lang="en-US" sz="2000" dirty="0" smtClean="0"/>
              <a:t>donation events needs a proper and systematic management .</a:t>
            </a:r>
          </a:p>
          <a:p>
            <a:endParaRPr lang="en-US" sz="2000" dirty="0" smtClean="0"/>
          </a:p>
          <a:p>
            <a:r>
              <a:rPr lang="en-US" sz="2000" dirty="0" smtClean="0"/>
              <a:t>This process must be handled with care and treated thoroughly as it is related to someone’s life.</a:t>
            </a:r>
          </a:p>
          <a:p>
            <a:endParaRPr lang="en-US" sz="2000" dirty="0" smtClean="0"/>
          </a:p>
          <a:p>
            <a:r>
              <a:rPr lang="en-US" sz="2000" dirty="0" smtClean="0"/>
              <a:t>This project will help both the seekers and donors of  </a:t>
            </a:r>
            <a:r>
              <a:rPr lang="en-US" sz="2000" dirty="0" smtClean="0">
                <a:solidFill>
                  <a:srgbClr val="FF0000"/>
                </a:solidFill>
              </a:rPr>
              <a:t>blood/organs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9200" cy="1524000"/>
          </a:xfrm>
        </p:spPr>
        <p:txBody>
          <a:bodyPr>
            <a:normAutofit fontScale="90000"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Does the team demonstrate a thorough understanding of the need, problem or opportunity, including evidence of research into the need, problem or opportunity?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We demonstrate </a:t>
            </a:r>
            <a:r>
              <a:rPr lang="en-US" sz="1800" dirty="0" smtClean="0"/>
              <a:t>a thorough understanding of the need, problem or opportunity, including evidence of research into the need, problem or </a:t>
            </a:r>
            <a:r>
              <a:rPr lang="en-US" sz="1800" dirty="0" smtClean="0"/>
              <a:t>opportunity.</a:t>
            </a:r>
          </a:p>
          <a:p>
            <a:endParaRPr lang="en-US" sz="1800" dirty="0" smtClean="0"/>
          </a:p>
          <a:p>
            <a:r>
              <a:rPr lang="en-US" sz="1800" dirty="0" smtClean="0"/>
              <a:t>The percentage of people donating  blood and organs is increasing  day by day.</a:t>
            </a:r>
          </a:p>
          <a:p>
            <a:endParaRPr lang="en-US" sz="1800" dirty="0" smtClean="0"/>
          </a:p>
          <a:p>
            <a:r>
              <a:rPr lang="en-US" sz="1800" dirty="0" smtClean="0"/>
              <a:t>Without proper  management  this  process is being complex everyday.</a:t>
            </a:r>
          </a:p>
          <a:p>
            <a:endParaRPr lang="en-US" sz="1800" dirty="0" smtClean="0"/>
          </a:p>
          <a:p>
            <a:r>
              <a:rPr lang="en-US" sz="1800" dirty="0" smtClean="0"/>
              <a:t>A proper system can ease this process which will help a lots of people.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0" dirty="0" smtClean="0"/>
              <a:t>Is the project’s purpose and basic functionality easily understood?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Purpose:   To make </a:t>
            </a:r>
            <a:r>
              <a:rPr lang="en-US" sz="2000" dirty="0" smtClean="0">
                <a:solidFill>
                  <a:srgbClr val="FF0000"/>
                </a:solidFill>
              </a:rPr>
              <a:t>blood /organs </a:t>
            </a:r>
            <a:r>
              <a:rPr lang="en-US" sz="2000" dirty="0" smtClean="0"/>
              <a:t>donation easier for all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This is an application that helps people seek blood and organs in emergency situation.</a:t>
            </a:r>
          </a:p>
          <a:p>
            <a:endParaRPr lang="en-US" sz="2000" dirty="0" smtClean="0"/>
          </a:p>
          <a:p>
            <a:r>
              <a:rPr lang="en-US" sz="2000" dirty="0" smtClean="0"/>
              <a:t>The purpose of the project and basic functionality  are easily understood throughout discussion among the group members.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65</TotalTime>
  <Words>355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Group No- 03 </vt:lpstr>
      <vt:lpstr>General description </vt:lpstr>
      <vt:lpstr>Does the project have a clear target market or audience?</vt:lpstr>
      <vt:lpstr>Does the team demonstrate a thorough understanding of the need, problem or opportunity, including evidence of research into the need, problem or opportunity? </vt:lpstr>
      <vt:lpstr>Is the project’s purpose and basic functionality easily understood?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details </dc:title>
  <dc:creator>MD. WADUD</dc:creator>
  <cp:lastModifiedBy>MD. WADUD</cp:lastModifiedBy>
  <cp:revision>15</cp:revision>
  <dcterms:created xsi:type="dcterms:W3CDTF">2006-08-16T00:00:00Z</dcterms:created>
  <dcterms:modified xsi:type="dcterms:W3CDTF">2022-02-05T06:25:09Z</dcterms:modified>
</cp:coreProperties>
</file>