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11"/>
  </p:notesMasterIdLst>
  <p:handoutMasterIdLst>
    <p:handoutMasterId r:id="rId12"/>
  </p:handoutMasterIdLst>
  <p:sldIdLst>
    <p:sldId id="321" r:id="rId5"/>
    <p:sldId id="322" r:id="rId6"/>
    <p:sldId id="323" r:id="rId7"/>
    <p:sldId id="324" r:id="rId8"/>
    <p:sldId id="325" r:id="rId9"/>
    <p:sldId id="326" r:id="rId10"/>
  </p:sldIdLst>
  <p:sldSz cx="7772400" cy="10058400"/>
  <p:notesSz cx="6858000" cy="9144000"/>
  <p:defaultTextStyle>
    <a:defPPr>
      <a:defRPr lang="en-US"/>
    </a:defPPr>
    <a:lvl1pPr marL="0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1pPr>
    <a:lvl2pPr marL="318394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2pPr>
    <a:lvl3pPr marL="636788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3pPr>
    <a:lvl4pPr marL="955182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4pPr>
    <a:lvl5pPr marL="1273576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5pPr>
    <a:lvl6pPr marL="1591970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6pPr>
    <a:lvl7pPr marL="1910364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7pPr>
    <a:lvl8pPr marL="2228759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8pPr>
    <a:lvl9pPr marL="2547153" algn="l" defTabSz="318394" rtl="0" eaLnBrk="1" latinLnBrk="0" hangingPunct="1">
      <a:defRPr sz="12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990"/>
    <a:srgbClr val="F0C44A"/>
    <a:srgbClr val="7A0000"/>
    <a:srgbClr val="1A4039"/>
    <a:srgbClr val="4B8D8B"/>
    <a:srgbClr val="53CAFF"/>
    <a:srgbClr val="843C0C"/>
    <a:srgbClr val="2F5597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47" d="100"/>
          <a:sy n="47" d="100"/>
        </p:scale>
        <p:origin x="226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92"/>
    </p:cViewPr>
  </p:sorterViewPr>
  <p:notesViewPr>
    <p:cSldViewPr snapToGrid="0">
      <p:cViewPr varScale="1">
        <p:scale>
          <a:sx n="62" d="100"/>
          <a:sy n="62" d="100"/>
        </p:scale>
        <p:origin x="229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25DAE5-882A-48C4-AAC6-2248214314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5480E-9B1B-4C47-AC19-26D98FF37B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51413-530E-431E-9B96-5B986AC44B58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228E4-3CDE-4A67-9340-DDC165C01C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03E6D-3CA6-4DE3-A3D6-2072EE9ED4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9FB04-3946-4C88-A779-B7AE300828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4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A7DF2-CECB-42B2-812D-97BB0A1876EB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DDEB-4F43-4518-9756-D2F353541A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1pPr>
    <a:lvl2pPr marL="318394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2pPr>
    <a:lvl3pPr marL="636788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3pPr>
    <a:lvl4pPr marL="955182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4pPr>
    <a:lvl5pPr marL="1273576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5pPr>
    <a:lvl6pPr marL="1591970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6pPr>
    <a:lvl7pPr marL="1910364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7pPr>
    <a:lvl8pPr marL="2228759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8pPr>
    <a:lvl9pPr marL="2547153" algn="l" defTabSz="636788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nk">
            <a:extLst>
              <a:ext uri="{FF2B5EF4-FFF2-40B4-BE49-F238E27FC236}">
                <a16:creationId xmlns:a16="http://schemas.microsoft.com/office/drawing/2014/main" id="{AAEA8DA9-DCD3-9948-97CF-518060D9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6" name="Green">
            <a:extLst>
              <a:ext uri="{FF2B5EF4-FFF2-40B4-BE49-F238E27FC236}">
                <a16:creationId xmlns:a16="http://schemas.microsoft.com/office/drawing/2014/main" id="{C720C2D6-8007-0245-8FFF-9AAD6C66C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10" name="Coral">
            <a:extLst>
              <a:ext uri="{FF2B5EF4-FFF2-40B4-BE49-F238E27FC236}">
                <a16:creationId xmlns:a16="http://schemas.microsoft.com/office/drawing/2014/main" id="{3F4AA4C0-B610-244D-9C4C-460AA8633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12" name="Plum">
            <a:extLst>
              <a:ext uri="{FF2B5EF4-FFF2-40B4-BE49-F238E27FC236}">
                <a16:creationId xmlns:a16="http://schemas.microsoft.com/office/drawing/2014/main" id="{290F131D-5154-A84B-B8F0-5B1D42402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1B89F-469C-4C7C-B6C5-6B82BBCD26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9988" y="2458393"/>
            <a:ext cx="5432424" cy="986378"/>
          </a:xfrm>
        </p:spPr>
        <p:txBody>
          <a:bodyPr anchor="b"/>
          <a:lstStyle>
            <a:lvl1pPr algn="ctr">
              <a:defRPr sz="3200" b="0" cap="all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477FAB6-D5FE-1E4F-BE10-01FD8C2C2E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3237622"/>
            <a:ext cx="5410200" cy="2248778"/>
          </a:xfrm>
        </p:spPr>
        <p:txBody>
          <a:bodyPr anchor="t"/>
          <a:lstStyle>
            <a:lvl1pPr algn="ctr">
              <a:defRPr sz="18600" spc="3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C3369D-10E7-D641-A44D-F43BF1F086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69988" y="5374308"/>
            <a:ext cx="5410200" cy="1153071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6400">
                <a:solidFill>
                  <a:schemeClr val="bg2">
                    <a:lumMod val="50000"/>
                  </a:schemeClr>
                </a:solidFill>
                <a:latin typeface="Nyala" panose="02000504070300020003" pitchFamily="2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EDE4DD4-A691-FF42-9076-8D7806A4F7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2213" y="6985418"/>
            <a:ext cx="5410200" cy="1633147"/>
          </a:xfrm>
        </p:spPr>
        <p:txBody>
          <a:bodyPr/>
          <a:lstStyle>
            <a:lvl1pPr algn="ctr">
              <a:defRPr sz="3200">
                <a:solidFill>
                  <a:schemeClr val="bg2">
                    <a:lumMod val="50000"/>
                  </a:schemeClr>
                </a:solidFill>
                <a:latin typeface="Nyala" panose="02000504070300020003" pitchFamily="2" charset="0"/>
              </a:defRPr>
            </a:lvl1pPr>
            <a:lvl2pPr algn="ctr">
              <a:defRPr sz="2800">
                <a:solidFill>
                  <a:schemeClr val="bg2">
                    <a:lumMod val="50000"/>
                  </a:schemeClr>
                </a:solidFill>
                <a:latin typeface="Nyala" panose="02000504070300020003" pitchFamily="2" charset="0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2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  <p15:guide id="2" pos="244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ke Toppers / Sticker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61C17-9712-4F4F-A5F8-6EB593BC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2" name="Oval 71" descr="Cake Topper">
            <a:extLst>
              <a:ext uri="{FF2B5EF4-FFF2-40B4-BE49-F238E27FC236}">
                <a16:creationId xmlns:a16="http://schemas.microsoft.com/office/drawing/2014/main" id="{2B5E8671-59BE-4A3A-8A39-0738A3C72DC8}"/>
              </a:ext>
            </a:extLst>
          </p:cNvPr>
          <p:cNvSpPr/>
          <p:nvPr userDrawn="1"/>
        </p:nvSpPr>
        <p:spPr>
          <a:xfrm>
            <a:off x="572000" y="569288"/>
            <a:ext cx="1828800" cy="1828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08068F-6D7E-4931-BFC6-F300A65B4C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29917" y="734356"/>
            <a:ext cx="1508760" cy="1508760"/>
          </a:xfrm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3" name="Oval 72" descr="Cake Topper">
            <a:extLst>
              <a:ext uri="{FF2B5EF4-FFF2-40B4-BE49-F238E27FC236}">
                <a16:creationId xmlns:a16="http://schemas.microsoft.com/office/drawing/2014/main" id="{03B58B71-A713-4FA5-86C1-F7C6432EEB60}"/>
              </a:ext>
            </a:extLst>
          </p:cNvPr>
          <p:cNvSpPr/>
          <p:nvPr userDrawn="1"/>
        </p:nvSpPr>
        <p:spPr>
          <a:xfrm>
            <a:off x="2963849" y="569288"/>
            <a:ext cx="1828800" cy="1828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B73ABE97-D4D6-4115-9317-0B02ADC0F89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037270" y="641024"/>
            <a:ext cx="1655064" cy="1655064"/>
          </a:xfrm>
        </p:spPr>
        <p:txBody>
          <a:bodyPr anchor="t"/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4" name="Oval 73" descr="Cake Topper">
            <a:extLst>
              <a:ext uri="{FF2B5EF4-FFF2-40B4-BE49-F238E27FC236}">
                <a16:creationId xmlns:a16="http://schemas.microsoft.com/office/drawing/2014/main" id="{EFF8AE7B-ECA9-4600-9DBF-90F2CF34AD51}"/>
              </a:ext>
            </a:extLst>
          </p:cNvPr>
          <p:cNvSpPr/>
          <p:nvPr userDrawn="1"/>
        </p:nvSpPr>
        <p:spPr>
          <a:xfrm>
            <a:off x="5367056" y="569288"/>
            <a:ext cx="1828800" cy="1828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B2FDF55-04FA-4484-86FE-CE059DF3152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79225" y="1113750"/>
            <a:ext cx="1641475" cy="709612"/>
          </a:xfrm>
        </p:spPr>
        <p:txBody>
          <a:bodyPr anchor="t"/>
          <a:lstStyle>
            <a:lvl1pPr algn="ctr">
              <a:defRPr sz="54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5" name="Oval 74" descr="Cake Topper">
            <a:extLst>
              <a:ext uri="{FF2B5EF4-FFF2-40B4-BE49-F238E27FC236}">
                <a16:creationId xmlns:a16="http://schemas.microsoft.com/office/drawing/2014/main" id="{100FD3C8-5D13-4D49-AB8C-A8AD16D60480}"/>
              </a:ext>
            </a:extLst>
          </p:cNvPr>
          <p:cNvSpPr/>
          <p:nvPr userDrawn="1"/>
        </p:nvSpPr>
        <p:spPr>
          <a:xfrm>
            <a:off x="572004" y="2933352"/>
            <a:ext cx="1828800" cy="18288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>
              <a:solidFill>
                <a:schemeClr val="bg2"/>
              </a:solidFill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3E5161A4-0A1B-4A33-A05B-852D33BD43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337" y="3217141"/>
            <a:ext cx="1371600" cy="471488"/>
          </a:xfrm>
        </p:spPr>
        <p:txBody>
          <a:bodyPr anchor="b"/>
          <a:lstStyle>
            <a:lvl1pPr algn="ctr">
              <a:defRPr sz="2400" cap="all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FC2E39B9-6FD2-42AE-95F9-41F7667A3AD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78233" y="3581940"/>
            <a:ext cx="1641475" cy="709612"/>
          </a:xfrm>
        </p:spPr>
        <p:txBody>
          <a:bodyPr anchor="t"/>
          <a:lstStyle>
            <a:lvl1pPr algn="ctr">
              <a:defRPr sz="5400" cap="all" spc="3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6" name="Oval 75" descr="Cake Topper">
            <a:extLst>
              <a:ext uri="{FF2B5EF4-FFF2-40B4-BE49-F238E27FC236}">
                <a16:creationId xmlns:a16="http://schemas.microsoft.com/office/drawing/2014/main" id="{722D6DEB-2EC5-426B-8BE0-36FBB3957B80}"/>
              </a:ext>
            </a:extLst>
          </p:cNvPr>
          <p:cNvSpPr/>
          <p:nvPr userDrawn="1"/>
        </p:nvSpPr>
        <p:spPr>
          <a:xfrm>
            <a:off x="2977479" y="2933352"/>
            <a:ext cx="1828800" cy="18288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>
              <a:solidFill>
                <a:schemeClr val="bg2"/>
              </a:solidFill>
            </a:endParaRP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86BEC81-EC88-4DE3-B516-B71567B8A23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163555" y="3080419"/>
            <a:ext cx="1472184" cy="1472184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7" name="Oval 76" descr="Cake Topper">
            <a:extLst>
              <a:ext uri="{FF2B5EF4-FFF2-40B4-BE49-F238E27FC236}">
                <a16:creationId xmlns:a16="http://schemas.microsoft.com/office/drawing/2014/main" id="{AE0A2464-620B-4759-AFE2-0F13C8EBA7E9}"/>
              </a:ext>
            </a:extLst>
          </p:cNvPr>
          <p:cNvSpPr/>
          <p:nvPr userDrawn="1"/>
        </p:nvSpPr>
        <p:spPr>
          <a:xfrm>
            <a:off x="5367051" y="2933352"/>
            <a:ext cx="1828800" cy="18288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>
              <a:solidFill>
                <a:schemeClr val="bg2"/>
              </a:solidFill>
            </a:endParaRP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C889B774-6784-4BA5-BC24-FB353B2D8BCC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619913" y="3161101"/>
            <a:ext cx="1371600" cy="137160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3" name="Oval 22" descr="Cake Topper">
            <a:extLst>
              <a:ext uri="{FF2B5EF4-FFF2-40B4-BE49-F238E27FC236}">
                <a16:creationId xmlns:a16="http://schemas.microsoft.com/office/drawing/2014/main" id="{84350E53-2D66-4C95-851B-6F8375557924}"/>
              </a:ext>
            </a:extLst>
          </p:cNvPr>
          <p:cNvSpPr/>
          <p:nvPr userDrawn="1"/>
        </p:nvSpPr>
        <p:spPr>
          <a:xfrm>
            <a:off x="569710" y="5306715"/>
            <a:ext cx="1828800" cy="1828800"/>
          </a:xfrm>
          <a:prstGeom prst="ellipse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C3B09184-8F32-4625-9649-FBEE0AC70166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17372" y="5536575"/>
            <a:ext cx="1371600" cy="137160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Oval 23" descr="Cake Topper">
            <a:extLst>
              <a:ext uri="{FF2B5EF4-FFF2-40B4-BE49-F238E27FC236}">
                <a16:creationId xmlns:a16="http://schemas.microsoft.com/office/drawing/2014/main" id="{81A59A68-32AA-40C1-8902-F6D9E8A66C15}"/>
              </a:ext>
            </a:extLst>
          </p:cNvPr>
          <p:cNvSpPr/>
          <p:nvPr userDrawn="1"/>
        </p:nvSpPr>
        <p:spPr>
          <a:xfrm>
            <a:off x="2963849" y="5293268"/>
            <a:ext cx="1828800" cy="1828800"/>
          </a:xfrm>
          <a:prstGeom prst="ellipse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B99EC3BF-38B9-4113-BB4D-8A3DB1FC70D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133399" y="5436529"/>
            <a:ext cx="1517904" cy="1517904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5" name="Oval 24" descr="Cake Topper">
            <a:extLst>
              <a:ext uri="{FF2B5EF4-FFF2-40B4-BE49-F238E27FC236}">
                <a16:creationId xmlns:a16="http://schemas.microsoft.com/office/drawing/2014/main" id="{6C6C6E34-06EC-40C7-A41F-441350A8EABB}"/>
              </a:ext>
            </a:extLst>
          </p:cNvPr>
          <p:cNvSpPr/>
          <p:nvPr userDrawn="1"/>
        </p:nvSpPr>
        <p:spPr>
          <a:xfrm>
            <a:off x="5377866" y="5293268"/>
            <a:ext cx="1828800" cy="1828800"/>
          </a:xfrm>
          <a:prstGeom prst="ellipse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32E4F-808D-3B45-B30D-C69FEA7F125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614415" y="5553949"/>
            <a:ext cx="1371600" cy="471488"/>
          </a:xfrm>
        </p:spPr>
        <p:txBody>
          <a:bodyPr anchor="b"/>
          <a:lstStyle>
            <a:lvl1pPr algn="ctr">
              <a:defRPr sz="2400" cap="all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7F7EAB-1CAE-B243-A0E1-DF247C57C5C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82311" y="5918748"/>
            <a:ext cx="1641475" cy="709612"/>
          </a:xfrm>
        </p:spPr>
        <p:txBody>
          <a:bodyPr anchor="t"/>
          <a:lstStyle>
            <a:lvl1pPr algn="ctr">
              <a:defRPr sz="5400" cap="all" spc="3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Oval 26" descr="Cake Topper">
            <a:extLst>
              <a:ext uri="{FF2B5EF4-FFF2-40B4-BE49-F238E27FC236}">
                <a16:creationId xmlns:a16="http://schemas.microsoft.com/office/drawing/2014/main" id="{02A66142-2442-4396-98D5-D25267988AAD}"/>
              </a:ext>
            </a:extLst>
          </p:cNvPr>
          <p:cNvSpPr/>
          <p:nvPr userDrawn="1"/>
        </p:nvSpPr>
        <p:spPr>
          <a:xfrm>
            <a:off x="569707" y="7657332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A20ACB0A-1966-4094-A12E-9A8B9AAEA1A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28310" y="7825303"/>
            <a:ext cx="1508760" cy="150876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8" name="Oval 27" descr="Cake Topper">
            <a:extLst>
              <a:ext uri="{FF2B5EF4-FFF2-40B4-BE49-F238E27FC236}">
                <a16:creationId xmlns:a16="http://schemas.microsoft.com/office/drawing/2014/main" id="{A788F8FE-8AE2-404F-8CF4-EBC429EEC8F2}"/>
              </a:ext>
            </a:extLst>
          </p:cNvPr>
          <p:cNvSpPr/>
          <p:nvPr userDrawn="1"/>
        </p:nvSpPr>
        <p:spPr>
          <a:xfrm>
            <a:off x="2963849" y="7665283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0757AEB-7533-4BD4-8411-5F3F540358D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222874" y="7900509"/>
            <a:ext cx="1371600" cy="137160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Oval 28" descr="Cake Topper">
            <a:extLst>
              <a:ext uri="{FF2B5EF4-FFF2-40B4-BE49-F238E27FC236}">
                <a16:creationId xmlns:a16="http://schemas.microsoft.com/office/drawing/2014/main" id="{4359A6DD-D6E9-4095-BCE8-EC0F5FEDBC50}"/>
              </a:ext>
            </a:extLst>
          </p:cNvPr>
          <p:cNvSpPr/>
          <p:nvPr userDrawn="1"/>
        </p:nvSpPr>
        <p:spPr>
          <a:xfrm>
            <a:off x="5385815" y="7665283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4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6385EAAA-B209-4D45-A644-2C5FCD3E85A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385562" y="7671909"/>
            <a:ext cx="1828800" cy="182880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209168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36" userDrawn="1">
          <p15:clr>
            <a:srgbClr val="FBAE40"/>
          </p15:clr>
        </p15:guide>
        <p15:guide id="6" orient="horz" pos="2424" userDrawn="1">
          <p15:clr>
            <a:srgbClr val="FBAE40"/>
          </p15:clr>
        </p15:guide>
        <p15:guide id="7" orient="horz" pos="3912" userDrawn="1">
          <p15:clr>
            <a:srgbClr val="FBAE40"/>
          </p15:clr>
        </p15:guide>
        <p15:guide id="8" orient="horz" pos="5400" userDrawn="1">
          <p15:clr>
            <a:srgbClr val="FBAE40"/>
          </p15:clr>
        </p15:guide>
        <p15:guide id="9" pos="936" userDrawn="1">
          <p15:clr>
            <a:srgbClr val="FBAE40"/>
          </p15:clr>
        </p15:guide>
        <p15:guide id="10" pos="3960" userDrawn="1">
          <p15:clr>
            <a:srgbClr val="FBAE40"/>
          </p15:clr>
        </p15:guide>
        <p15:guide id="11" pos="24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ard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 Placeholder 6">
            <a:extLst>
              <a:ext uri="{FF2B5EF4-FFF2-40B4-BE49-F238E27FC236}">
                <a16:creationId xmlns:a16="http://schemas.microsoft.com/office/drawing/2014/main" id="{1343B0B7-F0BA-4733-BF77-22120AE67BC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33138" y="8166217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bg1"/>
                </a:solidFill>
                <a:latin typeface="Nyala" panose="02000504070300020003" pitchFamily="2" charset="0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7" name="Text Placeholder 6">
            <a:extLst>
              <a:ext uri="{FF2B5EF4-FFF2-40B4-BE49-F238E27FC236}">
                <a16:creationId xmlns:a16="http://schemas.microsoft.com/office/drawing/2014/main" id="{0999E09F-B090-4747-9B26-520319D7CE2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33750" y="8750698"/>
            <a:ext cx="2468880" cy="228600"/>
          </a:xfrm>
        </p:spPr>
        <p:txBody>
          <a:bodyPr anchor="ctr"/>
          <a:lstStyle>
            <a:lvl1pPr marL="0" indent="0" algn="ctr">
              <a:buNone/>
              <a:defRPr sz="1500" b="0" spc="0">
                <a:solidFill>
                  <a:schemeClr val="bg1"/>
                </a:solidFill>
                <a:latin typeface="Nyala" panose="02000504070300020003" pitchFamily="2" charset="0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8" name="Text Placeholder 6">
            <a:extLst>
              <a:ext uri="{FF2B5EF4-FFF2-40B4-BE49-F238E27FC236}">
                <a16:creationId xmlns:a16="http://schemas.microsoft.com/office/drawing/2014/main" id="{5FE4F53F-3B46-484F-8601-3C9F14690B35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4481208" y="8166522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1">
                    <a:lumMod val="75000"/>
                  </a:schemeClr>
                </a:solidFill>
                <a:latin typeface="Nyala" panose="02000504070300020003" pitchFamily="2" charset="0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59" name="Text Placeholder 6">
            <a:extLst>
              <a:ext uri="{FF2B5EF4-FFF2-40B4-BE49-F238E27FC236}">
                <a16:creationId xmlns:a16="http://schemas.microsoft.com/office/drawing/2014/main" id="{376FB709-FDA0-4032-B545-8532ABBF96E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04998" y="8746364"/>
            <a:ext cx="2468880" cy="228600"/>
          </a:xfrm>
        </p:spPr>
        <p:txBody>
          <a:bodyPr anchor="ctr"/>
          <a:lstStyle>
            <a:lvl1pPr marL="0" indent="0" algn="ctr">
              <a:buNone/>
              <a:defRPr sz="1500" b="0" spc="0">
                <a:solidFill>
                  <a:schemeClr val="accent1">
                    <a:lumMod val="75000"/>
                  </a:schemeClr>
                </a:solidFill>
                <a:latin typeface="Nyala" panose="02000504070300020003" pitchFamily="2" charset="0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72EC-93CF-48A8-AA46-E39828EC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C4E6F7-272E-4A8F-9B04-EBEF71E0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" y="753884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D18458-E678-4F83-B20A-8315A8454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79208" y="753884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7E8B4D-40CE-463F-B424-43FAB95A0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411" y="300586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5744ADD-6205-486B-8562-7E40E014A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79482" y="300586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400A09-D51E-4217-9BA6-676190CCCA14}"/>
              </a:ext>
            </a:extLst>
          </p:cNvPr>
          <p:cNvGrpSpPr/>
          <p:nvPr userDrawn="1"/>
        </p:nvGrpSpPr>
        <p:grpSpPr>
          <a:xfrm>
            <a:off x="222965" y="5483422"/>
            <a:ext cx="7320835" cy="235442"/>
            <a:chOff x="222965" y="5483422"/>
            <a:chExt cx="7320835" cy="2354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8FADAE-B126-450F-8A31-1B51BDD34DF3}"/>
                </a:ext>
              </a:extLst>
            </p:cNvPr>
            <p:cNvGrpSpPr/>
            <p:nvPr userDrawn="1"/>
          </p:nvGrpSpPr>
          <p:grpSpPr>
            <a:xfrm>
              <a:off x="222965" y="5490264"/>
              <a:ext cx="230662" cy="228600"/>
              <a:chOff x="226538" y="5490264"/>
              <a:chExt cx="230662" cy="22860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8140166-1B1C-4273-8B57-C9A08528E09E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F6A4047-DF31-4D15-AC88-2D2EA9D4F4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534877D-26E0-4BC7-BFC8-85E7477A4945}"/>
                </a:ext>
              </a:extLst>
            </p:cNvPr>
            <p:cNvGrpSpPr/>
            <p:nvPr userDrawn="1"/>
          </p:nvGrpSpPr>
          <p:grpSpPr>
            <a:xfrm>
              <a:off x="3656214" y="5485720"/>
              <a:ext cx="228600" cy="229280"/>
              <a:chOff x="3655023" y="5485720"/>
              <a:chExt cx="228600" cy="22928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77DA045-30A5-43DA-913A-A86093389A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A7B53C0-6386-4A0B-BB55-28DFD17FD8B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8E4BE37-A783-448F-B03D-5F8B5FC530F0}"/>
                </a:ext>
              </a:extLst>
            </p:cNvPr>
            <p:cNvGrpSpPr/>
            <p:nvPr userDrawn="1"/>
          </p:nvGrpSpPr>
          <p:grpSpPr>
            <a:xfrm>
              <a:off x="7315200" y="5483422"/>
              <a:ext cx="228600" cy="228600"/>
              <a:chOff x="7315200" y="5483422"/>
              <a:chExt cx="228600" cy="228600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53F8CBC-5CD5-4026-858F-52785AD0494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6488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1D1CEDB-7235-4583-9320-67EB664A38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520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0080A18-7E60-4F72-B17C-B017445A9679}"/>
                </a:ext>
              </a:extLst>
            </p:cNvPr>
            <p:cNvGrpSpPr/>
            <p:nvPr userDrawn="1"/>
          </p:nvGrpSpPr>
          <p:grpSpPr>
            <a:xfrm>
              <a:off x="3887664" y="5490077"/>
              <a:ext cx="228600" cy="228600"/>
              <a:chOff x="3886715" y="5486400"/>
              <a:chExt cx="228600" cy="22860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9DBD76D-D3C4-4E5B-9AD4-34BC0EA63A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5FCE9D3-127A-4414-8224-B2B0E4724C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369CA12-6573-43B7-8B01-0ED4F348515F}"/>
              </a:ext>
            </a:extLst>
          </p:cNvPr>
          <p:cNvGrpSpPr/>
          <p:nvPr userDrawn="1"/>
        </p:nvGrpSpPr>
        <p:grpSpPr>
          <a:xfrm>
            <a:off x="227807" y="4831222"/>
            <a:ext cx="7319666" cy="233609"/>
            <a:chOff x="227807" y="4831222"/>
            <a:chExt cx="7319666" cy="23360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FDC2EDE-0284-44AB-AFA1-57DAD507F8B9}"/>
                </a:ext>
              </a:extLst>
            </p:cNvPr>
            <p:cNvGrpSpPr/>
            <p:nvPr userDrawn="1"/>
          </p:nvGrpSpPr>
          <p:grpSpPr>
            <a:xfrm rot="16200000">
              <a:off x="226776" y="4835200"/>
              <a:ext cx="230662" cy="228600"/>
              <a:chOff x="226538" y="5490264"/>
              <a:chExt cx="230662" cy="22860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9CF838D-4A0A-410D-B1ED-994F20DA3D06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98215B1-78D5-490F-B7F1-6D311518EB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F60BF5E-1DF8-4512-B045-A13BD41EF64C}"/>
                </a:ext>
              </a:extLst>
            </p:cNvPr>
            <p:cNvGrpSpPr/>
            <p:nvPr userDrawn="1"/>
          </p:nvGrpSpPr>
          <p:grpSpPr>
            <a:xfrm rot="5400000">
              <a:off x="3659471" y="4830882"/>
              <a:ext cx="228600" cy="229280"/>
              <a:chOff x="3655023" y="5485720"/>
              <a:chExt cx="228600" cy="22928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AA68DDB-46EF-4057-B394-4CCFB22E98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76FAA0F-F18B-4398-BEE6-1292173654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912339-50A8-4E69-818D-3F9D71B7D4A3}"/>
                </a:ext>
              </a:extLst>
            </p:cNvPr>
            <p:cNvGrpSpPr/>
            <p:nvPr userDrawn="1"/>
          </p:nvGrpSpPr>
          <p:grpSpPr>
            <a:xfrm rot="16200000">
              <a:off x="3887648" y="4832970"/>
              <a:ext cx="228600" cy="228600"/>
              <a:chOff x="3886715" y="5486400"/>
              <a:chExt cx="228600" cy="228600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7BD2015-F8E7-4BF9-96BA-F62726DC016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288B794-DD21-4DA9-B7A4-540F0ECCD6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4924D32-108B-49DD-9DB4-74C33E5AC7DB}"/>
                </a:ext>
              </a:extLst>
            </p:cNvPr>
            <p:cNvGrpSpPr/>
            <p:nvPr userDrawn="1"/>
          </p:nvGrpSpPr>
          <p:grpSpPr>
            <a:xfrm rot="5400000">
              <a:off x="7318873" y="4834907"/>
              <a:ext cx="228600" cy="228600"/>
              <a:chOff x="7312930" y="5483422"/>
              <a:chExt cx="228600" cy="22860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6D15B5-5F7C-4A52-9CA6-91871DAA9B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4219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B390450-6AF0-41C6-AA1B-31C96555E81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293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4DF530B-E460-495F-971E-8E5FE84C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03320" y="7543800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1F92658-CDF0-4A5A-9A24-7442366138AC}"/>
              </a:ext>
            </a:extLst>
          </p:cNvPr>
          <p:cNvGrpSpPr/>
          <p:nvPr userDrawn="1"/>
        </p:nvGrpSpPr>
        <p:grpSpPr>
          <a:xfrm>
            <a:off x="227807" y="9367168"/>
            <a:ext cx="7319666" cy="233609"/>
            <a:chOff x="227807" y="9346072"/>
            <a:chExt cx="7319666" cy="23360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8E56A8C-2C58-4789-97DF-1DD4CF0D7471}"/>
                </a:ext>
              </a:extLst>
            </p:cNvPr>
            <p:cNvGrpSpPr/>
            <p:nvPr userDrawn="1"/>
          </p:nvGrpSpPr>
          <p:grpSpPr>
            <a:xfrm rot="16200000">
              <a:off x="226776" y="9350050"/>
              <a:ext cx="230662" cy="228600"/>
              <a:chOff x="226538" y="5490264"/>
              <a:chExt cx="230662" cy="228600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46DCE49-EEF7-4101-9A5E-3A2BF3870851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D7CC2A1-48EB-4272-AC4F-7C72B14DB8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7DC8E0B-0960-42E7-B99A-DDB6C69E852E}"/>
                </a:ext>
              </a:extLst>
            </p:cNvPr>
            <p:cNvGrpSpPr/>
            <p:nvPr userDrawn="1"/>
          </p:nvGrpSpPr>
          <p:grpSpPr>
            <a:xfrm rot="5400000">
              <a:off x="3659471" y="9345732"/>
              <a:ext cx="228600" cy="229280"/>
              <a:chOff x="3655023" y="5485720"/>
              <a:chExt cx="228600" cy="22928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3D7422-C5A2-4D7E-BACE-3DC627F3B27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71C538C-BF67-4DD3-8511-60863479DE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2D26B2B-88DF-47C0-8200-C4BA340E35A6}"/>
                </a:ext>
              </a:extLst>
            </p:cNvPr>
            <p:cNvGrpSpPr/>
            <p:nvPr userDrawn="1"/>
          </p:nvGrpSpPr>
          <p:grpSpPr>
            <a:xfrm rot="16200000">
              <a:off x="3887648" y="9347820"/>
              <a:ext cx="228600" cy="228600"/>
              <a:chOff x="3886715" y="5486400"/>
              <a:chExt cx="228600" cy="22860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4FA7CB5-FD67-4263-AF99-440A421D33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77E7B8F-186C-405F-94DD-2D87983B3C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7A6636B-1AEF-4358-B52F-FE61054CF295}"/>
                </a:ext>
              </a:extLst>
            </p:cNvPr>
            <p:cNvGrpSpPr/>
            <p:nvPr userDrawn="1"/>
          </p:nvGrpSpPr>
          <p:grpSpPr>
            <a:xfrm rot="5400000">
              <a:off x="7318873" y="9349757"/>
              <a:ext cx="228600" cy="228600"/>
              <a:chOff x="7312930" y="5483422"/>
              <a:chExt cx="228600" cy="228600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397846F-3865-478B-9156-C5FCD02A40C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4219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8BD4876-7F6F-4CCE-829A-0708A79529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293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12E078E-AEB3-48D7-A024-69A000BCECC1}"/>
              </a:ext>
            </a:extLst>
          </p:cNvPr>
          <p:cNvGrpSpPr/>
          <p:nvPr userDrawn="1"/>
        </p:nvGrpSpPr>
        <p:grpSpPr>
          <a:xfrm>
            <a:off x="225346" y="937499"/>
            <a:ext cx="7320835" cy="233144"/>
            <a:chOff x="222965" y="5485720"/>
            <a:chExt cx="7320835" cy="233144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72A3A8E-8FD8-460F-B92C-665A82CFD644}"/>
                </a:ext>
              </a:extLst>
            </p:cNvPr>
            <p:cNvGrpSpPr/>
            <p:nvPr userDrawn="1"/>
          </p:nvGrpSpPr>
          <p:grpSpPr>
            <a:xfrm>
              <a:off x="222965" y="5490264"/>
              <a:ext cx="230662" cy="228600"/>
              <a:chOff x="226538" y="5490264"/>
              <a:chExt cx="230662" cy="22860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C03225F-7C77-4D2C-9194-C74C72C75A42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0D7021F-4979-43F1-B4BD-AFE2D67A0E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A46DFC3-9D0E-45BC-AC13-548C574B1919}"/>
                </a:ext>
              </a:extLst>
            </p:cNvPr>
            <p:cNvGrpSpPr/>
            <p:nvPr userDrawn="1"/>
          </p:nvGrpSpPr>
          <p:grpSpPr>
            <a:xfrm>
              <a:off x="3656214" y="5485720"/>
              <a:ext cx="228600" cy="229280"/>
              <a:chOff x="3655023" y="5485720"/>
              <a:chExt cx="228600" cy="229280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38887A9-AB8E-4681-B2A6-595D989C67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B4A459C-726F-48AE-AC27-829B7C8E4B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8F9A461-E264-4361-BC74-1E06A80B691D}"/>
                </a:ext>
              </a:extLst>
            </p:cNvPr>
            <p:cNvGrpSpPr/>
            <p:nvPr userDrawn="1"/>
          </p:nvGrpSpPr>
          <p:grpSpPr>
            <a:xfrm>
              <a:off x="7315200" y="5489398"/>
              <a:ext cx="228600" cy="228600"/>
              <a:chOff x="7315200" y="5489398"/>
              <a:chExt cx="228600" cy="22860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8238B24-BE6E-47A5-9515-63A956F5DE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6488" y="5489398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A91A1B8-51FF-4692-AD6E-B3BA63E65C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5200" y="5717666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73C4E3A-B158-4F84-943B-E917E1B3A0A7}"/>
                </a:ext>
              </a:extLst>
            </p:cNvPr>
            <p:cNvGrpSpPr/>
            <p:nvPr userDrawn="1"/>
          </p:nvGrpSpPr>
          <p:grpSpPr>
            <a:xfrm>
              <a:off x="3887664" y="5490077"/>
              <a:ext cx="228600" cy="228600"/>
              <a:chOff x="3886715" y="5486400"/>
              <a:chExt cx="228600" cy="2286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E51849C-FC19-4D39-B48B-B60A58EAB4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B667B74-533B-4C08-8201-B31258D31B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Picture Placeholder 94">
            <a:extLst>
              <a:ext uri="{FF2B5EF4-FFF2-40B4-BE49-F238E27FC236}">
                <a16:creationId xmlns:a16="http://schemas.microsoft.com/office/drawing/2014/main" id="{505024BD-4B77-49C4-BABE-22496711E120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 rot="10800000">
            <a:off x="1220382" y="1488312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4" name="Picture Placeholder 94">
            <a:extLst>
              <a:ext uri="{FF2B5EF4-FFF2-40B4-BE49-F238E27FC236}">
                <a16:creationId xmlns:a16="http://schemas.microsoft.com/office/drawing/2014/main" id="{B2C7BCC8-5E01-44B7-BE0D-6EE653799BFD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 rot="10800000">
            <a:off x="4890856" y="1482847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5" name="Picture Placeholder 150">
            <a:extLst>
              <a:ext uri="{FF2B5EF4-FFF2-40B4-BE49-F238E27FC236}">
                <a16:creationId xmlns:a16="http://schemas.microsoft.com/office/drawing/2014/main" id="{B9A686A8-12BA-483F-B0E2-863D8B9F12C1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 rot="10800000">
            <a:off x="1229203" y="6056546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6" name="Picture Placeholder 150">
            <a:extLst>
              <a:ext uri="{FF2B5EF4-FFF2-40B4-BE49-F238E27FC236}">
                <a16:creationId xmlns:a16="http://schemas.microsoft.com/office/drawing/2014/main" id="{3D6F7256-564D-4157-B598-3A28C4EE96DA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 rot="10800000">
            <a:off x="4897314" y="6053334"/>
            <a:ext cx="1645920" cy="11430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7" name="Text Placeholder 6">
            <a:extLst>
              <a:ext uri="{FF2B5EF4-FFF2-40B4-BE49-F238E27FC236}">
                <a16:creationId xmlns:a16="http://schemas.microsoft.com/office/drawing/2014/main" id="{FEAE6A37-7C84-466C-BAF7-5CBCA877965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32490" y="3625950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bg2">
                    <a:lumMod val="50000"/>
                  </a:schemeClr>
                </a:solidFill>
                <a:latin typeface="Nyala" panose="02000504070300020003" pitchFamily="2" charset="0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38" name="Text Placeholder 6">
            <a:extLst>
              <a:ext uri="{FF2B5EF4-FFF2-40B4-BE49-F238E27FC236}">
                <a16:creationId xmlns:a16="http://schemas.microsoft.com/office/drawing/2014/main" id="{9AD4BE4C-FD7A-488C-9876-B0A0CEE9C8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3102" y="4210431"/>
            <a:ext cx="2468880" cy="228600"/>
          </a:xfrm>
        </p:spPr>
        <p:txBody>
          <a:bodyPr anchor="ctr"/>
          <a:lstStyle>
            <a:lvl1pPr marL="0" indent="0" algn="ctr">
              <a:buNone/>
              <a:defRPr sz="1500" b="0" spc="0">
                <a:solidFill>
                  <a:schemeClr val="bg2">
                    <a:lumMod val="50000"/>
                  </a:schemeClr>
                </a:solidFill>
                <a:latin typeface="Nyala" panose="02000504070300020003" pitchFamily="2" charset="0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39" name="Text Placeholder 6">
            <a:extLst>
              <a:ext uri="{FF2B5EF4-FFF2-40B4-BE49-F238E27FC236}">
                <a16:creationId xmlns:a16="http://schemas.microsoft.com/office/drawing/2014/main" id="{3B8D1FBC-0D8A-485E-82F0-09803B13A55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80560" y="3626255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spc="0">
                <a:solidFill>
                  <a:schemeClr val="accent6"/>
                </a:solidFill>
                <a:latin typeface="Nyala" panose="02000504070300020003" pitchFamily="2" charset="0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40" name="Text Placeholder 6">
            <a:extLst>
              <a:ext uri="{FF2B5EF4-FFF2-40B4-BE49-F238E27FC236}">
                <a16:creationId xmlns:a16="http://schemas.microsoft.com/office/drawing/2014/main" id="{F5F069D6-ECA6-433D-A8DF-8EF290475EF6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504350" y="4210431"/>
            <a:ext cx="2468880" cy="228600"/>
          </a:xfrm>
        </p:spPr>
        <p:txBody>
          <a:bodyPr anchor="ctr"/>
          <a:lstStyle>
            <a:lvl1pPr marL="0" indent="0" algn="ctr">
              <a:buNone/>
              <a:defRPr sz="1500" b="0" spc="0">
                <a:solidFill>
                  <a:schemeClr val="accent6"/>
                </a:solidFill>
                <a:latin typeface="Nyala" panose="02000504070300020003" pitchFamily="2" charset="0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F2C70BC-8778-46CA-9CB5-FA56BF8D6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03329" y="3008376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19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6" userDrawn="1">
          <p15:clr>
            <a:srgbClr val="FBAE40"/>
          </p15:clr>
        </p15:guide>
        <p15:guide id="2" pos="3600" userDrawn="1">
          <p15:clr>
            <a:srgbClr val="FBAE40"/>
          </p15:clr>
        </p15:guide>
        <p15:guide id="4" orient="horz" pos="4752" userDrawn="1">
          <p15:clr>
            <a:srgbClr val="FBAE40"/>
          </p15:clr>
        </p15:guide>
        <p15:guide id="5" orient="horz" pos="18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card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5BBC1D3-D477-4A2C-B4A1-F600A22D2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4800" y="5711253"/>
            <a:ext cx="3200400" cy="365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20DD2A-C64B-4A6D-9617-D136BA6E6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5711253"/>
            <a:ext cx="3200400" cy="365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2F3A9E2-EEDD-4011-8720-439F2FB5A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4800" y="1169233"/>
            <a:ext cx="3200400" cy="3657600"/>
          </a:xfrm>
          <a:prstGeom prst="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3C76202-3053-491C-9194-5AFAB294C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169233"/>
            <a:ext cx="32004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72EC-93CF-48A8-AA46-E39828EC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5190EC-E7E1-4373-BF3B-282BAB1CC2F7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1228423" y="1269826"/>
            <a:ext cx="1646238" cy="1573213"/>
          </a:xfrm>
        </p:spPr>
        <p:txBody>
          <a:bodyPr/>
          <a:lstStyle>
            <a:lvl1pPr algn="ctr">
              <a:defRPr sz="1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7" name="Text Placeholder 6">
            <a:extLst>
              <a:ext uri="{FF2B5EF4-FFF2-40B4-BE49-F238E27FC236}">
                <a16:creationId xmlns:a16="http://schemas.microsoft.com/office/drawing/2014/main" id="{FEAE6A37-7C84-466C-BAF7-5CBCA877965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32490" y="3625950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cap="all" spc="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38" name="Text Placeholder 6">
            <a:extLst>
              <a:ext uri="{FF2B5EF4-FFF2-40B4-BE49-F238E27FC236}">
                <a16:creationId xmlns:a16="http://schemas.microsoft.com/office/drawing/2014/main" id="{9AD4BE4C-FD7A-488C-9876-B0A0CEE9C8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3102" y="4210431"/>
            <a:ext cx="2468880" cy="228600"/>
          </a:xfrm>
        </p:spPr>
        <p:txBody>
          <a:bodyPr anchor="ctr"/>
          <a:lstStyle>
            <a:lvl1pPr marL="0" indent="0" algn="ctr">
              <a:buNone/>
              <a:defRPr sz="1500" b="0" cap="none" spc="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43" name="Picture Placeholder 3">
            <a:extLst>
              <a:ext uri="{FF2B5EF4-FFF2-40B4-BE49-F238E27FC236}">
                <a16:creationId xmlns:a16="http://schemas.microsoft.com/office/drawing/2014/main" id="{DAF1CBFC-DB41-4C2C-A11A-7328AB7152C0}"/>
              </a:ext>
            </a:extLst>
          </p:cNvPr>
          <p:cNvSpPr>
            <a:spLocks noGrp="1"/>
          </p:cNvSpPr>
          <p:nvPr>
            <p:ph type="pic" sz="quarter" idx="85" hasCustomPrompt="1"/>
          </p:nvPr>
        </p:nvSpPr>
        <p:spPr>
          <a:xfrm>
            <a:off x="4861883" y="1265393"/>
            <a:ext cx="1691640" cy="1573213"/>
          </a:xfrm>
        </p:spPr>
        <p:txBody>
          <a:bodyPr/>
          <a:lstStyle>
            <a:lvl1pPr algn="ctr">
              <a:defRPr sz="1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ctr" defTabSz="100584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</p:txBody>
      </p:sp>
      <p:sp>
        <p:nvSpPr>
          <p:cNvPr id="139" name="Text Placeholder 6">
            <a:extLst>
              <a:ext uri="{FF2B5EF4-FFF2-40B4-BE49-F238E27FC236}">
                <a16:creationId xmlns:a16="http://schemas.microsoft.com/office/drawing/2014/main" id="{3B8D1FBC-0D8A-485E-82F0-09803B13A55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80560" y="3626255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cap="all" spc="0" baseline="0">
                <a:solidFill>
                  <a:schemeClr val="accent6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40" name="Text Placeholder 6">
            <a:extLst>
              <a:ext uri="{FF2B5EF4-FFF2-40B4-BE49-F238E27FC236}">
                <a16:creationId xmlns:a16="http://schemas.microsoft.com/office/drawing/2014/main" id="{F5F069D6-ECA6-433D-A8DF-8EF290475EF6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504350" y="4210431"/>
            <a:ext cx="2468880" cy="228600"/>
          </a:xfrm>
        </p:spPr>
        <p:txBody>
          <a:bodyPr anchor="ctr"/>
          <a:lstStyle>
            <a:lvl1pPr marL="0" indent="0" algn="ctr">
              <a:buNone/>
              <a:defRPr sz="1500" b="0" cap="none" spc="0" baseline="0">
                <a:solidFill>
                  <a:schemeClr val="accent6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44" name="Picture Placeholder 3">
            <a:extLst>
              <a:ext uri="{FF2B5EF4-FFF2-40B4-BE49-F238E27FC236}">
                <a16:creationId xmlns:a16="http://schemas.microsoft.com/office/drawing/2014/main" id="{CC197374-F771-4E64-A579-311E1A65DD38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1297599" y="5823882"/>
            <a:ext cx="1481328" cy="1591056"/>
          </a:xfrm>
        </p:spPr>
        <p:txBody>
          <a:bodyPr/>
          <a:lstStyle>
            <a:lvl1pPr algn="ctr">
              <a:defRPr sz="1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6" name="Text Placeholder 6">
            <a:extLst>
              <a:ext uri="{FF2B5EF4-FFF2-40B4-BE49-F238E27FC236}">
                <a16:creationId xmlns:a16="http://schemas.microsoft.com/office/drawing/2014/main" id="{1343B0B7-F0BA-4733-BF77-22120AE67BC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33138" y="8166217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cap="all" spc="0" baseline="0">
                <a:solidFill>
                  <a:schemeClr val="bg1"/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57" name="Text Placeholder 6">
            <a:extLst>
              <a:ext uri="{FF2B5EF4-FFF2-40B4-BE49-F238E27FC236}">
                <a16:creationId xmlns:a16="http://schemas.microsoft.com/office/drawing/2014/main" id="{0999E09F-B090-4747-9B26-520319D7CE2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33750" y="8750698"/>
            <a:ext cx="2468880" cy="228600"/>
          </a:xfrm>
        </p:spPr>
        <p:txBody>
          <a:bodyPr anchor="ctr"/>
          <a:lstStyle>
            <a:lvl1pPr marL="0" indent="0" algn="ctr">
              <a:buNone/>
              <a:defRPr sz="1500" b="0" cap="none" spc="0" baseline="0">
                <a:solidFill>
                  <a:schemeClr val="bg1"/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</p:txBody>
      </p:sp>
      <p:sp>
        <p:nvSpPr>
          <p:cNvPr id="145" name="Picture Placeholder 3">
            <a:extLst>
              <a:ext uri="{FF2B5EF4-FFF2-40B4-BE49-F238E27FC236}">
                <a16:creationId xmlns:a16="http://schemas.microsoft.com/office/drawing/2014/main" id="{4703ADB9-1D0B-4D59-9025-F1E8625E900F}"/>
              </a:ext>
            </a:extLst>
          </p:cNvPr>
          <p:cNvSpPr>
            <a:spLocks noGrp="1"/>
          </p:cNvSpPr>
          <p:nvPr>
            <p:ph type="pic" sz="quarter" idx="87" hasCustomPrompt="1"/>
          </p:nvPr>
        </p:nvSpPr>
        <p:spPr>
          <a:xfrm>
            <a:off x="4719234" y="5716311"/>
            <a:ext cx="2039112" cy="1655064"/>
          </a:xfrm>
        </p:spPr>
        <p:txBody>
          <a:bodyPr/>
          <a:lstStyle>
            <a:lvl1pPr algn="ctr">
              <a:defRPr sz="1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8" name="Text Placeholder 6">
            <a:extLst>
              <a:ext uri="{FF2B5EF4-FFF2-40B4-BE49-F238E27FC236}">
                <a16:creationId xmlns:a16="http://schemas.microsoft.com/office/drawing/2014/main" id="{5FE4F53F-3B46-484F-8601-3C9F14690B35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4481208" y="8166522"/>
            <a:ext cx="2468880" cy="459492"/>
          </a:xfrm>
        </p:spPr>
        <p:txBody>
          <a:bodyPr anchor="ctr"/>
          <a:lstStyle>
            <a:lvl1pPr marL="0" indent="0" algn="ctr">
              <a:buNone/>
              <a:defRPr sz="1800" b="1" cap="all" spc="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59" name="Text Placeholder 6">
            <a:extLst>
              <a:ext uri="{FF2B5EF4-FFF2-40B4-BE49-F238E27FC236}">
                <a16:creationId xmlns:a16="http://schemas.microsoft.com/office/drawing/2014/main" id="{376FB709-FDA0-4032-B545-8532ABBF96E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4504998" y="8746364"/>
            <a:ext cx="2468880" cy="228600"/>
          </a:xfrm>
        </p:spPr>
        <p:txBody>
          <a:bodyPr anchor="ctr"/>
          <a:lstStyle>
            <a:lvl1pPr marL="0" indent="0" algn="ctr">
              <a:buNone/>
              <a:defRPr sz="1500" b="0" cap="none" spc="0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 marL="502920" indent="0">
              <a:buNone/>
              <a:defRPr sz="2400" b="1" spc="-150">
                <a:latin typeface="+mj-lt"/>
              </a:defRPr>
            </a:lvl2pPr>
            <a:lvl3pPr marL="1005840" indent="0">
              <a:buNone/>
              <a:defRPr sz="2400" b="1" spc="-150">
                <a:latin typeface="+mj-lt"/>
              </a:defRPr>
            </a:lvl3pPr>
            <a:lvl4pPr marL="1508760" indent="0">
              <a:buNone/>
              <a:defRPr sz="2400" b="1" spc="-150">
                <a:latin typeface="+mj-lt"/>
              </a:defRPr>
            </a:lvl4pPr>
            <a:lvl5pPr marL="2011680" indent="0">
              <a:buNone/>
              <a:defRPr sz="2400" b="1" spc="-150">
                <a:latin typeface="+mj-lt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8C4E6F7-272E-4A8F-9B04-EBEF71E0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" y="753884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D18458-E678-4F83-B20A-8315A8454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79208" y="753884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7E8B4D-40CE-463F-B424-43FAB95A0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411" y="300586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5744ADD-6205-486B-8562-7E40E014A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79482" y="3005867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400A09-D51E-4217-9BA6-676190CC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22965" y="5483422"/>
            <a:ext cx="7320835" cy="235442"/>
            <a:chOff x="222965" y="5483422"/>
            <a:chExt cx="7320835" cy="2354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8FADAE-B126-450F-8A31-1B51BDD34DF3}"/>
                </a:ext>
              </a:extLst>
            </p:cNvPr>
            <p:cNvGrpSpPr/>
            <p:nvPr userDrawn="1"/>
          </p:nvGrpSpPr>
          <p:grpSpPr>
            <a:xfrm>
              <a:off x="222965" y="5490264"/>
              <a:ext cx="230662" cy="228600"/>
              <a:chOff x="226538" y="5490264"/>
              <a:chExt cx="230662" cy="22860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8140166-1B1C-4273-8B57-C9A08528E09E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F6A4047-DF31-4D15-AC88-2D2EA9D4F4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534877D-26E0-4BC7-BFC8-85E7477A4945}"/>
                </a:ext>
              </a:extLst>
            </p:cNvPr>
            <p:cNvGrpSpPr/>
            <p:nvPr userDrawn="1"/>
          </p:nvGrpSpPr>
          <p:grpSpPr>
            <a:xfrm>
              <a:off x="3656214" y="5485720"/>
              <a:ext cx="228600" cy="229280"/>
              <a:chOff x="3655023" y="5485720"/>
              <a:chExt cx="228600" cy="22928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77DA045-30A5-43DA-913A-A86093389A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A7B53C0-6386-4A0B-BB55-28DFD17FD8B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8E4BE37-A783-448F-B03D-5F8B5FC530F0}"/>
                </a:ext>
              </a:extLst>
            </p:cNvPr>
            <p:cNvGrpSpPr/>
            <p:nvPr userDrawn="1"/>
          </p:nvGrpSpPr>
          <p:grpSpPr>
            <a:xfrm>
              <a:off x="7315200" y="5483422"/>
              <a:ext cx="228600" cy="228600"/>
              <a:chOff x="7315200" y="5483422"/>
              <a:chExt cx="228600" cy="228600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53F8CBC-5CD5-4026-858F-52785AD0494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6488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1D1CEDB-7235-4583-9320-67EB664A38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520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0080A18-7E60-4F72-B17C-B017445A9679}"/>
                </a:ext>
              </a:extLst>
            </p:cNvPr>
            <p:cNvGrpSpPr/>
            <p:nvPr userDrawn="1"/>
          </p:nvGrpSpPr>
          <p:grpSpPr>
            <a:xfrm>
              <a:off x="3887664" y="5490077"/>
              <a:ext cx="228600" cy="228600"/>
              <a:chOff x="3886715" y="5486400"/>
              <a:chExt cx="228600" cy="228600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9DBD76D-D3C4-4E5B-9AD4-34BC0EA63AC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5FCE9D3-127A-4414-8224-B2B0E4724C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369CA12-6573-43B7-8B01-0ED4F3485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27807" y="4831222"/>
            <a:ext cx="7319666" cy="233609"/>
            <a:chOff x="227807" y="4831222"/>
            <a:chExt cx="7319666" cy="23360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FDC2EDE-0284-44AB-AFA1-57DAD507F8B9}"/>
                </a:ext>
              </a:extLst>
            </p:cNvPr>
            <p:cNvGrpSpPr/>
            <p:nvPr userDrawn="1"/>
          </p:nvGrpSpPr>
          <p:grpSpPr>
            <a:xfrm rot="16200000">
              <a:off x="226776" y="4835200"/>
              <a:ext cx="230662" cy="228600"/>
              <a:chOff x="226538" y="5490264"/>
              <a:chExt cx="230662" cy="22860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9CF838D-4A0A-410D-B1ED-994F20DA3D06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98215B1-78D5-490F-B7F1-6D311518EB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F60BF5E-1DF8-4512-B045-A13BD41EF64C}"/>
                </a:ext>
              </a:extLst>
            </p:cNvPr>
            <p:cNvGrpSpPr/>
            <p:nvPr userDrawn="1"/>
          </p:nvGrpSpPr>
          <p:grpSpPr>
            <a:xfrm rot="5400000">
              <a:off x="3659471" y="4830882"/>
              <a:ext cx="228600" cy="229280"/>
              <a:chOff x="3655023" y="5485720"/>
              <a:chExt cx="228600" cy="22928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AA68DDB-46EF-4057-B394-4CCFB22E98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76FAA0F-F18B-4398-BEE6-1292173654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912339-50A8-4E69-818D-3F9D71B7D4A3}"/>
                </a:ext>
              </a:extLst>
            </p:cNvPr>
            <p:cNvGrpSpPr/>
            <p:nvPr userDrawn="1"/>
          </p:nvGrpSpPr>
          <p:grpSpPr>
            <a:xfrm rot="16200000">
              <a:off x="3887648" y="4832970"/>
              <a:ext cx="228600" cy="228600"/>
              <a:chOff x="3886715" y="5486400"/>
              <a:chExt cx="228600" cy="228600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7BD2015-F8E7-4BF9-96BA-F62726DC016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288B794-DD21-4DA9-B7A4-540F0ECCD6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4924D32-108B-49DD-9DB4-74C33E5AC7DB}"/>
                </a:ext>
              </a:extLst>
            </p:cNvPr>
            <p:cNvGrpSpPr/>
            <p:nvPr userDrawn="1"/>
          </p:nvGrpSpPr>
          <p:grpSpPr>
            <a:xfrm rot="5400000">
              <a:off x="7318873" y="4834907"/>
              <a:ext cx="228600" cy="228600"/>
              <a:chOff x="7312930" y="5483422"/>
              <a:chExt cx="228600" cy="22860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6D15B5-5F7C-4A52-9CA6-91871DAA9B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4219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B390450-6AF0-41C6-AA1B-31C96555E81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293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4DF530B-E460-495F-971E-8E5FE84C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03320" y="7543800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1F92658-CDF0-4A5A-9A24-744236613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27807" y="9367168"/>
            <a:ext cx="7319666" cy="233609"/>
            <a:chOff x="227807" y="9346072"/>
            <a:chExt cx="7319666" cy="23360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8E56A8C-2C58-4789-97DF-1DD4CF0D7471}"/>
                </a:ext>
              </a:extLst>
            </p:cNvPr>
            <p:cNvGrpSpPr/>
            <p:nvPr userDrawn="1"/>
          </p:nvGrpSpPr>
          <p:grpSpPr>
            <a:xfrm rot="16200000">
              <a:off x="226776" y="9350050"/>
              <a:ext cx="230662" cy="228600"/>
              <a:chOff x="226538" y="5490264"/>
              <a:chExt cx="230662" cy="228600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46DCE49-EEF7-4101-9A5E-3A2BF3870851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D7CC2A1-48EB-4272-AC4F-7C72B14DB8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7DC8E0B-0960-42E7-B99A-DDB6C69E852E}"/>
                </a:ext>
              </a:extLst>
            </p:cNvPr>
            <p:cNvGrpSpPr/>
            <p:nvPr userDrawn="1"/>
          </p:nvGrpSpPr>
          <p:grpSpPr>
            <a:xfrm rot="5400000">
              <a:off x="3659471" y="9345732"/>
              <a:ext cx="228600" cy="229280"/>
              <a:chOff x="3655023" y="5485720"/>
              <a:chExt cx="228600" cy="22928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3D7422-C5A2-4D7E-BACE-3DC627F3B27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71C538C-BF67-4DD3-8511-60863479DE9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2D26B2B-88DF-47C0-8200-C4BA340E35A6}"/>
                </a:ext>
              </a:extLst>
            </p:cNvPr>
            <p:cNvGrpSpPr/>
            <p:nvPr userDrawn="1"/>
          </p:nvGrpSpPr>
          <p:grpSpPr>
            <a:xfrm rot="16200000">
              <a:off x="3887648" y="9347820"/>
              <a:ext cx="228600" cy="228600"/>
              <a:chOff x="3886715" y="5486400"/>
              <a:chExt cx="228600" cy="22860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4FA7CB5-FD67-4263-AF99-440A421D33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77E7B8F-186C-405F-94DD-2D87983B3C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7A6636B-1AEF-4358-B52F-FE61054CF295}"/>
                </a:ext>
              </a:extLst>
            </p:cNvPr>
            <p:cNvGrpSpPr/>
            <p:nvPr userDrawn="1"/>
          </p:nvGrpSpPr>
          <p:grpSpPr>
            <a:xfrm rot="5400000">
              <a:off x="7318873" y="9349757"/>
              <a:ext cx="228600" cy="228600"/>
              <a:chOff x="7312930" y="5483422"/>
              <a:chExt cx="228600" cy="228600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397846F-3865-478B-9156-C5FCD02A40C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4219" y="5483422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8BD4876-7F6F-4CCE-829A-0708A79529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2930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12E078E-AEB3-48D7-A024-69A000BCE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25346" y="937499"/>
            <a:ext cx="7320835" cy="233144"/>
            <a:chOff x="222965" y="5485720"/>
            <a:chExt cx="7320835" cy="233144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72A3A8E-8FD8-460F-B92C-665A82CFD644}"/>
                </a:ext>
              </a:extLst>
            </p:cNvPr>
            <p:cNvGrpSpPr/>
            <p:nvPr userDrawn="1"/>
          </p:nvGrpSpPr>
          <p:grpSpPr>
            <a:xfrm>
              <a:off x="222965" y="5490264"/>
              <a:ext cx="230662" cy="228600"/>
              <a:chOff x="226538" y="5490264"/>
              <a:chExt cx="230662" cy="22860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C03225F-7C77-4D2C-9194-C74C72C75A42}"/>
                  </a:ext>
                </a:extLst>
              </p:cNvPr>
              <p:cNvCxnSpPr/>
              <p:nvPr userDrawn="1"/>
            </p:nvCxnSpPr>
            <p:spPr>
              <a:xfrm>
                <a:off x="457200" y="5490264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0D7021F-4979-43F1-B4BD-AFE2D67A0E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26538" y="5716191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A46DFC3-9D0E-45BC-AC13-548C574B1919}"/>
                </a:ext>
              </a:extLst>
            </p:cNvPr>
            <p:cNvGrpSpPr/>
            <p:nvPr userDrawn="1"/>
          </p:nvGrpSpPr>
          <p:grpSpPr>
            <a:xfrm>
              <a:off x="3656214" y="5485720"/>
              <a:ext cx="228600" cy="229280"/>
              <a:chOff x="3655023" y="5485720"/>
              <a:chExt cx="228600" cy="229280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38887A9-AB8E-4681-B2A6-595D989C67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7599" y="548572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B4A459C-726F-48AE-AC27-829B7C8E4B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55023" y="571500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8F9A461-E264-4361-BC74-1E06A80B691D}"/>
                </a:ext>
              </a:extLst>
            </p:cNvPr>
            <p:cNvGrpSpPr/>
            <p:nvPr userDrawn="1"/>
          </p:nvGrpSpPr>
          <p:grpSpPr>
            <a:xfrm>
              <a:off x="7315200" y="5489398"/>
              <a:ext cx="228600" cy="228600"/>
              <a:chOff x="7315200" y="5489398"/>
              <a:chExt cx="228600" cy="22860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8238B24-BE6E-47A5-9515-63A956F5DE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6488" y="5489398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A91A1B8-51FF-4692-AD6E-B3BA63E65CD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15200" y="5717666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73C4E3A-B158-4F84-943B-E917E1B3A0A7}"/>
                </a:ext>
              </a:extLst>
            </p:cNvPr>
            <p:cNvGrpSpPr/>
            <p:nvPr userDrawn="1"/>
          </p:nvGrpSpPr>
          <p:grpSpPr>
            <a:xfrm>
              <a:off x="3887664" y="5490077"/>
              <a:ext cx="228600" cy="228600"/>
              <a:chOff x="3886715" y="5486400"/>
              <a:chExt cx="228600" cy="2286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E51849C-FC19-4D39-B48B-B60A58EAB4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886715" y="5711690"/>
                <a:ext cx="2286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B667B74-533B-4C08-8201-B31258D31B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114800" y="5486400"/>
                <a:ext cx="0" cy="2286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F2C70BC-8778-46CA-9CB5-FA56BF8D6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03329" y="3008376"/>
            <a:ext cx="3657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517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6" userDrawn="1">
          <p15:clr>
            <a:srgbClr val="FBAE40"/>
          </p15:clr>
        </p15:guide>
        <p15:guide id="2" pos="3600" userDrawn="1">
          <p15:clr>
            <a:srgbClr val="FBAE40"/>
          </p15:clr>
        </p15:guide>
        <p15:guide id="4" orient="horz" pos="4752" userDrawn="1">
          <p15:clr>
            <a:srgbClr val="FBAE40"/>
          </p15:clr>
        </p15:guide>
        <p15:guide id="5" orient="horz" pos="18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l/Door Cut-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0D0A76E-AA41-43A8-B000-6434674690B5}"/>
              </a:ext>
            </a:extLst>
          </p:cNvPr>
          <p:cNvSpPr/>
          <p:nvPr userDrawn="1"/>
        </p:nvSpPr>
        <p:spPr>
          <a:xfrm>
            <a:off x="116939" y="988918"/>
            <a:ext cx="3657600" cy="365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2C8B98-CB8B-40B1-872C-2C46883351BD}"/>
              </a:ext>
            </a:extLst>
          </p:cNvPr>
          <p:cNvSpPr/>
          <p:nvPr userDrawn="1"/>
        </p:nvSpPr>
        <p:spPr>
          <a:xfrm>
            <a:off x="3997861" y="989868"/>
            <a:ext cx="3657600" cy="36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CC2CBB-517C-42C0-856E-96240E48DAA8}"/>
              </a:ext>
            </a:extLst>
          </p:cNvPr>
          <p:cNvSpPr/>
          <p:nvPr userDrawn="1"/>
        </p:nvSpPr>
        <p:spPr>
          <a:xfrm>
            <a:off x="115900" y="5241537"/>
            <a:ext cx="3657600" cy="36576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D3A086-B175-4B9B-9764-456E295A49D3}"/>
              </a:ext>
            </a:extLst>
          </p:cNvPr>
          <p:cNvSpPr/>
          <p:nvPr userDrawn="1"/>
        </p:nvSpPr>
        <p:spPr>
          <a:xfrm>
            <a:off x="4004938" y="5254518"/>
            <a:ext cx="3657600" cy="3657600"/>
          </a:xfrm>
          <a:prstGeom prst="ellipse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E9DEA-4B96-4BAF-8334-2950A543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98E0E-7DCC-45C6-AD9B-2745A1DC8A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9661" y="1447688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1F1A92B-0371-48C3-873A-1ADD42679E7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9171" y="1361108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76E35B1-649D-48BD-86A1-46480400EC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7064" y="5738958"/>
            <a:ext cx="2743200" cy="2743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94D20671-B89A-400B-B175-2B9E78CC7B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18385" y="5238135"/>
            <a:ext cx="3657600" cy="3657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387504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0" userDrawn="1">
          <p15:clr>
            <a:srgbClr val="FBAE40"/>
          </p15:clr>
        </p15:guide>
        <p15:guide id="2" orient="horz" pos="1776" userDrawn="1">
          <p15:clr>
            <a:srgbClr val="FBAE40"/>
          </p15:clr>
        </p15:guide>
        <p15:guide id="3" orient="horz" pos="4464" userDrawn="1">
          <p15:clr>
            <a:srgbClr val="FBAE40"/>
          </p15:clr>
        </p15:guide>
        <p15:guide id="5" pos="1224" userDrawn="1">
          <p15:clr>
            <a:srgbClr val="FBAE40"/>
          </p15:clr>
        </p15:guide>
        <p15:guide id="6" pos="36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rland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F97-B5E2-43E6-94E3-11210208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52FF770-E9E7-4961-A6E6-3A1FA60F5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FA4310-3158-40D4-B511-91943451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5303520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71AA43-AD38-409B-BE34-F73524E4DBE8}"/>
              </a:ext>
            </a:extLst>
          </p:cNvPr>
          <p:cNvSpPr/>
          <p:nvPr userDrawn="1"/>
        </p:nvSpPr>
        <p:spPr>
          <a:xfrm>
            <a:off x="6272784" y="288493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CDEFDD7E-B3B7-4B79-834C-BBAE2B1A1C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5400000">
            <a:off x="3374405" y="1266444"/>
            <a:ext cx="4096512" cy="3429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35E943F6-5103-4C42-9E72-645FA42220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5400000">
            <a:off x="3171171" y="5975873"/>
            <a:ext cx="3191256" cy="319125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F7EF30-B4B3-4D05-BAF4-B95CF056AC50}"/>
              </a:ext>
            </a:extLst>
          </p:cNvPr>
          <p:cNvSpPr/>
          <p:nvPr userDrawn="1"/>
        </p:nvSpPr>
        <p:spPr>
          <a:xfrm>
            <a:off x="6272784" y="747522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40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rland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F97-B5E2-43E6-94E3-11210208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52FF770-E9E7-4961-A6E6-3A1FA60F5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6">
              <a:lumMod val="25000"/>
              <a:lumOff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FA4310-3158-40D4-B511-91943451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5303520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331755-C933-4C05-B844-C7B353680A11}"/>
              </a:ext>
            </a:extLst>
          </p:cNvPr>
          <p:cNvSpPr/>
          <p:nvPr userDrawn="1"/>
        </p:nvSpPr>
        <p:spPr>
          <a:xfrm>
            <a:off x="6272784" y="288493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D1684C-EC8F-4329-A2BD-999D30AD79F0}"/>
              </a:ext>
            </a:extLst>
          </p:cNvPr>
          <p:cNvSpPr/>
          <p:nvPr userDrawn="1"/>
        </p:nvSpPr>
        <p:spPr>
          <a:xfrm>
            <a:off x="6272784" y="747522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404EC7-C622-4280-ABEF-D5229F8927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5400000">
            <a:off x="2919981" y="1399032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7208BC7-11DE-4A71-AE8A-CC995830AE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5400000">
            <a:off x="2919981" y="5989320"/>
            <a:ext cx="3200400" cy="3200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09533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rland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F97-B5E2-43E6-94E3-11210208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52FF770-E9E7-4961-A6E6-3A1FA60F5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713232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6">
              <a:lumMod val="25000"/>
              <a:lumOff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FA4310-3158-40D4-B511-91943451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749808" y="5303520"/>
            <a:ext cx="6400800" cy="4572000"/>
          </a:xfrm>
          <a:custGeom>
            <a:avLst/>
            <a:gdLst>
              <a:gd name="connsiteX0" fmla="*/ 1898699 w 4680000"/>
              <a:gd name="connsiteY0" fmla="*/ 3600002 h 3600002"/>
              <a:gd name="connsiteX1" fmla="*/ 4679998 w 4680000"/>
              <a:gd name="connsiteY1" fmla="*/ 3600002 h 3600002"/>
              <a:gd name="connsiteX2" fmla="*/ 4679998 w 4680000"/>
              <a:gd name="connsiteY2" fmla="*/ 1800002 h 3600002"/>
              <a:gd name="connsiteX3" fmla="*/ 4680000 w 4680000"/>
              <a:gd name="connsiteY3" fmla="*/ 1800000 h 3600002"/>
              <a:gd name="connsiteX4" fmla="*/ 4679998 w 4680000"/>
              <a:gd name="connsiteY4" fmla="*/ 1799998 h 3600002"/>
              <a:gd name="connsiteX5" fmla="*/ 4679998 w 4680000"/>
              <a:gd name="connsiteY5" fmla="*/ 2 h 3600002"/>
              <a:gd name="connsiteX6" fmla="*/ 2880002 w 4680000"/>
              <a:gd name="connsiteY6" fmla="*/ 2 h 3600002"/>
              <a:gd name="connsiteX7" fmla="*/ 2880000 w 4680000"/>
              <a:gd name="connsiteY7" fmla="*/ 0 h 3600002"/>
              <a:gd name="connsiteX8" fmla="*/ 0 w 4680000"/>
              <a:gd name="connsiteY8" fmla="*/ 0 h 3600002"/>
              <a:gd name="connsiteX9" fmla="*/ 1800000 w 4680000"/>
              <a:gd name="connsiteY9" fmla="*/ 1800000 h 3600002"/>
              <a:gd name="connsiteX10" fmla="*/ 0 w 4680000"/>
              <a:gd name="connsiteY10" fmla="*/ 3600000 h 3600002"/>
              <a:gd name="connsiteX11" fmla="*/ 1898699 w 4680000"/>
              <a:gd name="connsiteY11" fmla="*/ 3600000 h 36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0000" h="3600002">
                <a:moveTo>
                  <a:pt x="1898699" y="3600002"/>
                </a:moveTo>
                <a:lnTo>
                  <a:pt x="4679998" y="3600002"/>
                </a:lnTo>
                <a:lnTo>
                  <a:pt x="4679998" y="1800002"/>
                </a:lnTo>
                <a:lnTo>
                  <a:pt x="4680000" y="1800000"/>
                </a:lnTo>
                <a:lnTo>
                  <a:pt x="4679998" y="1799998"/>
                </a:lnTo>
                <a:lnTo>
                  <a:pt x="4679998" y="2"/>
                </a:lnTo>
                <a:lnTo>
                  <a:pt x="2880002" y="2"/>
                </a:lnTo>
                <a:lnTo>
                  <a:pt x="2880000" y="0"/>
                </a:lnTo>
                <a:lnTo>
                  <a:pt x="0" y="0"/>
                </a:lnTo>
                <a:lnTo>
                  <a:pt x="1800000" y="1800000"/>
                </a:lnTo>
                <a:lnTo>
                  <a:pt x="0" y="3600000"/>
                </a:lnTo>
                <a:lnTo>
                  <a:pt x="1898699" y="3600000"/>
                </a:lnTo>
                <a:close/>
              </a:path>
            </a:pathLst>
          </a:cu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54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331755-C933-4C05-B844-C7B353680A11}"/>
              </a:ext>
            </a:extLst>
          </p:cNvPr>
          <p:cNvSpPr/>
          <p:nvPr userDrawn="1"/>
        </p:nvSpPr>
        <p:spPr>
          <a:xfrm>
            <a:off x="6272784" y="288493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D1684C-EC8F-4329-A2BD-999D30AD79F0}"/>
              </a:ext>
            </a:extLst>
          </p:cNvPr>
          <p:cNvSpPr/>
          <p:nvPr userDrawn="1"/>
        </p:nvSpPr>
        <p:spPr>
          <a:xfrm>
            <a:off x="6272784" y="747522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404EC7-C622-4280-ABEF-D5229F8927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5400000">
            <a:off x="2663948" y="1197327"/>
            <a:ext cx="3685032" cy="368503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7208BC7-11DE-4A71-AE8A-CC995830AE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8100000" flipH="1" flipV="1">
            <a:off x="3764485" y="4989399"/>
            <a:ext cx="3200400" cy="32004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9F920F9-4A74-4B57-B023-DDDC7754A0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13500000" flipH="1">
            <a:off x="3764484" y="6959931"/>
            <a:ext cx="3200400" cy="32004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on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716824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6858000" cy="23294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62518"/>
            <a:ext cx="6703695" cy="63970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9" r:id="rId2"/>
    <p:sldLayoutId id="2147483698" r:id="rId3"/>
    <p:sldLayoutId id="2147483700" r:id="rId4"/>
    <p:sldLayoutId id="2147483701" r:id="rId5"/>
    <p:sldLayoutId id="2147483702" r:id="rId6"/>
    <p:sldLayoutId id="2147483697" r:id="rId7"/>
    <p:sldLayoutId id="2147483703" r:id="rId8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1000" b="1" kern="1200" spc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None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indent="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None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EA496-9769-F801-DC4F-A627CB294991}"/>
              </a:ext>
            </a:extLst>
          </p:cNvPr>
          <p:cNvSpPr txBox="1"/>
          <p:nvPr/>
        </p:nvSpPr>
        <p:spPr>
          <a:xfrm>
            <a:off x="2402006" y="1187356"/>
            <a:ext cx="453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Wedding 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02E5D-8414-1D92-81A5-E431B82B9E1C}"/>
              </a:ext>
            </a:extLst>
          </p:cNvPr>
          <p:cNvSpPr txBox="1"/>
          <p:nvPr/>
        </p:nvSpPr>
        <p:spPr>
          <a:xfrm>
            <a:off x="1009934" y="1869743"/>
            <a:ext cx="5636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invite your pleasure to come to the wedding reception ceremony of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3DCE6-F081-CD8C-5C0A-1B0B850802D5}"/>
              </a:ext>
            </a:extLst>
          </p:cNvPr>
          <p:cNvSpPr txBox="1"/>
          <p:nvPr/>
        </p:nvSpPr>
        <p:spPr>
          <a:xfrm>
            <a:off x="1009934" y="3248167"/>
            <a:ext cx="581394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/>
              <a:t>BYAZID </a:t>
            </a:r>
          </a:p>
          <a:p>
            <a:pPr algn="ctr"/>
            <a:r>
              <a:rPr lang="en-US" sz="6000" dirty="0"/>
              <a:t> </a:t>
            </a:r>
            <a:r>
              <a:rPr lang="en-US" sz="4400" dirty="0"/>
              <a:t>&amp;</a:t>
            </a:r>
            <a:r>
              <a:rPr lang="en-US" sz="6000" dirty="0"/>
              <a:t> </a:t>
            </a:r>
          </a:p>
          <a:p>
            <a:pPr algn="ctr"/>
            <a:r>
              <a:rPr lang="en-US" sz="6000" b="1" i="1" dirty="0"/>
              <a:t>TITHI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4B22E-7770-F6A0-4246-AC3E9D8ED393}"/>
              </a:ext>
            </a:extLst>
          </p:cNvPr>
          <p:cNvSpPr txBox="1"/>
          <p:nvPr/>
        </p:nvSpPr>
        <p:spPr>
          <a:xfrm>
            <a:off x="1061113" y="6388165"/>
            <a:ext cx="5650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SATURDAY  </a:t>
            </a:r>
            <a:r>
              <a:rPr lang="en-US" sz="4400" i="1" dirty="0"/>
              <a:t>26</a:t>
            </a:r>
            <a:r>
              <a:rPr lang="en-US" sz="4400" dirty="0"/>
              <a:t> </a:t>
            </a:r>
            <a:r>
              <a:rPr lang="en-US" sz="3600" dirty="0"/>
              <a:t>  AT 10.00 AM </a:t>
            </a:r>
          </a:p>
          <a:p>
            <a:pPr algn="ctr"/>
            <a:r>
              <a:rPr lang="en-US" sz="3600" dirty="0"/>
              <a:t>JANUARY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CC113-6A62-4EC6-68DF-296C444128FB}"/>
              </a:ext>
            </a:extLst>
          </p:cNvPr>
          <p:cNvSpPr txBox="1"/>
          <p:nvPr/>
        </p:nvSpPr>
        <p:spPr>
          <a:xfrm>
            <a:off x="2219467" y="7802032"/>
            <a:ext cx="3333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 No </a:t>
            </a:r>
            <a:r>
              <a:rPr lang="en-US" sz="2400" dirty="0" err="1"/>
              <a:t>Boroikandi</a:t>
            </a:r>
            <a:r>
              <a:rPr lang="en-US" sz="2400" dirty="0"/>
              <a:t> Road ,Sylhet </a:t>
            </a:r>
            <a:r>
              <a:rPr lang="en-US" sz="2400" dirty="0" err="1"/>
              <a:t>city,Habib</a:t>
            </a:r>
            <a:r>
              <a:rPr lang="en-US" sz="2400" dirty="0"/>
              <a:t> Complex</a:t>
            </a:r>
          </a:p>
        </p:txBody>
      </p:sp>
    </p:spTree>
    <p:extLst>
      <p:ext uri="{BB962C8B-B14F-4D97-AF65-F5344CB8AC3E}">
        <p14:creationId xmlns:p14="http://schemas.microsoft.com/office/powerpoint/2010/main" val="8987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7E3809C1-31DF-4FCF-948A-49C51E1C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6858000" cy="232941"/>
          </a:xfrm>
        </p:spPr>
        <p:txBody>
          <a:bodyPr/>
          <a:lstStyle/>
          <a:p>
            <a:r>
              <a:rPr lang="en-US" dirty="0"/>
              <a:t>Cake Toppers / Stickers - </a:t>
            </a:r>
            <a:r>
              <a:rPr lang="en-US" b="0" dirty="0"/>
              <a:t>For cake toppers, print and cut out circles, tape each one to a toothpick, and stick them on your cupcakes. For stickers, use Avery sheet template 2” round labels.</a:t>
            </a:r>
          </a:p>
        </p:txBody>
      </p:sp>
      <p:pic>
        <p:nvPicPr>
          <p:cNvPr id="18" name="Picture Placeholder 17" descr="A picture containing pattern vector graphics">
            <a:extLst>
              <a:ext uri="{FF2B5EF4-FFF2-40B4-BE49-F238E27FC236}">
                <a16:creationId xmlns:a16="http://schemas.microsoft.com/office/drawing/2014/main" id="{EDDBC710-0B80-4F01-8A7A-03650ACDB57F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2"/>
          <a:srcRect/>
          <a:stretch/>
        </p:blipFill>
        <p:spPr>
          <a:xfrm>
            <a:off x="729917" y="734356"/>
            <a:ext cx="1508760" cy="1508760"/>
          </a:xfrm>
        </p:spPr>
      </p:pic>
      <p:pic>
        <p:nvPicPr>
          <p:cNvPr id="80" name="Picture Placeholder 79" descr="Background pattern">
            <a:extLst>
              <a:ext uri="{FF2B5EF4-FFF2-40B4-BE49-F238E27FC236}">
                <a16:creationId xmlns:a16="http://schemas.microsoft.com/office/drawing/2014/main" id="{90CA9BE8-A575-45A9-8183-95E2BA967DBE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3"/>
          <a:srcRect t="48" b="48"/>
          <a:stretch/>
        </p:blipFill>
        <p:spPr>
          <a:xfrm>
            <a:off x="3037270" y="641024"/>
            <a:ext cx="1655064" cy="1655064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B43AFB2-2702-4D55-A768-6B1E13EB13B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479225" y="1113750"/>
            <a:ext cx="1641475" cy="709612"/>
          </a:xfrm>
        </p:spPr>
        <p:txBody>
          <a:bodyPr/>
          <a:lstStyle/>
          <a:p>
            <a:r>
              <a:rPr lang="en-US" dirty="0"/>
              <a:t>holi</a:t>
            </a:r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B2ACF09C-E644-430C-BEA2-D2B15B27045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10337" y="3217141"/>
            <a:ext cx="1371600" cy="471488"/>
          </a:xfrm>
        </p:spPr>
        <p:txBody>
          <a:bodyPr/>
          <a:lstStyle/>
          <a:p>
            <a:r>
              <a:rPr lang="en-US" dirty="0"/>
              <a:t>happy</a:t>
            </a:r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5498A958-D921-4721-A906-FC2042475D9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78233" y="3581940"/>
            <a:ext cx="1641475" cy="709612"/>
          </a:xfrm>
        </p:spPr>
        <p:txBody>
          <a:bodyPr/>
          <a:lstStyle/>
          <a:p>
            <a:r>
              <a:rPr lang="en-US" dirty="0"/>
              <a:t>holi</a:t>
            </a:r>
          </a:p>
        </p:txBody>
      </p:sp>
      <p:pic>
        <p:nvPicPr>
          <p:cNvPr id="217" name="Picture Placeholder 216" descr="A picture containing elephant, vector graphics">
            <a:extLst>
              <a:ext uri="{FF2B5EF4-FFF2-40B4-BE49-F238E27FC236}">
                <a16:creationId xmlns:a16="http://schemas.microsoft.com/office/drawing/2014/main" id="{B718B43D-D3EC-4513-BF18-1EDF9BC32062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 rotWithShape="1">
          <a:blip r:embed="rId4"/>
          <a:srcRect l="54" r="54"/>
          <a:stretch/>
        </p:blipFill>
        <p:spPr>
          <a:xfrm>
            <a:off x="3163555" y="3080419"/>
            <a:ext cx="1472184" cy="1472184"/>
          </a:xfrm>
        </p:spPr>
      </p:pic>
      <p:pic>
        <p:nvPicPr>
          <p:cNvPr id="309" name="Picture Placeholder 308" descr="A picture containing vector graphics">
            <a:extLst>
              <a:ext uri="{FF2B5EF4-FFF2-40B4-BE49-F238E27FC236}">
                <a16:creationId xmlns:a16="http://schemas.microsoft.com/office/drawing/2014/main" id="{C1A15C75-1107-4A56-AB27-FD0BF8770079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5"/>
          <a:srcRect/>
          <a:stretch/>
        </p:blipFill>
        <p:spPr>
          <a:xfrm>
            <a:off x="5619913" y="3161101"/>
            <a:ext cx="1371600" cy="1371600"/>
          </a:xfrm>
        </p:spPr>
      </p:pic>
      <p:pic>
        <p:nvPicPr>
          <p:cNvPr id="416" name="Picture Placeholder 415" descr="Fireworks">
            <a:extLst>
              <a:ext uri="{FF2B5EF4-FFF2-40B4-BE49-F238E27FC236}">
                <a16:creationId xmlns:a16="http://schemas.microsoft.com/office/drawing/2014/main" id="{B57AFD35-8FF7-47ED-9B71-074BAB63BC5D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6"/>
          <a:srcRect/>
          <a:stretch/>
        </p:blipFill>
        <p:spPr>
          <a:xfrm>
            <a:off x="817372" y="5536575"/>
            <a:ext cx="1371600" cy="1371600"/>
          </a:xfrm>
        </p:spPr>
      </p:pic>
      <p:pic>
        <p:nvPicPr>
          <p:cNvPr id="418" name="Picture Placeholder 417" descr="A picture containing bucket with water and fireworks">
            <a:extLst>
              <a:ext uri="{FF2B5EF4-FFF2-40B4-BE49-F238E27FC236}">
                <a16:creationId xmlns:a16="http://schemas.microsoft.com/office/drawing/2014/main" id="{85BE74A0-8382-478D-B3BF-5A8395F9BF71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7"/>
          <a:srcRect/>
          <a:stretch/>
        </p:blipFill>
        <p:spPr>
          <a:xfrm>
            <a:off x="3133399" y="5436529"/>
            <a:ext cx="1517904" cy="1517904"/>
          </a:xfrm>
        </p:spPr>
      </p:pic>
      <p:sp>
        <p:nvSpPr>
          <p:cNvPr id="537" name="Text Placeholder 536">
            <a:extLst>
              <a:ext uri="{FF2B5EF4-FFF2-40B4-BE49-F238E27FC236}">
                <a16:creationId xmlns:a16="http://schemas.microsoft.com/office/drawing/2014/main" id="{440807FC-1D2C-4706-990B-51EE8E8BC96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614415" y="5553949"/>
            <a:ext cx="1371600" cy="471488"/>
          </a:xfrm>
        </p:spPr>
        <p:txBody>
          <a:bodyPr/>
          <a:lstStyle/>
          <a:p>
            <a:r>
              <a:rPr lang="en-US" dirty="0"/>
              <a:t>happy</a:t>
            </a:r>
          </a:p>
        </p:txBody>
      </p:sp>
      <p:sp>
        <p:nvSpPr>
          <p:cNvPr id="538" name="Text Placeholder 537">
            <a:extLst>
              <a:ext uri="{FF2B5EF4-FFF2-40B4-BE49-F238E27FC236}">
                <a16:creationId xmlns:a16="http://schemas.microsoft.com/office/drawing/2014/main" id="{CAE5BE66-C5E3-4780-87AD-26C6838F9F8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482311" y="5918748"/>
            <a:ext cx="1641475" cy="709612"/>
          </a:xfrm>
        </p:spPr>
        <p:txBody>
          <a:bodyPr/>
          <a:lstStyle/>
          <a:p>
            <a:r>
              <a:rPr lang="en-US" dirty="0"/>
              <a:t>holi</a:t>
            </a:r>
          </a:p>
        </p:txBody>
      </p:sp>
      <p:pic>
        <p:nvPicPr>
          <p:cNvPr id="540" name="Picture Placeholder 539" descr="A picture containing mandala drawing">
            <a:extLst>
              <a:ext uri="{FF2B5EF4-FFF2-40B4-BE49-F238E27FC236}">
                <a16:creationId xmlns:a16="http://schemas.microsoft.com/office/drawing/2014/main" id="{A193430A-CA43-40C7-B0E6-09B30431172A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 rotWithShape="1">
          <a:blip r:embed="rId8"/>
          <a:srcRect l="53" r="53"/>
          <a:stretch/>
        </p:blipFill>
        <p:spPr>
          <a:xfrm>
            <a:off x="728310" y="7825303"/>
            <a:ext cx="1508760" cy="1508760"/>
          </a:xfrm>
        </p:spPr>
      </p:pic>
      <p:pic>
        <p:nvPicPr>
          <p:cNvPr id="602" name="Picture Placeholder 601" descr="A picture containing vector graphics">
            <a:extLst>
              <a:ext uri="{FF2B5EF4-FFF2-40B4-BE49-F238E27FC236}">
                <a16:creationId xmlns:a16="http://schemas.microsoft.com/office/drawing/2014/main" id="{FD9BE086-ACA2-4D73-A375-9790A67675D1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9"/>
          <a:srcRect/>
          <a:stretch/>
        </p:blipFill>
        <p:spPr>
          <a:xfrm>
            <a:off x="3222874" y="7900509"/>
            <a:ext cx="1371600" cy="1371600"/>
          </a:xfrm>
        </p:spPr>
      </p:pic>
      <p:pic>
        <p:nvPicPr>
          <p:cNvPr id="709" name="Picture Placeholder 708" descr="Picture of colorful hands">
            <a:extLst>
              <a:ext uri="{FF2B5EF4-FFF2-40B4-BE49-F238E27FC236}">
                <a16:creationId xmlns:a16="http://schemas.microsoft.com/office/drawing/2014/main" id="{A3B9C321-131A-4297-86EC-E55852C80B0C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10"/>
          <a:srcRect/>
          <a:stretch/>
        </p:blipFill>
        <p:spPr>
          <a:xfrm>
            <a:off x="5385562" y="7671909"/>
            <a:ext cx="1828800" cy="1828800"/>
          </a:xfrm>
        </p:spPr>
      </p:pic>
    </p:spTree>
    <p:extLst>
      <p:ext uri="{BB962C8B-B14F-4D97-AF65-F5344CB8AC3E}">
        <p14:creationId xmlns:p14="http://schemas.microsoft.com/office/powerpoint/2010/main" val="404541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3FED34-8C21-4E37-91E4-597E61CB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6858000" cy="232941"/>
          </a:xfrm>
        </p:spPr>
        <p:txBody>
          <a:bodyPr/>
          <a:lstStyle/>
          <a:p>
            <a:r>
              <a:rPr lang="en-US" dirty="0"/>
              <a:t>Table Cards </a:t>
            </a:r>
            <a:r>
              <a:rPr lang="en-US" b="0" dirty="0"/>
              <a:t>- Print and cut out these table cards then fold on the dotted line to use in your party.</a:t>
            </a:r>
          </a:p>
        </p:txBody>
      </p:sp>
      <p:pic>
        <p:nvPicPr>
          <p:cNvPr id="50" name="Picture Placeholder 49" descr="A picture containing vector graphics">
            <a:extLst>
              <a:ext uri="{FF2B5EF4-FFF2-40B4-BE49-F238E27FC236}">
                <a16:creationId xmlns:a16="http://schemas.microsoft.com/office/drawing/2014/main" id="{B707ABF9-5A7F-479F-B9AF-2D2EAE8144A9}"/>
              </a:ext>
            </a:extLst>
          </p:cNvPr>
          <p:cNvPicPr>
            <a:picLocks noGrp="1" noChangeAspect="1"/>
          </p:cNvPicPr>
          <p:nvPr>
            <p:ph type="pic" sz="quarter" idx="84"/>
          </p:nvPr>
        </p:nvPicPr>
        <p:blipFill rotWithShape="1">
          <a:blip r:embed="rId2"/>
          <a:srcRect l="4" r="4"/>
          <a:stretch/>
        </p:blipFill>
        <p:spPr>
          <a:xfrm>
            <a:off x="1228423" y="1269826"/>
            <a:ext cx="1646238" cy="157321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E1D760-6FA7-4C40-B1D1-DEE56287935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32490" y="3625950"/>
            <a:ext cx="2468880" cy="459492"/>
          </a:xfrm>
        </p:spPr>
        <p:txBody>
          <a:bodyPr/>
          <a:lstStyle/>
          <a:p>
            <a:r>
              <a:rPr lang="en-US" dirty="0"/>
              <a:t>ADD name</a:t>
            </a: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47EA092-70DE-46FE-A3A1-B2A9E123611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33102" y="4210431"/>
            <a:ext cx="2468880" cy="228600"/>
          </a:xfrm>
        </p:spPr>
        <p:txBody>
          <a:bodyPr/>
          <a:lstStyle/>
          <a:p>
            <a:r>
              <a:rPr lang="en-US" dirty="0"/>
              <a:t>Add description</a:t>
            </a:r>
            <a:endParaRPr lang="en-US" noProof="0" dirty="0"/>
          </a:p>
        </p:txBody>
      </p:sp>
      <p:pic>
        <p:nvPicPr>
          <p:cNvPr id="186" name="Picture Placeholder 185" descr="Fireworks">
            <a:extLst>
              <a:ext uri="{FF2B5EF4-FFF2-40B4-BE49-F238E27FC236}">
                <a16:creationId xmlns:a16="http://schemas.microsoft.com/office/drawing/2014/main" id="{03293AB8-0368-45C2-87BE-B8884626BA33}"/>
              </a:ext>
            </a:extLst>
          </p:cNvPr>
          <p:cNvPicPr>
            <a:picLocks noGrp="1" noChangeAspect="1"/>
          </p:cNvPicPr>
          <p:nvPr>
            <p:ph type="pic" sz="quarter" idx="85"/>
          </p:nvPr>
        </p:nvPicPr>
        <p:blipFill rotWithShape="1">
          <a:blip r:embed="rId3"/>
          <a:srcRect t="48" b="48"/>
          <a:stretch/>
        </p:blipFill>
        <p:spPr>
          <a:xfrm>
            <a:off x="4861883" y="1265393"/>
            <a:ext cx="1691640" cy="1573213"/>
          </a:xfrm>
        </p:spPr>
      </p:pic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7A284DDB-3AD7-4C49-AA49-CC5EF9193E11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480560" y="3626255"/>
            <a:ext cx="2468880" cy="459492"/>
          </a:xfrm>
        </p:spPr>
        <p:txBody>
          <a:bodyPr/>
          <a:lstStyle/>
          <a:p>
            <a:r>
              <a:rPr lang="en-US" dirty="0"/>
              <a:t>Add name</a:t>
            </a:r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094F4DC6-60DC-4B7E-ACA4-B4A34544DF8D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4504350" y="4210431"/>
            <a:ext cx="2468880" cy="228600"/>
          </a:xfrm>
        </p:spPr>
        <p:txBody>
          <a:bodyPr/>
          <a:lstStyle/>
          <a:p>
            <a:r>
              <a:rPr lang="en-US" dirty="0"/>
              <a:t>Add description</a:t>
            </a:r>
          </a:p>
        </p:txBody>
      </p:sp>
      <p:pic>
        <p:nvPicPr>
          <p:cNvPr id="214" name="Picture Placeholder 213" descr="A picture containing mandala">
            <a:extLst>
              <a:ext uri="{FF2B5EF4-FFF2-40B4-BE49-F238E27FC236}">
                <a16:creationId xmlns:a16="http://schemas.microsoft.com/office/drawing/2014/main" id="{06AE1641-8EBC-4501-B23B-2DA765717A5D}"/>
              </a:ext>
            </a:extLst>
          </p:cNvPr>
          <p:cNvPicPr>
            <a:picLocks noGrp="1" noChangeAspect="1"/>
          </p:cNvPicPr>
          <p:nvPr>
            <p:ph type="pic" sz="quarter" idx="86"/>
          </p:nvPr>
        </p:nvPicPr>
        <p:blipFill rotWithShape="1">
          <a:blip r:embed="rId4"/>
          <a:srcRect t="250" b="250"/>
          <a:stretch/>
        </p:blipFill>
        <p:spPr>
          <a:xfrm>
            <a:off x="1297599" y="5823882"/>
            <a:ext cx="1481328" cy="1591056"/>
          </a:xfrm>
        </p:spPr>
      </p:pic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1E680BF7-7640-47E8-9B16-327447262932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33138" y="8166217"/>
            <a:ext cx="2468880" cy="459492"/>
          </a:xfrm>
        </p:spPr>
        <p:txBody>
          <a:bodyPr/>
          <a:lstStyle/>
          <a:p>
            <a:r>
              <a:rPr lang="en-US" dirty="0"/>
              <a:t>Add name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0B4D1174-071B-4153-AB9E-5F8884F545E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33750" y="8750698"/>
            <a:ext cx="2468880" cy="228600"/>
          </a:xfrm>
        </p:spPr>
        <p:txBody>
          <a:bodyPr/>
          <a:lstStyle/>
          <a:p>
            <a:r>
              <a:rPr lang="en-US" dirty="0"/>
              <a:t>Add description</a:t>
            </a:r>
          </a:p>
        </p:txBody>
      </p:sp>
      <p:pic>
        <p:nvPicPr>
          <p:cNvPr id="268" name="Picture Placeholder 267" descr="Picture of colorful hands">
            <a:extLst>
              <a:ext uri="{FF2B5EF4-FFF2-40B4-BE49-F238E27FC236}">
                <a16:creationId xmlns:a16="http://schemas.microsoft.com/office/drawing/2014/main" id="{304F73F6-6066-4D2A-9186-C126E15F6134}"/>
              </a:ext>
            </a:extLst>
          </p:cNvPr>
          <p:cNvPicPr>
            <a:picLocks noGrp="1" noChangeAspect="1"/>
          </p:cNvPicPr>
          <p:nvPr>
            <p:ph type="pic" sz="quarter" idx="87"/>
          </p:nvPr>
        </p:nvPicPr>
        <p:blipFill rotWithShape="1">
          <a:blip r:embed="rId5"/>
          <a:srcRect l="158" r="158"/>
          <a:stretch/>
        </p:blipFill>
        <p:spPr>
          <a:xfrm>
            <a:off x="4719234" y="5716311"/>
            <a:ext cx="2039112" cy="1655064"/>
          </a:xfrm>
        </p:spPr>
      </p:pic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BC07C0B6-93AC-4F03-88BC-7A841E3A025A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4481208" y="8166522"/>
            <a:ext cx="2468880" cy="459492"/>
          </a:xfrm>
        </p:spPr>
        <p:txBody>
          <a:bodyPr/>
          <a:lstStyle/>
          <a:p>
            <a:r>
              <a:rPr lang="en-US" dirty="0"/>
              <a:t>Add name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2885A563-C214-4BEC-80A4-5D97A367A1D4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4504998" y="8746364"/>
            <a:ext cx="2468880" cy="228600"/>
          </a:xfrm>
        </p:spPr>
        <p:txBody>
          <a:bodyPr/>
          <a:lstStyle/>
          <a:p>
            <a:r>
              <a:rPr lang="en-US" dirty="0"/>
              <a:t>Add description</a:t>
            </a:r>
          </a:p>
        </p:txBody>
      </p:sp>
    </p:spTree>
    <p:extLst>
      <p:ext uri="{BB962C8B-B14F-4D97-AF65-F5344CB8AC3E}">
        <p14:creationId xmlns:p14="http://schemas.microsoft.com/office/powerpoint/2010/main" val="189398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>
            <a:extLst>
              <a:ext uri="{FF2B5EF4-FFF2-40B4-BE49-F238E27FC236}">
                <a16:creationId xmlns:a16="http://schemas.microsoft.com/office/drawing/2014/main" id="{C45F8F66-9F1C-4DDE-837C-48598BB4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6858000" cy="232941"/>
          </a:xfrm>
        </p:spPr>
        <p:txBody>
          <a:bodyPr/>
          <a:lstStyle/>
          <a:p>
            <a:r>
              <a:rPr lang="en-US" dirty="0"/>
              <a:t>Wall or Door Cut-out Decorations - </a:t>
            </a:r>
            <a:r>
              <a:rPr lang="en-US" b="0" dirty="0"/>
              <a:t>Print and cut these out, then tape them to your door or wall. </a:t>
            </a:r>
          </a:p>
        </p:txBody>
      </p:sp>
      <p:pic>
        <p:nvPicPr>
          <p:cNvPr id="13" name="Picture Placeholder 12" descr="A picture containing pattern vector graphics">
            <a:extLst>
              <a:ext uri="{FF2B5EF4-FFF2-40B4-BE49-F238E27FC236}">
                <a16:creationId xmlns:a16="http://schemas.microsoft.com/office/drawing/2014/main" id="{1CEA731F-E5D9-49B5-8A47-8424EF523A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559661" y="1447688"/>
            <a:ext cx="2743200" cy="2743200"/>
          </a:xfrm>
        </p:spPr>
      </p:pic>
      <p:pic>
        <p:nvPicPr>
          <p:cNvPr id="20" name="Picture Placeholder 19" descr="A picture containing bucket with water and fireworks">
            <a:extLst>
              <a:ext uri="{FF2B5EF4-FFF2-40B4-BE49-F238E27FC236}">
                <a16:creationId xmlns:a16="http://schemas.microsoft.com/office/drawing/2014/main" id="{20A8262C-C8F1-4CC2-8F68-32B68049623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/>
          <a:stretch/>
        </p:blipFill>
        <p:spPr>
          <a:xfrm>
            <a:off x="4439171" y="1361108"/>
            <a:ext cx="2743200" cy="2743200"/>
          </a:xfrm>
        </p:spPr>
      </p:pic>
      <p:pic>
        <p:nvPicPr>
          <p:cNvPr id="42" name="Picture Placeholder 41" descr="A picture containing vector graphics">
            <a:extLst>
              <a:ext uri="{FF2B5EF4-FFF2-40B4-BE49-F238E27FC236}">
                <a16:creationId xmlns:a16="http://schemas.microsoft.com/office/drawing/2014/main" id="{0D29BF76-2CDB-4800-AF27-F7CF108E724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/>
          <a:stretch/>
        </p:blipFill>
        <p:spPr>
          <a:xfrm>
            <a:off x="557064" y="5738958"/>
            <a:ext cx="2743200" cy="2743200"/>
          </a:xfrm>
        </p:spPr>
      </p:pic>
      <p:pic>
        <p:nvPicPr>
          <p:cNvPr id="49" name="Picture Placeholder 48" descr="Picture of colorful hands">
            <a:extLst>
              <a:ext uri="{FF2B5EF4-FFF2-40B4-BE49-F238E27FC236}">
                <a16:creationId xmlns:a16="http://schemas.microsoft.com/office/drawing/2014/main" id="{C07C77DB-A858-4C7F-9AB6-EDE1BFB23E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/>
          <a:stretch/>
        </p:blipFill>
        <p:spPr>
          <a:xfrm>
            <a:off x="4018385" y="5238135"/>
            <a:ext cx="3657600" cy="3657600"/>
          </a:xfrm>
        </p:spPr>
      </p:pic>
    </p:spTree>
    <p:extLst>
      <p:ext uri="{BB962C8B-B14F-4D97-AF65-F5344CB8AC3E}">
        <p14:creationId xmlns:p14="http://schemas.microsoft.com/office/powerpoint/2010/main" val="375981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0FF-9FD2-4042-920C-F749BFCD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6858000" cy="232941"/>
          </a:xfrm>
        </p:spPr>
        <p:txBody>
          <a:bodyPr/>
          <a:lstStyle/>
          <a:p>
            <a:r>
              <a:rPr lang="en-US" dirty="0"/>
              <a:t>Garland - </a:t>
            </a:r>
            <a:r>
              <a:rPr lang="en-US" b="0" dirty="0"/>
              <a:t>Print and cut out the flags, punch a hole through the circle, thread a string through and hang across a wall or doorway.</a:t>
            </a:r>
          </a:p>
        </p:txBody>
      </p:sp>
      <p:pic>
        <p:nvPicPr>
          <p:cNvPr id="10" name="Picture Placeholder 9" descr="A picture containing pattern vector graphics">
            <a:extLst>
              <a:ext uri="{FF2B5EF4-FFF2-40B4-BE49-F238E27FC236}">
                <a16:creationId xmlns:a16="http://schemas.microsoft.com/office/drawing/2014/main" id="{2ACDC0E0-4685-48A7-A31B-7B0C92A810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4" r="54"/>
          <a:stretch/>
        </p:blipFill>
        <p:spPr>
          <a:xfrm rot="5400000">
            <a:off x="3374405" y="1266444"/>
            <a:ext cx="4096512" cy="3429000"/>
          </a:xfrm>
        </p:spPr>
      </p:pic>
      <p:pic>
        <p:nvPicPr>
          <p:cNvPr id="12" name="Picture Placeholder 11" descr="A picture containing elephant, vector graphics">
            <a:extLst>
              <a:ext uri="{FF2B5EF4-FFF2-40B4-BE49-F238E27FC236}">
                <a16:creationId xmlns:a16="http://schemas.microsoft.com/office/drawing/2014/main" id="{45DE5A75-351C-45AD-A2FD-B29D9FF25AF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5" r="25"/>
          <a:stretch/>
        </p:blipFill>
        <p:spPr>
          <a:xfrm rot="5400000">
            <a:off x="3171171" y="5975873"/>
            <a:ext cx="3191256" cy="3191256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F7E1BA-E388-4943-8817-06A8D5075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72784" y="2884932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3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80">
            <a:extLst>
              <a:ext uri="{FF2B5EF4-FFF2-40B4-BE49-F238E27FC236}">
                <a16:creationId xmlns:a16="http://schemas.microsoft.com/office/drawing/2014/main" id="{A1F42C08-8C01-4D49-85C1-D3FDBE03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6858000" cy="232941"/>
          </a:xfrm>
        </p:spPr>
        <p:txBody>
          <a:bodyPr/>
          <a:lstStyle/>
          <a:p>
            <a:r>
              <a:rPr lang="en-US" dirty="0"/>
              <a:t>Garland Page - </a:t>
            </a:r>
            <a:r>
              <a:rPr lang="en-US" b="0" dirty="0"/>
              <a:t>Print and cut out the flags, punch a hole through the circle, thread a string through and hang across a wall or doorway. </a:t>
            </a:r>
          </a:p>
        </p:txBody>
      </p:sp>
      <p:pic>
        <p:nvPicPr>
          <p:cNvPr id="6" name="Picture Placeholder 5" descr="Fireworks">
            <a:extLst>
              <a:ext uri="{FF2B5EF4-FFF2-40B4-BE49-F238E27FC236}">
                <a16:creationId xmlns:a16="http://schemas.microsoft.com/office/drawing/2014/main" id="{8E46D28C-6FB6-499B-A5F8-CB1EC05A7F9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04" r="104"/>
          <a:stretch/>
        </p:blipFill>
        <p:spPr>
          <a:xfrm rot="5400000">
            <a:off x="2663948" y="1197327"/>
            <a:ext cx="3685032" cy="3685032"/>
          </a:xfrm>
        </p:spPr>
      </p:pic>
      <p:pic>
        <p:nvPicPr>
          <p:cNvPr id="41" name="Picture Placeholder 40" descr="A picture containing vector graphics">
            <a:extLst>
              <a:ext uri="{FF2B5EF4-FFF2-40B4-BE49-F238E27FC236}">
                <a16:creationId xmlns:a16="http://schemas.microsoft.com/office/drawing/2014/main" id="{7CF61046-C819-48D3-8342-0E921371AC4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/>
          <a:stretch/>
        </p:blipFill>
        <p:spPr>
          <a:xfrm rot="8100000" flipH="1" flipV="1">
            <a:off x="3764485" y="4989399"/>
            <a:ext cx="3200400" cy="3200400"/>
          </a:xfrm>
        </p:spPr>
      </p:pic>
      <p:pic>
        <p:nvPicPr>
          <p:cNvPr id="77" name="Picture Placeholder 76" descr="A picture containing vector graphics">
            <a:extLst>
              <a:ext uri="{FF2B5EF4-FFF2-40B4-BE49-F238E27FC236}">
                <a16:creationId xmlns:a16="http://schemas.microsoft.com/office/drawing/2014/main" id="{61A24DF8-810A-4A2F-ACC7-FBA968FD773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/>
          <a:stretch/>
        </p:blipFill>
        <p:spPr>
          <a:xfrm rot="13500000" flipH="1">
            <a:off x="3764484" y="6959931"/>
            <a:ext cx="3200400" cy="3200400"/>
          </a:xfrm>
        </p:spPr>
      </p:pic>
    </p:spTree>
    <p:extLst>
      <p:ext uri="{BB962C8B-B14F-4D97-AF65-F5344CB8AC3E}">
        <p14:creationId xmlns:p14="http://schemas.microsoft.com/office/powerpoint/2010/main" val="255831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li 3">
      <a:dk1>
        <a:srgbClr val="000000"/>
      </a:dk1>
      <a:lt1>
        <a:srgbClr val="FFFFFF"/>
      </a:lt1>
      <a:dk2>
        <a:srgbClr val="212745"/>
      </a:dk2>
      <a:lt2>
        <a:srgbClr val="00A99D"/>
      </a:lt2>
      <a:accent1>
        <a:srgbClr val="F25D55"/>
      </a:accent1>
      <a:accent2>
        <a:srgbClr val="FD9F59"/>
      </a:accent2>
      <a:accent3>
        <a:srgbClr val="009A00"/>
      </a:accent3>
      <a:accent4>
        <a:srgbClr val="E03BED"/>
      </a:accent4>
      <a:accent5>
        <a:srgbClr val="FFD721"/>
      </a:accent5>
      <a:accent6>
        <a:srgbClr val="580259"/>
      </a:accent6>
      <a:hlink>
        <a:srgbClr val="56C7AA"/>
      </a:hlink>
      <a:folHlink>
        <a:srgbClr val="59A8D1"/>
      </a:folHlink>
    </a:clrScheme>
    <a:fontScheme name="Custom 15">
      <a:majorFont>
        <a:latin typeface="Nyala"/>
        <a:ea typeface=""/>
        <a:cs typeface=""/>
      </a:majorFont>
      <a:minorFont>
        <a:latin typeface="Nyal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li Printables_WAC_AP_SL_v3" id="{93DF8231-2C94-4E52-9FF4-0D98A0DA83B3}" vid="{F5A0F8A8-45FE-4B4C-BA29-114BC188E4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B591500-6172-425F-901C-00FACA2A10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BFBB9-B3CC-489D-BAF1-4BDCB837A3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846A97-7034-4322-AE48-89C3A759766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Holi party printables</Template>
  <TotalTime>112</TotalTime>
  <Words>196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Nyala</vt:lpstr>
      <vt:lpstr>Office Theme</vt:lpstr>
      <vt:lpstr>PowerPoint Presentation</vt:lpstr>
      <vt:lpstr>Cake Toppers / Stickers - For cake toppers, print and cut out circles, tape each one to a toothpick, and stick them on your cupcakes. For stickers, use Avery sheet template 2” round labels.</vt:lpstr>
      <vt:lpstr>Table Cards - Print and cut out these table cards then fold on the dotted line to use in your party.</vt:lpstr>
      <vt:lpstr>Wall or Door Cut-out Decorations - Print and cut these out, then tape them to your door or wall. </vt:lpstr>
      <vt:lpstr>Garland - Print and cut out the flags, punch a hole through the circle, thread a string through and hang across a wall or doorway.</vt:lpstr>
      <vt:lpstr>Garland Page - Print and cut out the flags, punch a hole through the circle, thread a string through and hang across a wall or doorway.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Software Lab</cp:lastModifiedBy>
  <cp:revision>2</cp:revision>
  <dcterms:created xsi:type="dcterms:W3CDTF">2024-12-11T09:14:37Z</dcterms:created>
  <dcterms:modified xsi:type="dcterms:W3CDTF">2024-12-12T12:07:47Z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