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3C42EF-4A21-4FCC-85AD-5FDC9221126A}" type="doc">
      <dgm:prSet loTypeId="urn:microsoft.com/office/officeart/2005/8/layout/vList3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958978-A26D-4121-9911-B65E0E50FA53}">
      <dgm:prSet/>
      <dgm:spPr/>
      <dgm:t>
        <a:bodyPr/>
        <a:lstStyle/>
        <a:p>
          <a:r>
            <a:rPr lang="en-US" dirty="0"/>
            <a:t>MS World</a:t>
          </a:r>
        </a:p>
      </dgm:t>
    </dgm:pt>
    <dgm:pt modelId="{452500C1-E380-46EE-8D9D-B90BE86B2558}" type="parTrans" cxnId="{C80CE497-7920-4A19-8615-D053630E094C}">
      <dgm:prSet/>
      <dgm:spPr/>
      <dgm:t>
        <a:bodyPr/>
        <a:lstStyle/>
        <a:p>
          <a:endParaRPr lang="en-US"/>
        </a:p>
      </dgm:t>
    </dgm:pt>
    <dgm:pt modelId="{1C2F0D16-76A9-49E4-8F59-CDF7B7512011}" type="sibTrans" cxnId="{C80CE497-7920-4A19-8615-D053630E094C}">
      <dgm:prSet/>
      <dgm:spPr/>
      <dgm:t>
        <a:bodyPr/>
        <a:lstStyle/>
        <a:p>
          <a:endParaRPr lang="en-US"/>
        </a:p>
      </dgm:t>
    </dgm:pt>
    <dgm:pt modelId="{ED081066-4D64-4040-8DD3-BFBE83EF1E94}">
      <dgm:prSet/>
      <dgm:spPr/>
      <dgm:t>
        <a:bodyPr/>
        <a:lstStyle/>
        <a:p>
          <a:r>
            <a:rPr lang="en-US"/>
            <a:t>MS Excel </a:t>
          </a:r>
        </a:p>
      </dgm:t>
    </dgm:pt>
    <dgm:pt modelId="{E3FBC2DA-EC9A-4D7A-A101-1CE503895461}" type="parTrans" cxnId="{96C0D8A9-1AE3-4A65-90D0-D42506C6C495}">
      <dgm:prSet/>
      <dgm:spPr/>
      <dgm:t>
        <a:bodyPr/>
        <a:lstStyle/>
        <a:p>
          <a:endParaRPr lang="en-US"/>
        </a:p>
      </dgm:t>
    </dgm:pt>
    <dgm:pt modelId="{43716851-6085-4FB8-A330-370ED6D1D594}" type="sibTrans" cxnId="{96C0D8A9-1AE3-4A65-90D0-D42506C6C495}">
      <dgm:prSet/>
      <dgm:spPr/>
      <dgm:t>
        <a:bodyPr/>
        <a:lstStyle/>
        <a:p>
          <a:endParaRPr lang="en-US"/>
        </a:p>
      </dgm:t>
    </dgm:pt>
    <dgm:pt modelId="{5AC01D35-EEA6-424D-89AF-808A8201E89D}">
      <dgm:prSet/>
      <dgm:spPr/>
      <dgm:t>
        <a:bodyPr/>
        <a:lstStyle/>
        <a:p>
          <a:r>
            <a:rPr lang="en-US"/>
            <a:t>MS PowerPoint </a:t>
          </a:r>
        </a:p>
      </dgm:t>
    </dgm:pt>
    <dgm:pt modelId="{049FB667-E576-4E44-AABA-B7508C0C2B5F}" type="parTrans" cxnId="{05C8170E-CB93-482C-BE31-B074F7C2C127}">
      <dgm:prSet/>
      <dgm:spPr/>
      <dgm:t>
        <a:bodyPr/>
        <a:lstStyle/>
        <a:p>
          <a:endParaRPr lang="en-US"/>
        </a:p>
      </dgm:t>
    </dgm:pt>
    <dgm:pt modelId="{B2C838E2-326E-4756-A253-29280A51FF03}" type="sibTrans" cxnId="{05C8170E-CB93-482C-BE31-B074F7C2C127}">
      <dgm:prSet/>
      <dgm:spPr/>
      <dgm:t>
        <a:bodyPr/>
        <a:lstStyle/>
        <a:p>
          <a:endParaRPr lang="en-US"/>
        </a:p>
      </dgm:t>
    </dgm:pt>
    <dgm:pt modelId="{713991DF-D164-4FC5-BDA2-507B61DFCB68}" type="pres">
      <dgm:prSet presAssocID="{9A3C42EF-4A21-4FCC-85AD-5FDC9221126A}" presName="linearFlow" presStyleCnt="0">
        <dgm:presLayoutVars>
          <dgm:dir/>
          <dgm:resizeHandles val="exact"/>
        </dgm:presLayoutVars>
      </dgm:prSet>
      <dgm:spPr/>
    </dgm:pt>
    <dgm:pt modelId="{5E6A3412-ACB8-4D82-BAE4-F8CE792A77A7}" type="pres">
      <dgm:prSet presAssocID="{D0958978-A26D-4121-9911-B65E0E50FA53}" presName="composite" presStyleCnt="0"/>
      <dgm:spPr/>
    </dgm:pt>
    <dgm:pt modelId="{7E0FB6D0-A58E-4EA8-9ACE-A28AF431662D}" type="pres">
      <dgm:prSet presAssocID="{D0958978-A26D-4121-9911-B65E0E50FA53}" presName="imgShp" presStyleLbl="fgImgPlace1" presStyleIdx="0" presStyleCnt="3"/>
      <dgm:spPr/>
    </dgm:pt>
    <dgm:pt modelId="{519988D1-F56F-4E21-9354-933CFC9C8D1A}" type="pres">
      <dgm:prSet presAssocID="{D0958978-A26D-4121-9911-B65E0E50FA53}" presName="txShp" presStyleLbl="node1" presStyleIdx="0" presStyleCnt="3">
        <dgm:presLayoutVars>
          <dgm:bulletEnabled val="1"/>
        </dgm:presLayoutVars>
      </dgm:prSet>
      <dgm:spPr/>
    </dgm:pt>
    <dgm:pt modelId="{1A612B9D-B442-4AC1-8678-CBC1D2E429C6}" type="pres">
      <dgm:prSet presAssocID="{1C2F0D16-76A9-49E4-8F59-CDF7B7512011}" presName="spacing" presStyleCnt="0"/>
      <dgm:spPr/>
    </dgm:pt>
    <dgm:pt modelId="{EB06FE18-6511-4152-8E49-E0ABF11AFC5D}" type="pres">
      <dgm:prSet presAssocID="{ED081066-4D64-4040-8DD3-BFBE83EF1E94}" presName="composite" presStyleCnt="0"/>
      <dgm:spPr/>
    </dgm:pt>
    <dgm:pt modelId="{9CE9AE8D-4901-455A-BC0F-E9B9E8618332}" type="pres">
      <dgm:prSet presAssocID="{ED081066-4D64-4040-8DD3-BFBE83EF1E94}" presName="imgShp" presStyleLbl="fgImgPlace1" presStyleIdx="1" presStyleCnt="3"/>
      <dgm:spPr/>
    </dgm:pt>
    <dgm:pt modelId="{0AC14FF6-2064-4190-A28A-D4F8CA7836DE}" type="pres">
      <dgm:prSet presAssocID="{ED081066-4D64-4040-8DD3-BFBE83EF1E94}" presName="txShp" presStyleLbl="node1" presStyleIdx="1" presStyleCnt="3">
        <dgm:presLayoutVars>
          <dgm:bulletEnabled val="1"/>
        </dgm:presLayoutVars>
      </dgm:prSet>
      <dgm:spPr/>
    </dgm:pt>
    <dgm:pt modelId="{9F7A4BC3-0931-423E-9383-D9B4052C18E0}" type="pres">
      <dgm:prSet presAssocID="{43716851-6085-4FB8-A330-370ED6D1D594}" presName="spacing" presStyleCnt="0"/>
      <dgm:spPr/>
    </dgm:pt>
    <dgm:pt modelId="{ABC3D606-FF3A-4396-9A44-AC2818B47597}" type="pres">
      <dgm:prSet presAssocID="{5AC01D35-EEA6-424D-89AF-808A8201E89D}" presName="composite" presStyleCnt="0"/>
      <dgm:spPr/>
    </dgm:pt>
    <dgm:pt modelId="{659BCF41-E21B-4A0E-B5AB-9D3F5DE7C47E}" type="pres">
      <dgm:prSet presAssocID="{5AC01D35-EEA6-424D-89AF-808A8201E89D}" presName="imgShp" presStyleLbl="fgImgPlace1" presStyleIdx="2" presStyleCnt="3"/>
      <dgm:spPr/>
    </dgm:pt>
    <dgm:pt modelId="{0B58F31C-99EF-4586-8460-5444293A5047}" type="pres">
      <dgm:prSet presAssocID="{5AC01D35-EEA6-424D-89AF-808A8201E89D}" presName="txShp" presStyleLbl="node1" presStyleIdx="2" presStyleCnt="3">
        <dgm:presLayoutVars>
          <dgm:bulletEnabled val="1"/>
        </dgm:presLayoutVars>
      </dgm:prSet>
      <dgm:spPr/>
    </dgm:pt>
  </dgm:ptLst>
  <dgm:cxnLst>
    <dgm:cxn modelId="{05C8170E-CB93-482C-BE31-B074F7C2C127}" srcId="{9A3C42EF-4A21-4FCC-85AD-5FDC9221126A}" destId="{5AC01D35-EEA6-424D-89AF-808A8201E89D}" srcOrd="2" destOrd="0" parTransId="{049FB667-E576-4E44-AABA-B7508C0C2B5F}" sibTransId="{B2C838E2-326E-4756-A253-29280A51FF03}"/>
    <dgm:cxn modelId="{9EC7CB17-D4E5-4915-A029-F32CDA4D217E}" type="presOf" srcId="{5AC01D35-EEA6-424D-89AF-808A8201E89D}" destId="{0B58F31C-99EF-4586-8460-5444293A5047}" srcOrd="0" destOrd="0" presId="urn:microsoft.com/office/officeart/2005/8/layout/vList3"/>
    <dgm:cxn modelId="{CD3E1A48-4C87-4812-AC8D-5C59EB7A77BC}" type="presOf" srcId="{ED081066-4D64-4040-8DD3-BFBE83EF1E94}" destId="{0AC14FF6-2064-4190-A28A-D4F8CA7836DE}" srcOrd="0" destOrd="0" presId="urn:microsoft.com/office/officeart/2005/8/layout/vList3"/>
    <dgm:cxn modelId="{BF68B55A-DA67-4047-8006-F0B2F3B4D0DF}" type="presOf" srcId="{D0958978-A26D-4121-9911-B65E0E50FA53}" destId="{519988D1-F56F-4E21-9354-933CFC9C8D1A}" srcOrd="0" destOrd="0" presId="urn:microsoft.com/office/officeart/2005/8/layout/vList3"/>
    <dgm:cxn modelId="{C80CE497-7920-4A19-8615-D053630E094C}" srcId="{9A3C42EF-4A21-4FCC-85AD-5FDC9221126A}" destId="{D0958978-A26D-4121-9911-B65E0E50FA53}" srcOrd="0" destOrd="0" parTransId="{452500C1-E380-46EE-8D9D-B90BE86B2558}" sibTransId="{1C2F0D16-76A9-49E4-8F59-CDF7B7512011}"/>
    <dgm:cxn modelId="{96C0D8A9-1AE3-4A65-90D0-D42506C6C495}" srcId="{9A3C42EF-4A21-4FCC-85AD-5FDC9221126A}" destId="{ED081066-4D64-4040-8DD3-BFBE83EF1E94}" srcOrd="1" destOrd="0" parTransId="{E3FBC2DA-EC9A-4D7A-A101-1CE503895461}" sibTransId="{43716851-6085-4FB8-A330-370ED6D1D594}"/>
    <dgm:cxn modelId="{BD7807F5-8419-47E6-81C6-88129765B6B1}" type="presOf" srcId="{9A3C42EF-4A21-4FCC-85AD-5FDC9221126A}" destId="{713991DF-D164-4FC5-BDA2-507B61DFCB68}" srcOrd="0" destOrd="0" presId="urn:microsoft.com/office/officeart/2005/8/layout/vList3"/>
    <dgm:cxn modelId="{1F98D7E5-3707-414B-B75A-899C51169B5B}" type="presParOf" srcId="{713991DF-D164-4FC5-BDA2-507B61DFCB68}" destId="{5E6A3412-ACB8-4D82-BAE4-F8CE792A77A7}" srcOrd="0" destOrd="0" presId="urn:microsoft.com/office/officeart/2005/8/layout/vList3"/>
    <dgm:cxn modelId="{3D024EC6-2F1E-493F-A70A-04C23034FD3A}" type="presParOf" srcId="{5E6A3412-ACB8-4D82-BAE4-F8CE792A77A7}" destId="{7E0FB6D0-A58E-4EA8-9ACE-A28AF431662D}" srcOrd="0" destOrd="0" presId="urn:microsoft.com/office/officeart/2005/8/layout/vList3"/>
    <dgm:cxn modelId="{0A2AF9CD-DC6A-4F8F-8348-6C9A9943D519}" type="presParOf" srcId="{5E6A3412-ACB8-4D82-BAE4-F8CE792A77A7}" destId="{519988D1-F56F-4E21-9354-933CFC9C8D1A}" srcOrd="1" destOrd="0" presId="urn:microsoft.com/office/officeart/2005/8/layout/vList3"/>
    <dgm:cxn modelId="{273D7C17-D678-4D31-B836-485831AD23C0}" type="presParOf" srcId="{713991DF-D164-4FC5-BDA2-507B61DFCB68}" destId="{1A612B9D-B442-4AC1-8678-CBC1D2E429C6}" srcOrd="1" destOrd="0" presId="urn:microsoft.com/office/officeart/2005/8/layout/vList3"/>
    <dgm:cxn modelId="{53A38084-9326-4B39-BC23-825FCDFC591E}" type="presParOf" srcId="{713991DF-D164-4FC5-BDA2-507B61DFCB68}" destId="{EB06FE18-6511-4152-8E49-E0ABF11AFC5D}" srcOrd="2" destOrd="0" presId="urn:microsoft.com/office/officeart/2005/8/layout/vList3"/>
    <dgm:cxn modelId="{D2F1628C-932C-4B36-A78F-7A0E1989E5F2}" type="presParOf" srcId="{EB06FE18-6511-4152-8E49-E0ABF11AFC5D}" destId="{9CE9AE8D-4901-455A-BC0F-E9B9E8618332}" srcOrd="0" destOrd="0" presId="urn:microsoft.com/office/officeart/2005/8/layout/vList3"/>
    <dgm:cxn modelId="{72C272AA-3FE8-43A5-A314-498B171EB36F}" type="presParOf" srcId="{EB06FE18-6511-4152-8E49-E0ABF11AFC5D}" destId="{0AC14FF6-2064-4190-A28A-D4F8CA7836DE}" srcOrd="1" destOrd="0" presId="urn:microsoft.com/office/officeart/2005/8/layout/vList3"/>
    <dgm:cxn modelId="{AD4467BC-F4A3-45A4-A885-BE306B4D3DE9}" type="presParOf" srcId="{713991DF-D164-4FC5-BDA2-507B61DFCB68}" destId="{9F7A4BC3-0931-423E-9383-D9B4052C18E0}" srcOrd="3" destOrd="0" presId="urn:microsoft.com/office/officeart/2005/8/layout/vList3"/>
    <dgm:cxn modelId="{152EC731-8364-4EBD-B819-390196787274}" type="presParOf" srcId="{713991DF-D164-4FC5-BDA2-507B61DFCB68}" destId="{ABC3D606-FF3A-4396-9A44-AC2818B47597}" srcOrd="4" destOrd="0" presId="urn:microsoft.com/office/officeart/2005/8/layout/vList3"/>
    <dgm:cxn modelId="{255D8AAD-70DF-445B-B4D2-52671E7143CA}" type="presParOf" srcId="{ABC3D606-FF3A-4396-9A44-AC2818B47597}" destId="{659BCF41-E21B-4A0E-B5AB-9D3F5DE7C47E}" srcOrd="0" destOrd="0" presId="urn:microsoft.com/office/officeart/2005/8/layout/vList3"/>
    <dgm:cxn modelId="{0E1CFC3E-A19B-4615-8FC3-53451871AEC2}" type="presParOf" srcId="{ABC3D606-FF3A-4396-9A44-AC2818B47597}" destId="{0B58F31C-99EF-4586-8460-5444293A504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988D1-F56F-4E21-9354-933CFC9C8D1A}">
      <dsp:nvSpPr>
        <dsp:cNvPr id="0" name=""/>
        <dsp:cNvSpPr/>
      </dsp:nvSpPr>
      <dsp:spPr>
        <a:xfrm rot="10800000">
          <a:off x="724673" y="85"/>
          <a:ext cx="2243800" cy="63802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1350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MS World</a:t>
          </a:r>
        </a:p>
      </dsp:txBody>
      <dsp:txXfrm rot="10800000">
        <a:off x="884178" y="85"/>
        <a:ext cx="2084295" cy="638021"/>
      </dsp:txXfrm>
    </dsp:sp>
    <dsp:sp modelId="{7E0FB6D0-A58E-4EA8-9ACE-A28AF431662D}">
      <dsp:nvSpPr>
        <dsp:cNvPr id="0" name=""/>
        <dsp:cNvSpPr/>
      </dsp:nvSpPr>
      <dsp:spPr>
        <a:xfrm>
          <a:off x="405662" y="85"/>
          <a:ext cx="638021" cy="638021"/>
        </a:xfrm>
        <a:prstGeom prst="ellipse">
          <a:avLst/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AC14FF6-2064-4190-A28A-D4F8CA7836DE}">
      <dsp:nvSpPr>
        <dsp:cNvPr id="0" name=""/>
        <dsp:cNvSpPr/>
      </dsp:nvSpPr>
      <dsp:spPr>
        <a:xfrm rot="10800000">
          <a:off x="724673" y="828561"/>
          <a:ext cx="2243800" cy="63802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1350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MS Excel </a:t>
          </a:r>
        </a:p>
      </dsp:txBody>
      <dsp:txXfrm rot="10800000">
        <a:off x="884178" y="828561"/>
        <a:ext cx="2084295" cy="638021"/>
      </dsp:txXfrm>
    </dsp:sp>
    <dsp:sp modelId="{9CE9AE8D-4901-455A-BC0F-E9B9E8618332}">
      <dsp:nvSpPr>
        <dsp:cNvPr id="0" name=""/>
        <dsp:cNvSpPr/>
      </dsp:nvSpPr>
      <dsp:spPr>
        <a:xfrm>
          <a:off x="405662" y="828561"/>
          <a:ext cx="638021" cy="638021"/>
        </a:xfrm>
        <a:prstGeom prst="ellipse">
          <a:avLst/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B58F31C-99EF-4586-8460-5444293A5047}">
      <dsp:nvSpPr>
        <dsp:cNvPr id="0" name=""/>
        <dsp:cNvSpPr/>
      </dsp:nvSpPr>
      <dsp:spPr>
        <a:xfrm rot="10800000">
          <a:off x="724673" y="1657036"/>
          <a:ext cx="2243800" cy="63802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1350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MS PowerPoint </a:t>
          </a:r>
        </a:p>
      </dsp:txBody>
      <dsp:txXfrm rot="10800000">
        <a:off x="884178" y="1657036"/>
        <a:ext cx="2084295" cy="638021"/>
      </dsp:txXfrm>
    </dsp:sp>
    <dsp:sp modelId="{659BCF41-E21B-4A0E-B5AB-9D3F5DE7C47E}">
      <dsp:nvSpPr>
        <dsp:cNvPr id="0" name=""/>
        <dsp:cNvSpPr/>
      </dsp:nvSpPr>
      <dsp:spPr>
        <a:xfrm>
          <a:off x="405662" y="1657036"/>
          <a:ext cx="638021" cy="638021"/>
        </a:xfrm>
        <a:prstGeom prst="ellipse">
          <a:avLst/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1FFF-910F-EC35-496A-6B524E189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9B8AD-BA46-8670-7530-477FF06D9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EBF2C-8E3A-70BC-0945-BC677E15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9880-BE4F-4D56-A061-93106B1AA7D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E4735-6E17-5191-5C58-B93062D9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01D16-4A5D-8E6D-C986-A32B6A54E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B53A-1AB9-43AE-80B1-3B1FD50D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0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B800-CACA-6C34-3D31-9A1A40F2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C53B5-F22C-20E6-3B1C-A31325611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E3127-73DA-68A3-5C2C-574EE828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9880-BE4F-4D56-A061-93106B1AA7D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8FF01-EC81-9276-61C5-243BF6A3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4C3F0-E1EE-ED49-78D6-5C6147219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B53A-1AB9-43AE-80B1-3B1FD50D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1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A809FB-8E8E-CB6E-FCD9-A70F17080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E6230-AC7A-99E4-DBA0-9D45A54E1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A0421-3F27-9D3D-40A9-FB64BDC9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9880-BE4F-4D56-A061-93106B1AA7D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9CCF0-773E-F92A-F5E2-067D73A9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5C79E-C8FC-091E-40FB-7E2226E8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B53A-1AB9-43AE-80B1-3B1FD50D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4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3B4A-B307-8F00-9583-E99F3696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9A7AA-4492-3382-EBA7-707A312BA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B4C7B-6B4F-4178-FF8B-631868CA8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9880-BE4F-4D56-A061-93106B1AA7D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CC658-6F1C-4DB2-E255-6995B82FE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C7D3B-E788-713E-7858-FF63463A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B53A-1AB9-43AE-80B1-3B1FD50D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B26F-AFE3-1205-C958-ED6140FD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079C0-D6FF-3578-6257-27B9AC5B8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3B639-DADB-C6DE-59C6-8096B9972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9880-BE4F-4D56-A061-93106B1AA7D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43B4C-C63C-99AE-8153-D751A0C0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43529-8CA1-5021-6FD5-AFE5A811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B53A-1AB9-43AE-80B1-3B1FD50D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8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F596-AE00-FCD9-60B8-DAAC630C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2FC49-8372-C7CB-C0A8-6DA287EDA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09143-6856-7D8D-6442-DBAAA9398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B41F4-7E36-0842-C7B2-355BC012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9880-BE4F-4D56-A061-93106B1AA7D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F6FFE-D3F0-C76D-1800-11525228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4597C-9049-1D0A-505E-C902E86D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B53A-1AB9-43AE-80B1-3B1FD50D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9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B1DF-679E-2CAC-CF6A-B22D0B0C2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80089-D7DC-4CE4-9600-CACC2E4D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49804-80A6-C6C3-9324-6410612A4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D5AECF-B9B2-C5F7-7AAC-9235BD968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8253B-3829-FDD8-42DE-0DBBEF016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3C23E5-F80F-B48F-01BA-9DB855DE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9880-BE4F-4D56-A061-93106B1AA7D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6F9C91-4E5F-50A2-35BD-2D29CEE6F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C4D961-F5BA-2B2C-A9C4-EF558053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B53A-1AB9-43AE-80B1-3B1FD50D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19640-95EB-9316-F69B-C2B5DFF78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DEF2C-A4FD-9F3F-0AB4-91AC63B38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9880-BE4F-4D56-A061-93106B1AA7D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A07AFF-438C-C58C-B8C9-507B6F619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275DC-5F1B-9D26-FB24-FF931CC0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B53A-1AB9-43AE-80B1-3B1FD50D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4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FD58D-0E05-D926-AE8F-82832DF5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9880-BE4F-4D56-A061-93106B1AA7D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F9B45-D04B-2800-719C-5C443004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9628E-B182-8442-EC71-2B60E3E4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B53A-1AB9-43AE-80B1-3B1FD50D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3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42CBA-EEEE-8A86-CD0C-AFA4EEFC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97BD4-2588-85FE-1DD9-B9104141F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CD76F-87B8-60DF-219D-4DEA90600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F2CEE-52DD-4A6E-C085-F097621F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9880-BE4F-4D56-A061-93106B1AA7D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0440D-0037-4AB6-864F-52889D742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73F75-C424-33C9-84A9-7E2F1D22C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B53A-1AB9-43AE-80B1-3B1FD50D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8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6FFF9-3402-F6CC-EF49-B3B62DA90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DEAE4-F052-A87C-718F-3FAEF17B3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2EB11-090A-F475-B770-E80FC28D9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0B557-7DA1-9162-DB12-B4937C73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9880-BE4F-4D56-A061-93106B1AA7D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6B5A1-5F90-2956-1B44-3BD3C685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693D5-AEE5-4DD3-5A25-DBEED26E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B53A-1AB9-43AE-80B1-3B1FD50D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3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xhere.com/en/photo/970315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3000"/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AD132A-2245-F910-FF4F-8224728BD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6ACEA-B06F-80A1-4F50-F301F60D1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38FAD-F492-442A-7DF0-877CD99BD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5A9880-BE4F-4D56-A061-93106B1AA7D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0C5CF-2E8D-524C-2186-A8862D864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8A243-C942-6654-327C-A1A771786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C8B53A-1AB9-43AE-80B1-3B1FD50D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9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BA09F4-1BAF-C810-7874-1C9D4ACB9012}"/>
              </a:ext>
            </a:extLst>
          </p:cNvPr>
          <p:cNvSpPr txBox="1"/>
          <p:nvPr/>
        </p:nvSpPr>
        <p:spPr>
          <a:xfrm>
            <a:off x="3019100" y="1026426"/>
            <a:ext cx="59834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Welcome To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3DF790-A8FB-70E8-E981-15991259B1C4}"/>
              </a:ext>
            </a:extLst>
          </p:cNvPr>
          <p:cNvSpPr txBox="1"/>
          <p:nvPr/>
        </p:nvSpPr>
        <p:spPr>
          <a:xfrm>
            <a:off x="1621411" y="2875175"/>
            <a:ext cx="8889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Smart Office Training Program </a:t>
            </a:r>
          </a:p>
        </p:txBody>
      </p:sp>
    </p:spTree>
    <p:extLst>
      <p:ext uri="{BB962C8B-B14F-4D97-AF65-F5344CB8AC3E}">
        <p14:creationId xmlns:p14="http://schemas.microsoft.com/office/powerpoint/2010/main" val="22051219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9BE72-82BC-33A7-B885-E460CC7E3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5A9C37-5931-5B12-ACBC-0D54643000B6}"/>
              </a:ext>
            </a:extLst>
          </p:cNvPr>
          <p:cNvSpPr txBox="1"/>
          <p:nvPr/>
        </p:nvSpPr>
        <p:spPr>
          <a:xfrm>
            <a:off x="3019100" y="1026426"/>
            <a:ext cx="59834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Welcome To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C83735-6861-1A60-5C7D-310D3C49C45E}"/>
              </a:ext>
            </a:extLst>
          </p:cNvPr>
          <p:cNvSpPr txBox="1"/>
          <p:nvPr/>
        </p:nvSpPr>
        <p:spPr>
          <a:xfrm>
            <a:off x="1621411" y="2875175"/>
            <a:ext cx="8889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Smart Office Training Program </a:t>
            </a:r>
          </a:p>
        </p:txBody>
      </p:sp>
    </p:spTree>
    <p:extLst>
      <p:ext uri="{BB962C8B-B14F-4D97-AF65-F5344CB8AC3E}">
        <p14:creationId xmlns:p14="http://schemas.microsoft.com/office/powerpoint/2010/main" val="3183705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AE3E721-1B72-3D40-9F81-C9243FF167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9084986"/>
              </p:ext>
            </p:extLst>
          </p:nvPr>
        </p:nvGraphicFramePr>
        <p:xfrm>
          <a:off x="2596896" y="1234440"/>
          <a:ext cx="3374136" cy="229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9680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677F16F-29EA-1DE9-7026-965C3D3FDFB9}"/>
              </a:ext>
            </a:extLst>
          </p:cNvPr>
          <p:cNvSpPr/>
          <p:nvPr/>
        </p:nvSpPr>
        <p:spPr>
          <a:xfrm>
            <a:off x="1344168" y="548640"/>
            <a:ext cx="941832" cy="110642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11FE78E-C098-A731-5BDA-E926AEB70D2D}"/>
              </a:ext>
            </a:extLst>
          </p:cNvPr>
          <p:cNvSpPr/>
          <p:nvPr/>
        </p:nvSpPr>
        <p:spPr>
          <a:xfrm>
            <a:off x="2670048" y="667512"/>
            <a:ext cx="4910328" cy="713232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MS WORD TUTORIAL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6FCB48-437E-60F2-253D-9E83637F4F9E}"/>
              </a:ext>
            </a:extLst>
          </p:cNvPr>
          <p:cNvSpPr/>
          <p:nvPr/>
        </p:nvSpPr>
        <p:spPr>
          <a:xfrm>
            <a:off x="2612136" y="2209800"/>
            <a:ext cx="4910328" cy="71323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MS EXCEL TUTORIAL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FD2D8CD-5C2C-B287-1470-9541BE79E8D6}"/>
              </a:ext>
            </a:extLst>
          </p:cNvPr>
          <p:cNvSpPr/>
          <p:nvPr/>
        </p:nvSpPr>
        <p:spPr>
          <a:xfrm>
            <a:off x="1258824" y="1990344"/>
            <a:ext cx="1008888" cy="1146048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0CEA50-2F7D-C3BB-F2A3-548DE6974B25}"/>
              </a:ext>
            </a:extLst>
          </p:cNvPr>
          <p:cNvSpPr/>
          <p:nvPr/>
        </p:nvSpPr>
        <p:spPr>
          <a:xfrm>
            <a:off x="1228344" y="3377184"/>
            <a:ext cx="1008888" cy="11460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BAB8FE-EE75-29CD-2EA1-5E0712FE0EA7}"/>
              </a:ext>
            </a:extLst>
          </p:cNvPr>
          <p:cNvSpPr/>
          <p:nvPr/>
        </p:nvSpPr>
        <p:spPr>
          <a:xfrm>
            <a:off x="2572512" y="3697224"/>
            <a:ext cx="4910328" cy="713232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MS POWERPOINT TUTORIAL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C520BE8-1DEA-1B94-33C0-96CBFC4E212C}"/>
              </a:ext>
            </a:extLst>
          </p:cNvPr>
          <p:cNvSpPr/>
          <p:nvPr/>
        </p:nvSpPr>
        <p:spPr>
          <a:xfrm>
            <a:off x="2645664" y="5068824"/>
            <a:ext cx="4910328" cy="713232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OTHER ESSENTIAL TOOLS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9D2076B-DF7F-3A9A-96B6-C431E1DD0D8B}"/>
              </a:ext>
            </a:extLst>
          </p:cNvPr>
          <p:cNvSpPr/>
          <p:nvPr/>
        </p:nvSpPr>
        <p:spPr>
          <a:xfrm>
            <a:off x="1161288" y="4764024"/>
            <a:ext cx="1008888" cy="114604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028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58EB67B-897C-A2E1-1409-98C1882E272E}"/>
              </a:ext>
            </a:extLst>
          </p:cNvPr>
          <p:cNvSpPr/>
          <p:nvPr/>
        </p:nvSpPr>
        <p:spPr>
          <a:xfrm>
            <a:off x="849745" y="1071418"/>
            <a:ext cx="942110" cy="997527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1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F23CD55-5CCD-5D6F-677F-57C610000FB9}"/>
              </a:ext>
            </a:extLst>
          </p:cNvPr>
          <p:cNvSpPr/>
          <p:nvPr/>
        </p:nvSpPr>
        <p:spPr>
          <a:xfrm>
            <a:off x="2142837" y="1200727"/>
            <a:ext cx="4655127" cy="6927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 WORLD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6CE284D-07BD-5383-D7E1-B415BF00D790}"/>
              </a:ext>
            </a:extLst>
          </p:cNvPr>
          <p:cNvSpPr/>
          <p:nvPr/>
        </p:nvSpPr>
        <p:spPr>
          <a:xfrm>
            <a:off x="798945" y="2230581"/>
            <a:ext cx="942110" cy="997527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EEA1F48-EA8B-BC31-1854-9FD4C400312B}"/>
              </a:ext>
            </a:extLst>
          </p:cNvPr>
          <p:cNvSpPr/>
          <p:nvPr/>
        </p:nvSpPr>
        <p:spPr>
          <a:xfrm>
            <a:off x="766618" y="3482109"/>
            <a:ext cx="942110" cy="997527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45D3E1-974D-A8D7-EDF9-6F0B912C6D9A}"/>
              </a:ext>
            </a:extLst>
          </p:cNvPr>
          <p:cNvSpPr/>
          <p:nvPr/>
        </p:nvSpPr>
        <p:spPr>
          <a:xfrm>
            <a:off x="715818" y="4779818"/>
            <a:ext cx="942110" cy="997527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4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4818C1-71E9-5045-9AF8-65B374623740}"/>
              </a:ext>
            </a:extLst>
          </p:cNvPr>
          <p:cNvSpPr/>
          <p:nvPr/>
        </p:nvSpPr>
        <p:spPr>
          <a:xfrm>
            <a:off x="2202874" y="2489199"/>
            <a:ext cx="4655127" cy="6927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 EXCEL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D3C419-CBA9-CCFC-77EB-8723C8B7ED0B}"/>
              </a:ext>
            </a:extLst>
          </p:cNvPr>
          <p:cNvSpPr/>
          <p:nvPr/>
        </p:nvSpPr>
        <p:spPr>
          <a:xfrm>
            <a:off x="2170546" y="3722255"/>
            <a:ext cx="4655127" cy="6927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 POWERPOINT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71AED7D-9E26-CDCB-F35E-626E2C50F3BB}"/>
              </a:ext>
            </a:extLst>
          </p:cNvPr>
          <p:cNvSpPr/>
          <p:nvPr/>
        </p:nvSpPr>
        <p:spPr>
          <a:xfrm>
            <a:off x="2110510" y="5029200"/>
            <a:ext cx="4655127" cy="6927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40001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28871-78AD-505B-AA95-DBEE451A5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421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C3B3B-E376-9330-DDAA-21DC5ADF6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029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3718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45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spi ict</dc:creator>
  <cp:lastModifiedBy>spi ict</cp:lastModifiedBy>
  <cp:revision>2</cp:revision>
  <dcterms:created xsi:type="dcterms:W3CDTF">2024-12-05T11:40:54Z</dcterms:created>
  <dcterms:modified xsi:type="dcterms:W3CDTF">2024-12-05T12:57:07Z</dcterms:modified>
</cp:coreProperties>
</file>