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7TZgIDlFWkwuF95No9eJ9nXii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05420A-8115-49F1-AF69-0CB0ACD8AE80}">
  <a:tblStyle styleId="{EC05420A-8115-49F1-AF69-0CB0ACD8AE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811642" y="2659559"/>
            <a:ext cx="45687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Group-4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373259" y="3394746"/>
            <a:ext cx="544548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Md Faisal Ahmed			ID: 21341042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Md. Tawhid Anwar		ID: 21166002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Sifat Tanvir			ID: 21166031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Ramkrishna Saha 			ID: 21166004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Syed Zamil Hasan Shoumo		ID:21166008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502067" y="664781"/>
            <a:ext cx="71878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(CSE431/CSE712)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743075" y="576263"/>
            <a:ext cx="908832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NLP based Machine Learning Approaches for Text Summarization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743075" y="2145922"/>
            <a:ext cx="75025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Authors: </a:t>
            </a: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Rahul, Surabhi Adhikari, Monika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275" y="3429000"/>
            <a:ext cx="47434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4338245" y="5506193"/>
            <a:ext cx="35155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Distribution of papers studied over years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984960" y="420855"/>
            <a:ext cx="4222079" cy="8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Analyzed papers</a:t>
            </a:r>
            <a:endParaRPr/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693392" y="1659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{EC05420A-8115-49F1-AF69-0CB0ACD8AE80}</a:tableStyleId>
              </a:tblPr>
              <a:tblGrid>
                <a:gridCol w="1473975"/>
                <a:gridCol w="1115800"/>
                <a:gridCol w="2111425"/>
                <a:gridCol w="1194750"/>
              </a:tblGrid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Author’s 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Year of publication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Methods used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Dataset used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Kamalanathan Kandasamy et. Al</a:t>
                      </a:r>
                      <a:endParaRPr sz="13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URL analysis, NLP, &amp;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Supervised, ML Techniques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Tweets from Users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Mohamed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Abdel Fattah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k—means clustering,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Differential evolutionary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algorithm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Datasets from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DUC200 1 and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DUC200 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Mr. Sarda A.T. et 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NN, ML, RST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Input text documents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Gabriel Silva et 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STOM, CSF, Information Gain Evaluator and SVM 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news texts from CNN corpus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K. Vimal Kumar, et al</a:t>
                      </a:r>
                      <a:endParaRPr sz="13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Sentence ranking, Sentential semantic analysis and Sentence extraction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Hindi text Single documents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Rasim Alguliyev</a:t>
                      </a:r>
                      <a:endParaRPr sz="13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Human Learning Optimization Algorithm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Takes a document as input.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Taeho Jo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k-nearest neighbor algorithm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Input paragraph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8" name="Google Shape;108;p3"/>
          <p:cNvSpPr txBox="1"/>
          <p:nvPr/>
        </p:nvSpPr>
        <p:spPr>
          <a:xfrm>
            <a:off x="8778269" y="5223727"/>
            <a:ext cx="25056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Types of Summaries Studied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067" y="2625420"/>
            <a:ext cx="2334852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5195" y="2239657"/>
            <a:ext cx="23526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 Approaches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718457" y="2035743"/>
            <a:ext cx="57585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ML Algorithms used in NLP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Networks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Entropy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Random Field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Networks/Deep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6302829" y="2013970"/>
            <a:ext cx="541019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ML Algorithms used in NLP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Semantic Indexing (LSI)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Factorization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Matrix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2159000" y="111750"/>
            <a:ext cx="9667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 summarization techniques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7590" y="2443162"/>
            <a:ext cx="44386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7870848" y="4675087"/>
            <a:ext cx="34721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Algorithms used for text summarization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788988" y="2443162"/>
            <a:ext cx="7299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 ML technique to classify spams on twitter.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788987" y="2974884"/>
            <a:ext cx="6871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 CNN, RNN to generate text summaries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788987" y="3506606"/>
            <a:ext cx="6871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 Newtonian method to generate key phrases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788987" y="4038328"/>
            <a:ext cx="6383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 binary approach for EXT text summarization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2385055" y="579120"/>
            <a:ext cx="7421884" cy="83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Conclusion and Future works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2385055" y="2267842"/>
            <a:ext cx="7299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 Relevant text summarization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2385054" y="2999362"/>
            <a:ext cx="7299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 Use of GANs and transfer learning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2385053" y="3730882"/>
            <a:ext cx="7299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 Develop and enhance further ideas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2021-04-28T15:51:17Z</dcterms:created>
  <dc:creator>Faisal Ahmed</dc:creator>
</cp:coreProperties>
</file>