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jfNhcImK+897Ce68COyQ1xypV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E683D8-5FCB-4B91-9852-EF4EA4A4E6B9}">
  <a:tblStyle styleId="{86E683D8-5FCB-4B91-9852-EF4EA4A4E6B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3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811642" y="2659559"/>
            <a:ext cx="45687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Group-4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373259" y="3394746"/>
            <a:ext cx="544548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Md Faisal Ahmed			ID: 21341042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Md. Tawhid Anwar		ID: 21166002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Sifat Tanvir			ID: 21166031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Ramkrishna Saha 			ID: 21166004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Syed Zamil Hasan Shoumo		ID:21166008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502067" y="664781"/>
            <a:ext cx="718786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 (CSE431/CSE712)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/>
        </p:nvSpPr>
        <p:spPr>
          <a:xfrm>
            <a:off x="2315525" y="482375"/>
            <a:ext cx="8118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5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Description and Analysis</a:t>
            </a:r>
            <a:endParaRPr/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871" y="1861843"/>
            <a:ext cx="8300251" cy="4195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/>
        </p:nvSpPr>
        <p:spPr>
          <a:xfrm>
            <a:off x="3546072" y="570675"/>
            <a:ext cx="66606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5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Methods to Explore</a:t>
            </a:r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1087002" y="2326550"/>
            <a:ext cx="9744395" cy="294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approaches for classification: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SVM, Multinomial Naïve Bayes Classifier, Random Forest classifier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RNN architectures: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CNN, BiLSTM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Models: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BERT, RoBERTa, XLNET, DistilBERT, 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Others: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NER, N-gram, CRF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/>
        </p:nvSpPr>
        <p:spPr>
          <a:xfrm>
            <a:off x="3546086" y="570673"/>
            <a:ext cx="5560207" cy="83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5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Potential Challenges</a:t>
            </a:r>
            <a:endParaRPr/>
          </a:p>
        </p:txBody>
      </p:sp>
      <p:sp>
        <p:nvSpPr>
          <p:cNvPr id="168" name="Google Shape;168;p12"/>
          <p:cNvSpPr txBox="1"/>
          <p:nvPr/>
        </p:nvSpPr>
        <p:spPr>
          <a:xfrm>
            <a:off x="1887625" y="2303467"/>
            <a:ext cx="5560208" cy="280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result due to imbalance Dataset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processing, Tokenization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 and Underfitting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 of the algorithm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time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/>
        </p:nvSpPr>
        <p:spPr>
          <a:xfrm>
            <a:off x="3315896" y="0"/>
            <a:ext cx="5560207" cy="83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5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0305" y="1092445"/>
            <a:ext cx="8691389" cy="4673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1916576" y="482000"/>
            <a:ext cx="8839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Cybersecurity News Dataset and Exploratory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Analysis for Early Detection of Threat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1916563" y="2339466"/>
            <a:ext cx="7299325" cy="280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Extracted from “The Hacker News”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3742 news articles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1408035 word count in the corpus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type of news category of Label : : ‘Cyber Attack’, ‘Malware’, ‘Vulnerability’ and ‘Data Breaches’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3836077" y="454100"/>
            <a:ext cx="53124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5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/>
          </a:p>
        </p:txBody>
      </p:sp>
      <p:graphicFrame>
        <p:nvGraphicFramePr>
          <p:cNvPr id="105" name="Google Shape;105;p3"/>
          <p:cNvGraphicFramePr/>
          <p:nvPr/>
        </p:nvGraphicFramePr>
        <p:xfrm>
          <a:off x="2686559" y="19952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{86E683D8-5FCB-4B91-9852-EF4EA4A4E6B9}</a:tableStyleId>
              </a:tblPr>
              <a:tblGrid>
                <a:gridCol w="2821925"/>
                <a:gridCol w="1404600"/>
                <a:gridCol w="1093500"/>
                <a:gridCol w="1498850"/>
              </a:tblGrid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</a:rPr>
                        <a:t>Paper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</a:rPr>
                        <a:t>Author’s Name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</a:rPr>
                        <a:t>Year of publication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</a:rPr>
                        <a:t>Used Method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Early Detection of Vulnerabilities from News Websites using Machine Learning Models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Denis Iorga, et. Al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2020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BERT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Cyber-Attack Features for Detecting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Cyber Threat Incidents from Online News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Abdullah, et al.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2018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Conditional Random Field (CRF)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Automatic Identification of Indicators of Compromise using Neural-Based Sequence Labelling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 S. Zhou et al.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2018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BiLSTM,CRF</a:t>
                      </a:r>
                      <a:endParaRPr sz="1300" u="none" cap="none" strike="noStrike">
                        <a:solidFill>
                          <a:srgbClr val="595959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TTPDrill: Automatic and Accurate Extraction of Threat Actions from Unstructured Text of CTI Sources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G. Husari et al.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2017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SVM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Acing the IOC Game: Toward Automatic Discovery and Analysis of OpenSource Cyber Threat Intelligence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X. Liao, et al.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2016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rgbClr val="595959"/>
                          </a:solidFill>
                        </a:rPr>
                        <a:t>SVM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3393931" y="688157"/>
            <a:ext cx="5404138" cy="83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5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Experimental Design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1916563" y="2339466"/>
            <a:ext cx="7642216" cy="220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Selenium and python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automated data collection without any human error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extracted data combined in a Excel file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/>
        </p:nvSpPr>
        <p:spPr>
          <a:xfrm>
            <a:off x="2315525" y="482375"/>
            <a:ext cx="84804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5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Description and Analysis</a:t>
            </a:r>
            <a:endParaRPr/>
          </a:p>
        </p:txBody>
      </p:sp>
      <p:graphicFrame>
        <p:nvGraphicFramePr>
          <p:cNvPr id="119" name="Google Shape;119;p5"/>
          <p:cNvGraphicFramePr/>
          <p:nvPr/>
        </p:nvGraphicFramePr>
        <p:xfrm>
          <a:off x="3435988" y="2221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{86E683D8-5FCB-4B91-9852-EF4EA4A4E6B9}</a:tableStyleId>
              </a:tblPr>
              <a:tblGrid>
                <a:gridCol w="1300975"/>
                <a:gridCol w="1555425"/>
                <a:gridCol w="2463625"/>
              </a:tblGrid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</a:rPr>
                        <a:t>Variable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</a:rPr>
                        <a:t>Type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 of the news article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URL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URL of the news article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Article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 of the news article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Categorical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Category of the news article</a:t>
                      </a:r>
                      <a:endParaRPr/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/>
        </p:nvSpPr>
        <p:spPr>
          <a:xfrm>
            <a:off x="2315525" y="482375"/>
            <a:ext cx="8493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5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Description and Analysis</a:t>
            </a:r>
            <a:endParaRPr/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6360" y="1671637"/>
            <a:ext cx="5219274" cy="4703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/>
        </p:nvSpPr>
        <p:spPr>
          <a:xfrm>
            <a:off x="2315525" y="482375"/>
            <a:ext cx="8427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5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Description and Analysis</a:t>
            </a:r>
            <a:endParaRPr/>
          </a:p>
        </p:txBody>
      </p:sp>
      <p:graphicFrame>
        <p:nvGraphicFramePr>
          <p:cNvPr id="133" name="Google Shape;133;p7"/>
          <p:cNvGraphicFramePr/>
          <p:nvPr/>
        </p:nvGraphicFramePr>
        <p:xfrm>
          <a:off x="3435988" y="2221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{86E683D8-5FCB-4B91-9852-EF4EA4A4E6B9}</a:tableStyleId>
              </a:tblPr>
              <a:tblGrid>
                <a:gridCol w="1300975"/>
                <a:gridCol w="1555425"/>
                <a:gridCol w="2463625"/>
              </a:tblGrid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Percentage</a:t>
                      </a:r>
                      <a:endParaRPr/>
                    </a:p>
                  </a:txBody>
                  <a:tcPr marT="0" marB="0" marR="68575" marL="68575" anchor="ctr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Cyber_Attack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699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18.68%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Malware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1327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35.46%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Vulnerability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1352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36.13%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5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Data_Breaches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364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9.72%</a:t>
                      </a:r>
                      <a:endParaRPr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/>
        </p:nvSpPr>
        <p:spPr>
          <a:xfrm>
            <a:off x="2315525" y="482375"/>
            <a:ext cx="8708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5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Description and Analysis</a:t>
            </a:r>
            <a:endParaRPr/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3749" y="1833561"/>
            <a:ext cx="4804495" cy="4368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/>
        </p:nvSpPr>
        <p:spPr>
          <a:xfrm>
            <a:off x="2315525" y="482375"/>
            <a:ext cx="8427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5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Description and Analysis</a:t>
            </a:r>
            <a:endParaRPr/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8780" y="1615159"/>
            <a:ext cx="7094434" cy="462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2021-04-28T15:51:17Z</dcterms:created>
  <dc:creator>Faisal Ahmed</dc:creator>
</cp:coreProperties>
</file>