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8" autoAdjust="0"/>
    <p:restoredTop sz="94660"/>
  </p:normalViewPr>
  <p:slideViewPr>
    <p:cSldViewPr>
      <p:cViewPr varScale="1">
        <p:scale>
          <a:sx n="111" d="100"/>
          <a:sy n="111" d="100"/>
        </p:scale>
        <p:origin x="-2102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2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9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1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3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7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9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C9A2-0384-4FC2-9735-D0FC0F65472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FF74-748E-4F2F-8FC1-48275C214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1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990600" y="304800"/>
            <a:ext cx="6963919" cy="6172200"/>
            <a:chOff x="990600" y="304800"/>
            <a:chExt cx="6963919" cy="6172200"/>
          </a:xfrm>
        </p:grpSpPr>
        <p:sp>
          <p:nvSpPr>
            <p:cNvPr id="5" name="Flowchart: Terminator 4"/>
            <p:cNvSpPr/>
            <p:nvPr/>
          </p:nvSpPr>
          <p:spPr>
            <a:xfrm>
              <a:off x="3962400" y="304800"/>
              <a:ext cx="990600" cy="304800"/>
            </a:xfrm>
            <a:prstGeom prst="flowChartTermina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Start</a:t>
              </a:r>
              <a:endParaRPr lang="en-US" sz="900" b="1" dirty="0"/>
            </a:p>
          </p:txBody>
        </p:sp>
        <p:sp>
          <p:nvSpPr>
            <p:cNvPr id="7" name="Diamond 6"/>
            <p:cNvSpPr/>
            <p:nvPr/>
          </p:nvSpPr>
          <p:spPr>
            <a:xfrm>
              <a:off x="3695700" y="1066800"/>
              <a:ext cx="1524000" cy="609600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Validate file type? (.csv or xml)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Terminator 7"/>
            <p:cNvSpPr/>
            <p:nvPr/>
          </p:nvSpPr>
          <p:spPr>
            <a:xfrm>
              <a:off x="3971567" y="6172200"/>
              <a:ext cx="990600" cy="304800"/>
            </a:xfrm>
            <a:prstGeom prst="flowChartTermina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End</a:t>
              </a:r>
              <a:endParaRPr lang="en-US" sz="9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48000" y="1157007"/>
              <a:ext cx="5714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No</a:t>
              </a:r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81549" y="3124200"/>
              <a:ext cx="1390651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Update data</a:t>
              </a:r>
            </a:p>
            <a:p>
              <a:pPr algn="ctr"/>
              <a:r>
                <a:rPr lang="en-US" sz="900" dirty="0" smtClean="0"/>
                <a:t>(Set ‘Action = 2’)</a:t>
              </a:r>
              <a:endParaRPr lang="en-US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48785" y="4861560"/>
              <a:ext cx="1390651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Insert data from Temp to Transaction DB</a:t>
              </a:r>
            </a:p>
            <a:p>
              <a:pPr algn="ctr"/>
              <a:r>
                <a:rPr lang="en-US" sz="900" dirty="0" smtClean="0"/>
                <a:t>(Set ‘IsTransfer = 1’)</a:t>
              </a:r>
              <a:endParaRPr lang="en-US" sz="9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95644" y="3129253"/>
              <a:ext cx="838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Unsuccessful</a:t>
              </a:r>
              <a:endParaRPr lang="en-US" sz="9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82968" y="3162300"/>
              <a:ext cx="971551" cy="381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Write error log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5" idx="2"/>
              <a:endCxn id="7" idx="0"/>
            </p:cNvCxnSpPr>
            <p:nvPr/>
          </p:nvCxnSpPr>
          <p:spPr>
            <a:xfrm>
              <a:off x="4457700" y="6096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554060" y="1676400"/>
              <a:ext cx="5714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Yes</a:t>
              </a:r>
              <a:endParaRPr lang="en-US" sz="9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76875" y="3599534"/>
              <a:ext cx="6750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</a:t>
              </a:r>
              <a:r>
                <a:rPr lang="en-US" sz="900" dirty="0" smtClean="0"/>
                <a:t>uccessful</a:t>
              </a:r>
              <a:endParaRPr lang="en-US" sz="900" dirty="0"/>
            </a:p>
          </p:txBody>
        </p:sp>
        <p:sp>
          <p:nvSpPr>
            <p:cNvPr id="64" name="Diamond 63"/>
            <p:cNvSpPr/>
            <p:nvPr/>
          </p:nvSpPr>
          <p:spPr>
            <a:xfrm>
              <a:off x="3704867" y="2042110"/>
              <a:ext cx="1524000" cy="609600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Validate data (New or Is existing)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748785" y="3124200"/>
              <a:ext cx="1390651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Insert data to Temp DB</a:t>
              </a:r>
            </a:p>
            <a:p>
              <a:pPr algn="ctr"/>
              <a:r>
                <a:rPr lang="en-US" sz="900" dirty="0" smtClean="0"/>
                <a:t>(Set ‘Action = 1 and IsTransfer = 0’)</a:t>
              </a:r>
            </a:p>
          </p:txBody>
        </p:sp>
        <p:cxnSp>
          <p:nvCxnSpPr>
            <p:cNvPr id="70" name="Straight Connector 69"/>
            <p:cNvCxnSpPr>
              <a:stCxn id="64" idx="2"/>
            </p:cNvCxnSpPr>
            <p:nvPr/>
          </p:nvCxnSpPr>
          <p:spPr>
            <a:xfrm>
              <a:off x="4451757" y="2651710"/>
              <a:ext cx="0" cy="243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429002" y="2887955"/>
              <a:ext cx="2042288" cy="7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65" idx="0"/>
            </p:cNvCxnSpPr>
            <p:nvPr/>
          </p:nvCxnSpPr>
          <p:spPr>
            <a:xfrm>
              <a:off x="3429000" y="2895600"/>
              <a:ext cx="1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5471422" y="2882365"/>
              <a:ext cx="1" cy="2362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" idx="2"/>
              <a:endCxn id="64" idx="0"/>
            </p:cNvCxnSpPr>
            <p:nvPr/>
          </p:nvCxnSpPr>
          <p:spPr>
            <a:xfrm>
              <a:off x="4457700" y="1676400"/>
              <a:ext cx="9167" cy="3657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4781549" y="4861560"/>
              <a:ext cx="1390651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Update data from Temp to Transaction DB</a:t>
              </a:r>
              <a:endParaRPr lang="en-US" sz="900" dirty="0"/>
            </a:p>
          </p:txBody>
        </p:sp>
        <p:sp>
          <p:nvSpPr>
            <p:cNvPr id="97" name="Parallelogram 96"/>
            <p:cNvSpPr/>
            <p:nvPr/>
          </p:nvSpPr>
          <p:spPr>
            <a:xfrm>
              <a:off x="3908724" y="3891280"/>
              <a:ext cx="1120476" cy="381000"/>
            </a:xfrm>
            <a:prstGeom prst="parallelogram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SSIS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Elbow Connector 99"/>
            <p:cNvCxnSpPr>
              <a:stCxn id="65" idx="2"/>
              <a:endCxn id="97" idx="5"/>
            </p:cNvCxnSpPr>
            <p:nvPr/>
          </p:nvCxnSpPr>
          <p:spPr>
            <a:xfrm rot="16200000" flipH="1">
              <a:off x="3450040" y="3575471"/>
              <a:ext cx="500380" cy="51223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17" idx="2"/>
              <a:endCxn id="97" idx="2"/>
            </p:cNvCxnSpPr>
            <p:nvPr/>
          </p:nvCxnSpPr>
          <p:spPr>
            <a:xfrm rot="5400000">
              <a:off x="4979035" y="3583940"/>
              <a:ext cx="500380" cy="495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97" idx="4"/>
            </p:cNvCxnSpPr>
            <p:nvPr/>
          </p:nvCxnSpPr>
          <p:spPr>
            <a:xfrm flipH="1">
              <a:off x="4467351" y="4272280"/>
              <a:ext cx="1611" cy="223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3444112" y="4495800"/>
              <a:ext cx="2032762" cy="3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endCxn id="27" idx="0"/>
            </p:cNvCxnSpPr>
            <p:nvPr/>
          </p:nvCxnSpPr>
          <p:spPr>
            <a:xfrm>
              <a:off x="3444111" y="4495800"/>
              <a:ext cx="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90" idx="0"/>
            </p:cNvCxnSpPr>
            <p:nvPr/>
          </p:nvCxnSpPr>
          <p:spPr>
            <a:xfrm>
              <a:off x="5476875" y="4495800"/>
              <a:ext cx="0" cy="3657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444111" y="2637896"/>
              <a:ext cx="5714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New</a:t>
              </a:r>
              <a:endParaRPr lang="en-US" sz="9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876801" y="2637896"/>
              <a:ext cx="7619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Is existing</a:t>
              </a:r>
              <a:endParaRPr lang="en-US" sz="9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779265" y="3603854"/>
              <a:ext cx="710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</a:t>
              </a:r>
              <a:r>
                <a:rPr lang="en-US" sz="900" dirty="0" smtClean="0"/>
                <a:t>uccessful</a:t>
              </a:r>
              <a:endParaRPr lang="en-US" sz="9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449191" y="4272280"/>
              <a:ext cx="710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</a:t>
              </a:r>
              <a:r>
                <a:rPr lang="en-US" sz="900" dirty="0" smtClean="0"/>
                <a:t>uccessful</a:t>
              </a:r>
              <a:endParaRPr lang="en-US" sz="9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760854" y="4268624"/>
              <a:ext cx="710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</a:t>
              </a:r>
              <a:r>
                <a:rPr lang="en-US" sz="900" dirty="0" smtClean="0"/>
                <a:t>uccessful</a:t>
              </a:r>
              <a:endParaRPr lang="en-US" sz="900" dirty="0"/>
            </a:p>
          </p:txBody>
        </p:sp>
        <p:cxnSp>
          <p:nvCxnSpPr>
            <p:cNvPr id="147" name="Straight Arrow Connector 146"/>
            <p:cNvCxnSpPr>
              <a:stCxn id="17" idx="3"/>
              <a:endCxn id="36" idx="1"/>
            </p:cNvCxnSpPr>
            <p:nvPr/>
          </p:nvCxnSpPr>
          <p:spPr>
            <a:xfrm>
              <a:off x="6172200" y="3352800"/>
              <a:ext cx="8107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49"/>
            <p:cNvCxnSpPr>
              <a:stCxn id="36" idx="2"/>
              <a:endCxn id="8" idx="3"/>
            </p:cNvCxnSpPr>
            <p:nvPr/>
          </p:nvCxnSpPr>
          <p:spPr>
            <a:xfrm rot="5400000">
              <a:off x="4824806" y="3680662"/>
              <a:ext cx="2781300" cy="250657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/>
            <p:cNvSpPr/>
            <p:nvPr/>
          </p:nvSpPr>
          <p:spPr>
            <a:xfrm>
              <a:off x="990600" y="3157728"/>
              <a:ext cx="971551" cy="381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Write error log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Straight Arrow Connector 152"/>
            <p:cNvCxnSpPr>
              <a:stCxn id="65" idx="1"/>
              <a:endCxn id="151" idx="3"/>
            </p:cNvCxnSpPr>
            <p:nvPr/>
          </p:nvCxnSpPr>
          <p:spPr>
            <a:xfrm flipH="1" flipV="1">
              <a:off x="1962151" y="3348228"/>
              <a:ext cx="786634" cy="45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962151" y="3117396"/>
              <a:ext cx="838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Unsuccessful</a:t>
              </a:r>
              <a:endParaRPr lang="en-US" sz="900" dirty="0"/>
            </a:p>
          </p:txBody>
        </p:sp>
        <p:cxnSp>
          <p:nvCxnSpPr>
            <p:cNvPr id="157" name="Elbow Connector 156"/>
            <p:cNvCxnSpPr>
              <a:stCxn id="151" idx="2"/>
              <a:endCxn id="8" idx="1"/>
            </p:cNvCxnSpPr>
            <p:nvPr/>
          </p:nvCxnSpPr>
          <p:spPr>
            <a:xfrm rot="16200000" flipH="1">
              <a:off x="1331035" y="3684068"/>
              <a:ext cx="2785872" cy="249519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Elbow Connector 158"/>
            <p:cNvCxnSpPr>
              <a:stCxn id="7" idx="1"/>
              <a:endCxn id="151" idx="0"/>
            </p:cNvCxnSpPr>
            <p:nvPr/>
          </p:nvCxnSpPr>
          <p:spPr>
            <a:xfrm rot="10800000" flipV="1">
              <a:off x="1476376" y="1371600"/>
              <a:ext cx="2219324" cy="178612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/>
            <p:cNvSpPr/>
            <p:nvPr/>
          </p:nvSpPr>
          <p:spPr>
            <a:xfrm>
              <a:off x="1777234" y="5486400"/>
              <a:ext cx="971551" cy="381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Insert error message in ‘Remark’ field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195644" y="5562600"/>
              <a:ext cx="971551" cy="381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Insert error message in ‘Remark’ field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64" name="Elbow Connector 163"/>
            <p:cNvCxnSpPr>
              <a:stCxn id="27" idx="1"/>
              <a:endCxn id="160" idx="0"/>
            </p:cNvCxnSpPr>
            <p:nvPr/>
          </p:nvCxnSpPr>
          <p:spPr>
            <a:xfrm rot="10800000" flipV="1">
              <a:off x="2263011" y="5090160"/>
              <a:ext cx="485775" cy="39624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Elbow Connector 165"/>
            <p:cNvCxnSpPr>
              <a:stCxn id="90" idx="3"/>
              <a:endCxn id="162" idx="0"/>
            </p:cNvCxnSpPr>
            <p:nvPr/>
          </p:nvCxnSpPr>
          <p:spPr>
            <a:xfrm>
              <a:off x="6172200" y="5090160"/>
              <a:ext cx="509220" cy="47244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983690" y="4856453"/>
              <a:ext cx="838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Unsuccessful</a:t>
              </a:r>
              <a:endParaRPr lang="en-US" sz="9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215456" y="4856453"/>
              <a:ext cx="838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Unsuccessful</a:t>
              </a:r>
              <a:endParaRPr lang="en-US" sz="900" dirty="0"/>
            </a:p>
          </p:txBody>
        </p:sp>
        <p:cxnSp>
          <p:nvCxnSpPr>
            <p:cNvPr id="172" name="Elbow Connector 171"/>
            <p:cNvCxnSpPr>
              <a:stCxn id="160" idx="2"/>
              <a:endCxn id="8" idx="1"/>
            </p:cNvCxnSpPr>
            <p:nvPr/>
          </p:nvCxnSpPr>
          <p:spPr>
            <a:xfrm rot="16200000" flipH="1">
              <a:off x="2888688" y="5241721"/>
              <a:ext cx="457200" cy="170855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/>
            <p:cNvCxnSpPr>
              <a:stCxn id="162" idx="2"/>
              <a:endCxn id="8" idx="3"/>
            </p:cNvCxnSpPr>
            <p:nvPr/>
          </p:nvCxnSpPr>
          <p:spPr>
            <a:xfrm rot="5400000">
              <a:off x="5631294" y="5274474"/>
              <a:ext cx="381000" cy="171925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27" idx="3"/>
              <a:endCxn id="90" idx="1"/>
            </p:cNvCxnSpPr>
            <p:nvPr/>
          </p:nvCxnSpPr>
          <p:spPr>
            <a:xfrm>
              <a:off x="4139436" y="5090160"/>
              <a:ext cx="642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endCxn id="8" idx="0"/>
            </p:cNvCxnSpPr>
            <p:nvPr/>
          </p:nvCxnSpPr>
          <p:spPr>
            <a:xfrm>
              <a:off x="4462283" y="5090160"/>
              <a:ext cx="4584" cy="1082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4139436" y="4856453"/>
              <a:ext cx="6750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</a:t>
              </a:r>
              <a:r>
                <a:rPr lang="en-US" sz="900" dirty="0" smtClean="0"/>
                <a:t>uccessful</a:t>
              </a:r>
              <a:endParaRPr lang="en-US" sz="900" dirty="0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411" y="0"/>
            <a:ext cx="304759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Transaction Flow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737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104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2024-10-06T06:01:52Z</dcterms:created>
  <dcterms:modified xsi:type="dcterms:W3CDTF">2024-10-06T06:51:43Z</dcterms:modified>
</cp:coreProperties>
</file>