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3"/>
    <p:sldMasterId id="2147483661" r:id="rId4"/>
  </p:sldMasterIdLst>
  <p:sldIdLst>
    <p:sldId id="256" r:id="rId5"/>
    <p:sldId id="257" r:id="rId6"/>
    <p:sldId id="258" r:id="rId7"/>
    <p:sldId id="25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mas Stankevičius" initials="TS" lastIdx="1" clrIdx="0">
    <p:extLst>
      <p:ext uri="{19B8F6BF-5375-455C-9EA6-DF929625EA0E}">
        <p15:presenceInfo xmlns:p15="http://schemas.microsoft.com/office/powerpoint/2012/main" userId="a0d3c739d7e40ff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4" d="100"/>
          <a:sy n="154" d="100"/>
        </p:scale>
        <p:origin x="53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slideMaster" Target="slideMasters/slideMaster1.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2.xml"/><Relationship Id="rId9"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2-01T20:21:36.495" idx="1">
    <p:pos x="2433" y="2038"/>
    <p:text>DTO</p:text>
    <p:extLst>
      <p:ext uri="{C676402C-5697-4E1C-873F-D02D1690AC5C}">
        <p15:threadingInfo xmlns:p15="http://schemas.microsoft.com/office/powerpoint/2012/main" timeZoneBias="-1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lt-LT" sz="1400" b="0" strike="noStrike" spc="-1">
              <a:solidFill>
                <a:srgbClr val="000000"/>
              </a:solidFill>
              <a:latin typeface="Arial"/>
            </a:endParaRPr>
          </a:p>
        </p:txBody>
      </p:sp>
      <p:sp>
        <p:nvSpPr>
          <p:cNvPr id="33" name="PlaceHolder 2"/>
          <p:cNvSpPr>
            <a:spLocks noGrp="1"/>
          </p:cNvSpPr>
          <p:nvPr>
            <p:ph type="body"/>
          </p:nvPr>
        </p:nvSpPr>
        <p:spPr>
          <a:xfrm>
            <a:off x="480240" y="460800"/>
            <a:ext cx="5615280" cy="21600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34" name="PlaceHolder 3"/>
          <p:cNvSpPr>
            <a:spLocks noGrp="1"/>
          </p:cNvSpPr>
          <p:nvPr>
            <p:ph type="body"/>
          </p:nvPr>
        </p:nvSpPr>
        <p:spPr>
          <a:xfrm>
            <a:off x="480240" y="697680"/>
            <a:ext cx="5615280" cy="216000"/>
          </a:xfrm>
          <a:prstGeom prst="rect">
            <a:avLst/>
          </a:prstGeom>
        </p:spPr>
        <p:txBody>
          <a:bodyPr lIns="0" tIns="0" rIns="0" bIns="0">
            <a:normAutofit/>
          </a:bodyPr>
          <a:lstStyle/>
          <a:p>
            <a:endParaRPr lang="lt-LT"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lt-LT" sz="1400" b="0" strike="noStrike" spc="-1">
              <a:solidFill>
                <a:srgbClr val="000000"/>
              </a:solidFill>
              <a:latin typeface="Arial"/>
            </a:endParaRPr>
          </a:p>
        </p:txBody>
      </p:sp>
      <p:sp>
        <p:nvSpPr>
          <p:cNvPr id="36"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37"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38"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39" name="PlaceHolder 5"/>
          <p:cNvSpPr>
            <a:spLocks noGrp="1"/>
          </p:cNvSpPr>
          <p:nvPr>
            <p:ph type="body"/>
          </p:nvPr>
        </p:nvSpPr>
        <p:spPr>
          <a:xfrm>
            <a:off x="3357720" y="697680"/>
            <a:ext cx="2739960" cy="216000"/>
          </a:xfrm>
          <a:prstGeom prst="rect">
            <a:avLst/>
          </a:prstGeom>
        </p:spPr>
        <p:txBody>
          <a:bodyPr lIns="0" tIns="0" rIns="0" bIns="0">
            <a:normAutofit/>
          </a:bodyPr>
          <a:lstStyle/>
          <a:p>
            <a:endParaRPr lang="lt-LT"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lt-LT" sz="1400" b="0" strike="noStrike" spc="-1">
              <a:solidFill>
                <a:srgbClr val="000000"/>
              </a:solidFill>
              <a:latin typeface="Arial"/>
            </a:endParaRPr>
          </a:p>
        </p:txBody>
      </p:sp>
      <p:sp>
        <p:nvSpPr>
          <p:cNvPr id="41" name="PlaceHolder 2"/>
          <p:cNvSpPr>
            <a:spLocks noGrp="1"/>
          </p:cNvSpPr>
          <p:nvPr>
            <p:ph type="body"/>
          </p:nvPr>
        </p:nvSpPr>
        <p:spPr>
          <a:xfrm>
            <a:off x="480240" y="460800"/>
            <a:ext cx="1807920" cy="21600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42" name="PlaceHolder 3"/>
          <p:cNvSpPr>
            <a:spLocks noGrp="1"/>
          </p:cNvSpPr>
          <p:nvPr>
            <p:ph type="body"/>
          </p:nvPr>
        </p:nvSpPr>
        <p:spPr>
          <a:xfrm>
            <a:off x="2378880" y="460800"/>
            <a:ext cx="1807920" cy="21600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43" name="PlaceHolder 4"/>
          <p:cNvSpPr>
            <a:spLocks noGrp="1"/>
          </p:cNvSpPr>
          <p:nvPr>
            <p:ph type="body"/>
          </p:nvPr>
        </p:nvSpPr>
        <p:spPr>
          <a:xfrm>
            <a:off x="4277520" y="460800"/>
            <a:ext cx="1807920" cy="21600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44" name="PlaceHolder 5"/>
          <p:cNvSpPr>
            <a:spLocks noGrp="1"/>
          </p:cNvSpPr>
          <p:nvPr>
            <p:ph type="body"/>
          </p:nvPr>
        </p:nvSpPr>
        <p:spPr>
          <a:xfrm>
            <a:off x="480240" y="697680"/>
            <a:ext cx="1807920" cy="21600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45" name="PlaceHolder 6"/>
          <p:cNvSpPr>
            <a:spLocks noGrp="1"/>
          </p:cNvSpPr>
          <p:nvPr>
            <p:ph type="body"/>
          </p:nvPr>
        </p:nvSpPr>
        <p:spPr>
          <a:xfrm>
            <a:off x="2378880" y="697680"/>
            <a:ext cx="1807920" cy="21600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46" name="PlaceHolder 7"/>
          <p:cNvSpPr>
            <a:spLocks noGrp="1"/>
          </p:cNvSpPr>
          <p:nvPr>
            <p:ph type="body"/>
          </p:nvPr>
        </p:nvSpPr>
        <p:spPr>
          <a:xfrm>
            <a:off x="4277520" y="697680"/>
            <a:ext cx="1807920" cy="216000"/>
          </a:xfrm>
          <a:prstGeom prst="rect">
            <a:avLst/>
          </a:prstGeom>
        </p:spPr>
        <p:txBody>
          <a:bodyPr lIns="0" tIns="0" rIns="0" bIns="0">
            <a:normAutofit/>
          </a:bodyPr>
          <a:lstStyle/>
          <a:p>
            <a:endParaRPr lang="lt-LT"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lt-LT" sz="1400" b="0" strike="noStrike" spc="-1">
              <a:solidFill>
                <a:srgbClr val="000000"/>
              </a:solidFill>
              <a:latin typeface="Arial"/>
            </a:endParaRPr>
          </a:p>
        </p:txBody>
      </p:sp>
      <p:sp>
        <p:nvSpPr>
          <p:cNvPr id="62" name="PlaceHolder 2"/>
          <p:cNvSpPr>
            <a:spLocks noGrp="1"/>
          </p:cNvSpPr>
          <p:nvPr>
            <p:ph type="subTitle"/>
          </p:nvPr>
        </p:nvSpPr>
        <p:spPr>
          <a:xfrm>
            <a:off x="480240" y="459360"/>
            <a:ext cx="5615280" cy="456120"/>
          </a:xfrm>
          <a:prstGeom prst="rect">
            <a:avLst/>
          </a:prstGeom>
        </p:spPr>
        <p:txBody>
          <a:bodyPr lIns="0" tIns="0" rIns="0" bIns="0" anchor="ctr">
            <a:noAutofit/>
          </a:bodyPr>
          <a:lstStyle/>
          <a:p>
            <a:pPr algn="ctr"/>
            <a:endParaRPr lang="lt-LT"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lt-LT" sz="1400" b="0" strike="noStrike" spc="-1">
              <a:solidFill>
                <a:srgbClr val="000000"/>
              </a:solidFill>
              <a:latin typeface="Arial"/>
            </a:endParaRPr>
          </a:p>
        </p:txBody>
      </p:sp>
      <p:sp>
        <p:nvSpPr>
          <p:cNvPr id="64" name="PlaceHolder 2"/>
          <p:cNvSpPr>
            <a:spLocks noGrp="1"/>
          </p:cNvSpPr>
          <p:nvPr>
            <p:ph type="body"/>
          </p:nvPr>
        </p:nvSpPr>
        <p:spPr>
          <a:xfrm>
            <a:off x="480240" y="460800"/>
            <a:ext cx="5615280" cy="453240"/>
          </a:xfrm>
          <a:prstGeom prst="rect">
            <a:avLst/>
          </a:prstGeom>
        </p:spPr>
        <p:txBody>
          <a:bodyPr lIns="0" tIns="0" rIns="0" bIns="0">
            <a:normAutofit/>
          </a:bodyPr>
          <a:lstStyle/>
          <a:p>
            <a:endParaRPr lang="lt-LT"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lt-LT" sz="1400" b="0" strike="noStrike" spc="-1">
              <a:solidFill>
                <a:srgbClr val="000000"/>
              </a:solidFill>
              <a:latin typeface="Arial"/>
            </a:endParaRPr>
          </a:p>
        </p:txBody>
      </p:sp>
      <p:sp>
        <p:nvSpPr>
          <p:cNvPr id="66"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67"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lt-LT"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9"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lt-LT"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lt-LT" sz="1400" b="0" strike="noStrike" spc="-1">
              <a:solidFill>
                <a:srgbClr val="000000"/>
              </a:solidFill>
              <a:latin typeface="Arial"/>
            </a:endParaRPr>
          </a:p>
        </p:txBody>
      </p:sp>
      <p:sp>
        <p:nvSpPr>
          <p:cNvPr id="71"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72"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73"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lt-LT" sz="1400" b="0" strike="noStrike" spc="-1">
              <a:solidFill>
                <a:srgbClr val="000000"/>
              </a:solidFill>
              <a:latin typeface="Arial"/>
            </a:endParaRPr>
          </a:p>
        </p:txBody>
      </p:sp>
      <p:sp>
        <p:nvSpPr>
          <p:cNvPr id="12" name="PlaceHolder 2"/>
          <p:cNvSpPr>
            <a:spLocks noGrp="1"/>
          </p:cNvSpPr>
          <p:nvPr>
            <p:ph type="subTitle"/>
          </p:nvPr>
        </p:nvSpPr>
        <p:spPr>
          <a:xfrm>
            <a:off x="480240" y="459360"/>
            <a:ext cx="5615280" cy="456120"/>
          </a:xfrm>
          <a:prstGeom prst="rect">
            <a:avLst/>
          </a:prstGeom>
        </p:spPr>
        <p:txBody>
          <a:bodyPr lIns="0" tIns="0" rIns="0" bIns="0" anchor="ctr">
            <a:noAutofit/>
          </a:bodyPr>
          <a:lstStyle/>
          <a:p>
            <a:pPr algn="ctr"/>
            <a:endParaRPr lang="lt-LT"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lt-LT" sz="1400" b="0" strike="noStrike" spc="-1">
              <a:solidFill>
                <a:srgbClr val="000000"/>
              </a:solidFill>
              <a:latin typeface="Arial"/>
            </a:endParaRPr>
          </a:p>
        </p:txBody>
      </p:sp>
      <p:sp>
        <p:nvSpPr>
          <p:cNvPr id="75"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76"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77" name="PlaceHolder 4"/>
          <p:cNvSpPr>
            <a:spLocks noGrp="1"/>
          </p:cNvSpPr>
          <p:nvPr>
            <p:ph type="body"/>
          </p:nvPr>
        </p:nvSpPr>
        <p:spPr>
          <a:xfrm>
            <a:off x="3357720" y="697680"/>
            <a:ext cx="2739960" cy="216000"/>
          </a:xfrm>
          <a:prstGeom prst="rect">
            <a:avLst/>
          </a:prstGeom>
        </p:spPr>
        <p:txBody>
          <a:bodyPr lIns="0" tIns="0" rIns="0" bIns="0">
            <a:normAutofit/>
          </a:bodyPr>
          <a:lstStyle/>
          <a:p>
            <a:endParaRPr lang="lt-LT"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lt-LT" sz="1400" b="0" strike="noStrike" spc="-1">
              <a:solidFill>
                <a:srgbClr val="000000"/>
              </a:solidFill>
              <a:latin typeface="Arial"/>
            </a:endParaRPr>
          </a:p>
        </p:txBody>
      </p:sp>
      <p:sp>
        <p:nvSpPr>
          <p:cNvPr id="79"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80"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81" name="PlaceHolder 4"/>
          <p:cNvSpPr>
            <a:spLocks noGrp="1"/>
          </p:cNvSpPr>
          <p:nvPr>
            <p:ph type="body"/>
          </p:nvPr>
        </p:nvSpPr>
        <p:spPr>
          <a:xfrm>
            <a:off x="480240" y="697680"/>
            <a:ext cx="5615280" cy="216000"/>
          </a:xfrm>
          <a:prstGeom prst="rect">
            <a:avLst/>
          </a:prstGeom>
        </p:spPr>
        <p:txBody>
          <a:bodyPr lIns="0" tIns="0" rIns="0" bIns="0">
            <a:normAutofit/>
          </a:bodyPr>
          <a:lstStyle/>
          <a:p>
            <a:endParaRPr lang="lt-LT"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lt-LT" sz="1400" b="0" strike="noStrike" spc="-1">
              <a:solidFill>
                <a:srgbClr val="000000"/>
              </a:solidFill>
              <a:latin typeface="Arial"/>
            </a:endParaRPr>
          </a:p>
        </p:txBody>
      </p:sp>
      <p:sp>
        <p:nvSpPr>
          <p:cNvPr id="83" name="PlaceHolder 2"/>
          <p:cNvSpPr>
            <a:spLocks noGrp="1"/>
          </p:cNvSpPr>
          <p:nvPr>
            <p:ph type="body"/>
          </p:nvPr>
        </p:nvSpPr>
        <p:spPr>
          <a:xfrm>
            <a:off x="480240" y="460800"/>
            <a:ext cx="5615280" cy="21600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84" name="PlaceHolder 3"/>
          <p:cNvSpPr>
            <a:spLocks noGrp="1"/>
          </p:cNvSpPr>
          <p:nvPr>
            <p:ph type="body"/>
          </p:nvPr>
        </p:nvSpPr>
        <p:spPr>
          <a:xfrm>
            <a:off x="480240" y="697680"/>
            <a:ext cx="5615280" cy="216000"/>
          </a:xfrm>
          <a:prstGeom prst="rect">
            <a:avLst/>
          </a:prstGeom>
        </p:spPr>
        <p:txBody>
          <a:bodyPr lIns="0" tIns="0" rIns="0" bIns="0">
            <a:normAutofit/>
          </a:bodyPr>
          <a:lstStyle/>
          <a:p>
            <a:endParaRPr lang="lt-LT"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lt-LT" sz="1400" b="0" strike="noStrike" spc="-1">
              <a:solidFill>
                <a:srgbClr val="000000"/>
              </a:solidFill>
              <a:latin typeface="Arial"/>
            </a:endParaRPr>
          </a:p>
        </p:txBody>
      </p:sp>
      <p:sp>
        <p:nvSpPr>
          <p:cNvPr id="86"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87"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88"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89" name="PlaceHolder 5"/>
          <p:cNvSpPr>
            <a:spLocks noGrp="1"/>
          </p:cNvSpPr>
          <p:nvPr>
            <p:ph type="body"/>
          </p:nvPr>
        </p:nvSpPr>
        <p:spPr>
          <a:xfrm>
            <a:off x="3357720" y="697680"/>
            <a:ext cx="2739960" cy="216000"/>
          </a:xfrm>
          <a:prstGeom prst="rect">
            <a:avLst/>
          </a:prstGeom>
        </p:spPr>
        <p:txBody>
          <a:bodyPr lIns="0" tIns="0" rIns="0" bIns="0">
            <a:normAutofit/>
          </a:bodyPr>
          <a:lstStyle/>
          <a:p>
            <a:endParaRPr lang="lt-LT"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lt-LT" sz="1400" b="0" strike="noStrike" spc="-1">
              <a:solidFill>
                <a:srgbClr val="000000"/>
              </a:solidFill>
              <a:latin typeface="Arial"/>
            </a:endParaRPr>
          </a:p>
        </p:txBody>
      </p:sp>
      <p:sp>
        <p:nvSpPr>
          <p:cNvPr id="91" name="PlaceHolder 2"/>
          <p:cNvSpPr>
            <a:spLocks noGrp="1"/>
          </p:cNvSpPr>
          <p:nvPr>
            <p:ph type="body"/>
          </p:nvPr>
        </p:nvSpPr>
        <p:spPr>
          <a:xfrm>
            <a:off x="480240" y="460800"/>
            <a:ext cx="1807920" cy="21600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92" name="PlaceHolder 3"/>
          <p:cNvSpPr>
            <a:spLocks noGrp="1"/>
          </p:cNvSpPr>
          <p:nvPr>
            <p:ph type="body"/>
          </p:nvPr>
        </p:nvSpPr>
        <p:spPr>
          <a:xfrm>
            <a:off x="2378880" y="460800"/>
            <a:ext cx="1807920" cy="21600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93" name="PlaceHolder 4"/>
          <p:cNvSpPr>
            <a:spLocks noGrp="1"/>
          </p:cNvSpPr>
          <p:nvPr>
            <p:ph type="body"/>
          </p:nvPr>
        </p:nvSpPr>
        <p:spPr>
          <a:xfrm>
            <a:off x="4277520" y="460800"/>
            <a:ext cx="1807920" cy="21600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94" name="PlaceHolder 5"/>
          <p:cNvSpPr>
            <a:spLocks noGrp="1"/>
          </p:cNvSpPr>
          <p:nvPr>
            <p:ph type="body"/>
          </p:nvPr>
        </p:nvSpPr>
        <p:spPr>
          <a:xfrm>
            <a:off x="480240" y="697680"/>
            <a:ext cx="1807920" cy="21600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95" name="PlaceHolder 6"/>
          <p:cNvSpPr>
            <a:spLocks noGrp="1"/>
          </p:cNvSpPr>
          <p:nvPr>
            <p:ph type="body"/>
          </p:nvPr>
        </p:nvSpPr>
        <p:spPr>
          <a:xfrm>
            <a:off x="2378880" y="697680"/>
            <a:ext cx="1807920" cy="21600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96" name="PlaceHolder 7"/>
          <p:cNvSpPr>
            <a:spLocks noGrp="1"/>
          </p:cNvSpPr>
          <p:nvPr>
            <p:ph type="body"/>
          </p:nvPr>
        </p:nvSpPr>
        <p:spPr>
          <a:xfrm>
            <a:off x="4277520" y="697680"/>
            <a:ext cx="1807920" cy="216000"/>
          </a:xfrm>
          <a:prstGeom prst="rect">
            <a:avLst/>
          </a:prstGeom>
        </p:spPr>
        <p:txBody>
          <a:bodyPr lIns="0" tIns="0" rIns="0" bIns="0">
            <a:normAutofit/>
          </a:bodyPr>
          <a:lstStyle/>
          <a:p>
            <a:endParaRPr lang="lt-LT"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lt-LT" sz="1400" b="0" strike="noStrike" spc="-1">
              <a:solidFill>
                <a:srgbClr val="000000"/>
              </a:solidFill>
              <a:latin typeface="Arial"/>
            </a:endParaRPr>
          </a:p>
        </p:txBody>
      </p:sp>
      <p:sp>
        <p:nvSpPr>
          <p:cNvPr id="14" name="PlaceHolder 2"/>
          <p:cNvSpPr>
            <a:spLocks noGrp="1"/>
          </p:cNvSpPr>
          <p:nvPr>
            <p:ph type="body"/>
          </p:nvPr>
        </p:nvSpPr>
        <p:spPr>
          <a:xfrm>
            <a:off x="480240" y="460800"/>
            <a:ext cx="5615280" cy="453240"/>
          </a:xfrm>
          <a:prstGeom prst="rect">
            <a:avLst/>
          </a:prstGeom>
        </p:spPr>
        <p:txBody>
          <a:bodyPr lIns="0" tIns="0" rIns="0" bIns="0">
            <a:normAutofit/>
          </a:bodyPr>
          <a:lstStyle/>
          <a:p>
            <a:endParaRPr lang="lt-LT"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lt-LT" sz="1400" b="0" strike="noStrike" spc="-1">
              <a:solidFill>
                <a:srgbClr val="000000"/>
              </a:solidFill>
              <a:latin typeface="Arial"/>
            </a:endParaRPr>
          </a:p>
        </p:txBody>
      </p:sp>
      <p:sp>
        <p:nvSpPr>
          <p:cNvPr id="16"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17"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4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lt-LT"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lt-LT"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lt-LT" sz="1400" b="0" strike="noStrike" spc="-1">
              <a:solidFill>
                <a:srgbClr val="000000"/>
              </a:solidFill>
              <a:latin typeface="Arial"/>
            </a:endParaRPr>
          </a:p>
        </p:txBody>
      </p:sp>
      <p:sp>
        <p:nvSpPr>
          <p:cNvPr id="21"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22"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23"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lt-LT" sz="1400" b="0" strike="noStrike" spc="-1">
              <a:solidFill>
                <a:srgbClr val="000000"/>
              </a:solidFill>
              <a:latin typeface="Arial"/>
            </a:endParaRPr>
          </a:p>
        </p:txBody>
      </p:sp>
      <p:sp>
        <p:nvSpPr>
          <p:cNvPr id="25"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26"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27" name="PlaceHolder 4"/>
          <p:cNvSpPr>
            <a:spLocks noGrp="1"/>
          </p:cNvSpPr>
          <p:nvPr>
            <p:ph type="body"/>
          </p:nvPr>
        </p:nvSpPr>
        <p:spPr>
          <a:xfrm>
            <a:off x="3357720" y="697680"/>
            <a:ext cx="2739960" cy="216000"/>
          </a:xfrm>
          <a:prstGeom prst="rect">
            <a:avLst/>
          </a:prstGeom>
        </p:spPr>
        <p:txBody>
          <a:bodyPr lIns="0" tIns="0" rIns="0" bIns="0">
            <a:normAutofit/>
          </a:bodyPr>
          <a:lstStyle/>
          <a:p>
            <a:endParaRPr lang="lt-LT"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lt-LT" sz="1400" b="0" strike="noStrike" spc="-1">
              <a:solidFill>
                <a:srgbClr val="000000"/>
              </a:solidFill>
              <a:latin typeface="Arial"/>
            </a:endParaRPr>
          </a:p>
        </p:txBody>
      </p:sp>
      <p:sp>
        <p:nvSpPr>
          <p:cNvPr id="29"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30"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31" name="PlaceHolder 4"/>
          <p:cNvSpPr>
            <a:spLocks noGrp="1"/>
          </p:cNvSpPr>
          <p:nvPr>
            <p:ph type="body"/>
          </p:nvPr>
        </p:nvSpPr>
        <p:spPr>
          <a:xfrm>
            <a:off x="480240" y="697680"/>
            <a:ext cx="5615280" cy="216000"/>
          </a:xfrm>
          <a:prstGeom prst="rect">
            <a:avLst/>
          </a:prstGeom>
        </p:spPr>
        <p:txBody>
          <a:bodyPr lIns="0" tIns="0" rIns="0" bIns="0">
            <a:normAutofit/>
          </a:bodyPr>
          <a:lstStyle/>
          <a:p>
            <a:endParaRPr lang="lt-LT"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11" name="Google Shape;7;p8"/>
          <p:cNvGrpSpPr/>
          <p:nvPr/>
        </p:nvGrpSpPr>
        <p:grpSpPr>
          <a:xfrm>
            <a:off x="11078640" y="458640"/>
            <a:ext cx="632520" cy="680400"/>
            <a:chOff x="11078640" y="458640"/>
            <a:chExt cx="632520" cy="680400"/>
          </a:xfrm>
        </p:grpSpPr>
        <p:sp>
          <p:nvSpPr>
            <p:cNvPr id="12" name="Google Shape;8;p8"/>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2" name="Google Shape;9;p8"/>
            <p:cNvSpPr/>
            <p:nvPr/>
          </p:nvSpPr>
          <p:spPr>
            <a:xfrm>
              <a:off x="114771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3" name="Google Shape;10;p8"/>
            <p:cNvSpPr/>
            <p:nvPr/>
          </p:nvSpPr>
          <p:spPr>
            <a:xfrm>
              <a:off x="112593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4" name="Google Shape;11;p8"/>
            <p:cNvSpPr/>
            <p:nvPr/>
          </p:nvSpPr>
          <p:spPr>
            <a:xfrm>
              <a:off x="11175120" y="546480"/>
              <a:ext cx="439920" cy="43488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0">
              <a:noFill/>
            </a:ln>
          </p:spPr>
          <p:style>
            <a:lnRef idx="0">
              <a:scrgbClr r="0" g="0" b="0"/>
            </a:lnRef>
            <a:fillRef idx="0">
              <a:scrgbClr r="0" g="0" b="0"/>
            </a:fillRef>
            <a:effectRef idx="0">
              <a:scrgbClr r="0" g="0" b="0"/>
            </a:effectRef>
            <a:fontRef idx="minor"/>
          </p:style>
        </p:sp>
      </p:grpSp>
      <p:sp>
        <p:nvSpPr>
          <p:cNvPr id="5" name="PlaceHolder 1"/>
          <p:cNvSpPr>
            <a:spLocks noGrp="1"/>
          </p:cNvSpPr>
          <p:nvPr>
            <p:ph type="title"/>
          </p:nvPr>
        </p:nvSpPr>
        <p:spPr>
          <a:xfrm>
            <a:off x="3273120" y="2618280"/>
            <a:ext cx="7049880" cy="2387160"/>
          </a:xfrm>
          <a:prstGeom prst="rect">
            <a:avLst/>
          </a:prstGeom>
        </p:spPr>
        <p:txBody>
          <a:bodyPr lIns="45720" rIns="45720">
            <a:normAutofit/>
          </a:bodyPr>
          <a:lstStyle/>
          <a:p>
            <a:r>
              <a:rPr lang="lt-LT" sz="6000" b="0" strike="noStrike" spc="-1">
                <a:solidFill>
                  <a:srgbClr val="000000"/>
                </a:solidFill>
                <a:latin typeface="Arial"/>
              </a:rPr>
              <a:t>Click to edit the title text format</a:t>
            </a:r>
          </a:p>
        </p:txBody>
      </p:sp>
      <p:sp>
        <p:nvSpPr>
          <p:cNvPr id="6" name="PlaceHolder 2"/>
          <p:cNvSpPr>
            <a:spLocks noGrp="1"/>
          </p:cNvSpPr>
          <p:nvPr>
            <p:ph type="body"/>
          </p:nvPr>
        </p:nvSpPr>
        <p:spPr>
          <a:xfrm>
            <a:off x="3273120" y="5930280"/>
            <a:ext cx="7049880" cy="927360"/>
          </a:xfrm>
          <a:prstGeom prst="rect">
            <a:avLst/>
          </a:prstGeom>
        </p:spPr>
        <p:txBody>
          <a:bodyPr lIns="45720" rIns="45720">
            <a:normAutofit fontScale="23000"/>
          </a:bodyPr>
          <a:lstStyle/>
          <a:p>
            <a:pPr marL="432000" indent="-324000">
              <a:spcBef>
                <a:spcPts val="1417"/>
              </a:spcBef>
              <a:buClr>
                <a:srgbClr val="000000"/>
              </a:buClr>
              <a:buSzPct val="45000"/>
              <a:buFont typeface="Wingdings" charset="2"/>
              <a:buChar char=""/>
            </a:pPr>
            <a:r>
              <a:rPr lang="lt-LT" sz="16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lt-LT" sz="16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lt-LT" sz="16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lt-LT" sz="16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lt-LT" sz="16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lt-LT" sz="16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lt-LT" sz="1600" b="0" strike="noStrike" spc="-1">
                <a:solidFill>
                  <a:srgbClr val="000000"/>
                </a:solidFill>
                <a:latin typeface="Arial"/>
              </a:rPr>
              <a:t>Seventh Outline Level</a:t>
            </a:r>
          </a:p>
        </p:txBody>
      </p:sp>
      <p:pic>
        <p:nvPicPr>
          <p:cNvPr id="7" name="Google Shape;17;p9" descr="Graphic 7"/>
          <p:cNvPicPr/>
          <p:nvPr/>
        </p:nvPicPr>
        <p:blipFill>
          <a:blip r:embed="rId14"/>
          <a:stretch/>
        </p:blipFill>
        <p:spPr>
          <a:xfrm>
            <a:off x="475200" y="458640"/>
            <a:ext cx="2333880" cy="682560"/>
          </a:xfrm>
          <a:prstGeom prst="rect">
            <a:avLst/>
          </a:prstGeom>
          <a:ln w="0">
            <a:noFill/>
          </a:ln>
        </p:spPr>
      </p:pic>
      <p:sp>
        <p:nvSpPr>
          <p:cNvPr id="8" name="PlaceHolder 3"/>
          <p:cNvSpPr>
            <a:spLocks noGrp="1"/>
          </p:cNvSpPr>
          <p:nvPr>
            <p:ph type="body"/>
          </p:nvPr>
        </p:nvSpPr>
        <p:spPr>
          <a:xfrm>
            <a:off x="474840" y="2619000"/>
            <a:ext cx="2333880" cy="2387160"/>
          </a:xfrm>
          <a:prstGeom prst="rect">
            <a:avLst/>
          </a:prstGeom>
        </p:spPr>
        <p:txBody>
          <a:bodyPr lIns="45720" rIns="45720">
            <a:normAutofit fontScale="4000"/>
          </a:bodyPr>
          <a:lstStyle/>
          <a:p>
            <a:pPr marL="432000" indent="-324000">
              <a:spcBef>
                <a:spcPts val="1417"/>
              </a:spcBef>
              <a:buClr>
                <a:srgbClr val="000000"/>
              </a:buClr>
              <a:buSzPct val="45000"/>
              <a:buFont typeface="Wingdings" charset="2"/>
              <a:buChar char=""/>
            </a:pPr>
            <a:r>
              <a:rPr lang="lt-LT" sz="16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lt-LT" sz="16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lt-LT" sz="16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lt-LT" sz="16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lt-LT" sz="16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lt-LT" sz="16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lt-LT" sz="1600" b="0" strike="noStrike" spc="-1">
                <a:solidFill>
                  <a:srgbClr val="000000"/>
                </a:solidFill>
                <a:latin typeface="Arial"/>
              </a:rPr>
              <a:t>Seventh Outline Level</a:t>
            </a:r>
          </a:p>
        </p:txBody>
      </p:sp>
      <p:sp>
        <p:nvSpPr>
          <p:cNvPr id="9" name="PlaceHolder 4"/>
          <p:cNvSpPr>
            <a:spLocks noGrp="1"/>
          </p:cNvSpPr>
          <p:nvPr>
            <p:ph type="body"/>
          </p:nvPr>
        </p:nvSpPr>
        <p:spPr>
          <a:xfrm>
            <a:off x="10323360" y="458640"/>
            <a:ext cx="1377720" cy="1377720"/>
          </a:xfrm>
          <a:prstGeom prst="rect">
            <a:avLst/>
          </a:prstGeom>
        </p:spPr>
        <p:txBody>
          <a:bodyPr lIns="90000" tIns="45000" rIns="90000" bIns="45000">
            <a:normAutofit/>
          </a:bodyPr>
          <a:lstStyle/>
          <a:p>
            <a:pPr marL="432000" indent="-324000">
              <a:spcBef>
                <a:spcPts val="1417"/>
              </a:spcBef>
              <a:buClr>
                <a:srgbClr val="000000"/>
              </a:buClr>
              <a:buSzPct val="45000"/>
              <a:buFont typeface="Wingdings" charset="2"/>
              <a:buChar char=""/>
            </a:pPr>
            <a:r>
              <a:rPr lang="lt-LT"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lt-LT"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lt-LT"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lt-LT"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lt-LT"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lt-LT"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lt-LT" sz="1800" b="0" strike="noStrike" spc="-1">
                <a:solidFill>
                  <a:srgbClr val="000000"/>
                </a:solidFill>
                <a:latin typeface="Arial"/>
              </a:rPr>
              <a:t>Seventh Outline Level</a:t>
            </a:r>
          </a:p>
        </p:txBody>
      </p:sp>
      <p:sp>
        <p:nvSpPr>
          <p:cNvPr id="10" name="PlaceHolder 5"/>
          <p:cNvSpPr>
            <a:spLocks noGrp="1"/>
          </p:cNvSpPr>
          <p:nvPr>
            <p:ph type="sldNum"/>
          </p:nvPr>
        </p:nvSpPr>
        <p:spPr>
          <a:xfrm>
            <a:off x="5892840" y="4321800"/>
            <a:ext cx="2844360" cy="4069080"/>
          </a:xfrm>
          <a:prstGeom prst="rect">
            <a:avLst/>
          </a:prstGeom>
        </p:spPr>
        <p:txBody>
          <a:bodyPr lIns="45720" rIns="45720" anchor="ctr">
            <a:noAutofit/>
          </a:bodyPr>
          <a:lstStyle/>
          <a:p>
            <a:pPr algn="r">
              <a:lnSpc>
                <a:spcPct val="100000"/>
              </a:lnSpc>
              <a:tabLst>
                <a:tab pos="0" algn="l"/>
              </a:tabLst>
            </a:pPr>
            <a:fld id="{BDAC84B4-81CE-413B-BC67-7150B408FAC8}" type="slidenum">
              <a:rPr lang="lt-LT" sz="1600" b="1" strike="noStrike" spc="-1">
                <a:solidFill>
                  <a:srgbClr val="000000"/>
                </a:solidFill>
                <a:latin typeface="Arial"/>
                <a:ea typeface="Arial"/>
              </a:rPr>
              <a:t>‹#›</a:t>
            </a:fld>
            <a:endParaRPr lang="lt-LT" sz="16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grpSp>
        <p:nvGrpSpPr>
          <p:cNvPr id="47" name="Google Shape;7;p8"/>
          <p:cNvGrpSpPr/>
          <p:nvPr/>
        </p:nvGrpSpPr>
        <p:grpSpPr>
          <a:xfrm>
            <a:off x="11078640" y="458640"/>
            <a:ext cx="632520" cy="680400"/>
            <a:chOff x="11078640" y="458640"/>
            <a:chExt cx="632520" cy="680400"/>
          </a:xfrm>
        </p:grpSpPr>
        <p:sp>
          <p:nvSpPr>
            <p:cNvPr id="48" name="Google Shape;8;p8"/>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49" name="Google Shape;9;p8"/>
            <p:cNvSpPr/>
            <p:nvPr/>
          </p:nvSpPr>
          <p:spPr>
            <a:xfrm>
              <a:off x="114771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50" name="Google Shape;10;p8"/>
            <p:cNvSpPr/>
            <p:nvPr/>
          </p:nvSpPr>
          <p:spPr>
            <a:xfrm>
              <a:off x="112593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51" name="Google Shape;11;p8"/>
            <p:cNvSpPr/>
            <p:nvPr/>
          </p:nvSpPr>
          <p:spPr>
            <a:xfrm>
              <a:off x="11175120" y="546480"/>
              <a:ext cx="439920" cy="43488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0">
              <a:noFill/>
            </a:ln>
          </p:spPr>
          <p:style>
            <a:lnRef idx="0">
              <a:scrgbClr r="0" g="0" b="0"/>
            </a:lnRef>
            <a:fillRef idx="0">
              <a:scrgbClr r="0" g="0" b="0"/>
            </a:fillRef>
            <a:effectRef idx="0">
              <a:scrgbClr r="0" g="0" b="0"/>
            </a:effectRef>
            <a:fontRef idx="minor"/>
          </p:style>
        </p:sp>
      </p:grpSp>
      <p:sp>
        <p:nvSpPr>
          <p:cNvPr id="52" name="PlaceHolder 1"/>
          <p:cNvSpPr>
            <a:spLocks noGrp="1"/>
          </p:cNvSpPr>
          <p:nvPr>
            <p:ph type="body"/>
          </p:nvPr>
        </p:nvSpPr>
        <p:spPr>
          <a:xfrm>
            <a:off x="480240" y="460800"/>
            <a:ext cx="5615280" cy="453240"/>
          </a:xfrm>
          <a:prstGeom prst="rect">
            <a:avLst/>
          </a:prstGeom>
        </p:spPr>
        <p:txBody>
          <a:bodyPr lIns="45720" rIns="45720">
            <a:normAutofit fontScale="9000"/>
          </a:bodyPr>
          <a:lstStyle/>
          <a:p>
            <a:pPr marL="432000" indent="-324000">
              <a:spcBef>
                <a:spcPts val="1417"/>
              </a:spcBef>
              <a:buClr>
                <a:srgbClr val="FFFFFF"/>
              </a:buClr>
              <a:buSzPct val="45000"/>
              <a:buFont typeface="Wingdings" charset="2"/>
              <a:buChar char=""/>
            </a:pPr>
            <a:r>
              <a:rPr lang="lt-LT" sz="13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lt-LT" sz="13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lt-LT" sz="13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lt-LT" sz="13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lt-LT" sz="13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lt-LT" sz="13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lt-LT" sz="1300" b="0" strike="noStrike" spc="-1">
                <a:solidFill>
                  <a:srgbClr val="000000"/>
                </a:solidFill>
                <a:latin typeface="Arial"/>
              </a:rPr>
              <a:t>Seventh Outline Level</a:t>
            </a:r>
          </a:p>
        </p:txBody>
      </p:sp>
      <p:grpSp>
        <p:nvGrpSpPr>
          <p:cNvPr id="53" name="Google Shape;23;p14"/>
          <p:cNvGrpSpPr/>
          <p:nvPr/>
        </p:nvGrpSpPr>
        <p:grpSpPr>
          <a:xfrm>
            <a:off x="11078640" y="458640"/>
            <a:ext cx="632520" cy="680400"/>
            <a:chOff x="11078640" y="458640"/>
            <a:chExt cx="632520" cy="680400"/>
          </a:xfrm>
        </p:grpSpPr>
        <p:sp>
          <p:nvSpPr>
            <p:cNvPr id="54" name="Google Shape;24;p14"/>
            <p:cNvSpPr/>
            <p:nvPr/>
          </p:nvSpPr>
          <p:spPr>
            <a:xfrm>
              <a:off x="11220120" y="846720"/>
              <a:ext cx="132480" cy="106560"/>
            </a:xfrm>
            <a:custGeom>
              <a:avLst/>
              <a:gdLst/>
              <a:ahLst/>
              <a:cxnLst/>
              <a:rect l="l" t="t" r="r" b="b"/>
              <a:pathLst>
                <a:path w="21600" h="2160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55" name="Google Shape;25;p14"/>
            <p:cNvSpPr/>
            <p:nvPr/>
          </p:nvSpPr>
          <p:spPr>
            <a:xfrm>
              <a:off x="11216880" y="710280"/>
              <a:ext cx="356760" cy="123120"/>
            </a:xfrm>
            <a:custGeom>
              <a:avLst/>
              <a:gdLst/>
              <a:ahLst/>
              <a:cxnLst/>
              <a:rect l="l" t="t" r="r" b="b"/>
              <a:pathLst>
                <a:path w="21600" h="2073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56" name="Google Shape;26;p14"/>
            <p:cNvSpPr/>
            <p:nvPr/>
          </p:nvSpPr>
          <p:spPr>
            <a:xfrm>
              <a:off x="11437560" y="846720"/>
              <a:ext cx="132480" cy="106560"/>
            </a:xfrm>
            <a:custGeom>
              <a:avLst/>
              <a:gdLst/>
              <a:ahLst/>
              <a:cxnLst/>
              <a:rect l="l" t="t" r="r" b="b"/>
              <a:pathLst>
                <a:path w="21600" h="2160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57" name="Google Shape;27;p14"/>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0">
              <a:noFill/>
            </a:ln>
          </p:spPr>
          <p:style>
            <a:lnRef idx="0">
              <a:scrgbClr r="0" g="0" b="0"/>
            </a:lnRef>
            <a:fillRef idx="0">
              <a:scrgbClr r="0" g="0" b="0"/>
            </a:fillRef>
            <a:effectRef idx="0">
              <a:scrgbClr r="0" g="0" b="0"/>
            </a:effectRef>
            <a:fontRef idx="minor"/>
          </p:style>
        </p:sp>
      </p:grpSp>
      <p:sp>
        <p:nvSpPr>
          <p:cNvPr id="58" name="PlaceHolder 2"/>
          <p:cNvSpPr>
            <a:spLocks noGrp="1"/>
          </p:cNvSpPr>
          <p:nvPr>
            <p:ph type="body"/>
          </p:nvPr>
        </p:nvSpPr>
        <p:spPr>
          <a:xfrm>
            <a:off x="479520" y="1854360"/>
            <a:ext cx="11231640" cy="5003280"/>
          </a:xfrm>
          <a:prstGeom prst="rect">
            <a:avLst/>
          </a:prstGeom>
        </p:spPr>
        <p:txBody>
          <a:bodyPr lIns="90000" tIns="45000" rIns="90000" bIns="45000">
            <a:normAutofit/>
          </a:bodyPr>
          <a:lstStyle/>
          <a:p>
            <a:pPr marL="432000" indent="-324000">
              <a:spcBef>
                <a:spcPts val="1417"/>
              </a:spcBef>
              <a:buClr>
                <a:srgbClr val="FFFFFF"/>
              </a:buClr>
              <a:buSzPct val="45000"/>
              <a:buFont typeface="Wingdings" charset="2"/>
              <a:buChar char=""/>
            </a:pPr>
            <a:r>
              <a:rPr lang="lt-LT"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lt-LT"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lt-LT"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lt-LT"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lt-LT"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lt-LT"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lt-LT" sz="1800" b="0" strike="noStrike" spc="-1">
                <a:solidFill>
                  <a:srgbClr val="000000"/>
                </a:solidFill>
                <a:latin typeface="Arial"/>
              </a:rPr>
              <a:t>Seventh Outline Level</a:t>
            </a:r>
          </a:p>
        </p:txBody>
      </p:sp>
      <p:sp>
        <p:nvSpPr>
          <p:cNvPr id="59" name="PlaceHolder 3"/>
          <p:cNvSpPr>
            <a:spLocks noGrp="1"/>
          </p:cNvSpPr>
          <p:nvPr>
            <p:ph type="sldNum"/>
          </p:nvPr>
        </p:nvSpPr>
        <p:spPr>
          <a:xfrm>
            <a:off x="5892840" y="4321800"/>
            <a:ext cx="2844360" cy="4069080"/>
          </a:xfrm>
          <a:prstGeom prst="rect">
            <a:avLst/>
          </a:prstGeom>
        </p:spPr>
        <p:txBody>
          <a:bodyPr lIns="45720" rIns="45720" anchor="ctr">
            <a:noAutofit/>
          </a:bodyPr>
          <a:lstStyle/>
          <a:p>
            <a:pPr algn="r">
              <a:lnSpc>
                <a:spcPct val="100000"/>
              </a:lnSpc>
              <a:tabLst>
                <a:tab pos="0" algn="l"/>
              </a:tabLst>
            </a:pPr>
            <a:fld id="{A8C17D06-68F5-49BC-9C00-291F56B7E485}" type="slidenum">
              <a:rPr lang="lt-LT" sz="1600" b="1" strike="noStrike" spc="-1">
                <a:solidFill>
                  <a:srgbClr val="000000"/>
                </a:solidFill>
                <a:latin typeface="Arial"/>
                <a:ea typeface="Arial"/>
              </a:rPr>
              <a:t>‹#›</a:t>
            </a:fld>
            <a:endParaRPr lang="lt-LT" sz="1600" b="0" strike="noStrike" spc="-1">
              <a:latin typeface="Times New Roman"/>
            </a:endParaRPr>
          </a:p>
        </p:txBody>
      </p:sp>
      <p:sp>
        <p:nvSpPr>
          <p:cNvPr id="60" name="PlaceHolder 4"/>
          <p:cNvSpPr>
            <a:spLocks noGrp="1"/>
          </p:cNvSpPr>
          <p:nvPr>
            <p:ph type="title"/>
          </p:nvPr>
        </p:nvSpPr>
        <p:spPr>
          <a:xfrm>
            <a:off x="609480" y="273600"/>
            <a:ext cx="10972440" cy="1144800"/>
          </a:xfrm>
          <a:prstGeom prst="rect">
            <a:avLst/>
          </a:prstGeom>
        </p:spPr>
        <p:txBody>
          <a:bodyPr lIns="0" tIns="0" rIns="0" bIns="0" anchor="ctr">
            <a:noAutofit/>
          </a:bodyPr>
          <a:lstStyle/>
          <a:p>
            <a:r>
              <a:rPr lang="lt-LT" sz="1400" b="0" strike="noStrike" spc="-1">
                <a:solidFill>
                  <a:srgbClr val="000000"/>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Google Shape;71;p1"/>
          <p:cNvSpPr txBox="1"/>
          <p:nvPr/>
        </p:nvSpPr>
        <p:spPr>
          <a:xfrm>
            <a:off x="2570040" y="3298320"/>
            <a:ext cx="7049880" cy="2387160"/>
          </a:xfrm>
          <a:prstGeom prst="rect">
            <a:avLst/>
          </a:prstGeom>
          <a:noFill/>
          <a:ln w="0">
            <a:noFill/>
          </a:ln>
        </p:spPr>
        <p:txBody>
          <a:bodyPr lIns="45720" rIns="45720">
            <a:normAutofit/>
          </a:bodyPr>
          <a:lstStyle/>
          <a:p>
            <a:pPr>
              <a:lnSpc>
                <a:spcPct val="90000"/>
              </a:lnSpc>
              <a:tabLst>
                <a:tab pos="0" algn="l"/>
              </a:tabLst>
            </a:pPr>
            <a:r>
              <a:rPr lang="lt-LT" sz="6000" b="1" strike="noStrike" spc="-1">
                <a:solidFill>
                  <a:srgbClr val="000000"/>
                </a:solidFill>
                <a:latin typeface="Arial"/>
                <a:ea typeface="Arial"/>
              </a:rPr>
              <a:t>Paskutinis egzaminas:)</a:t>
            </a:r>
            <a:endParaRPr lang="lt-LT" sz="6000" b="0" strike="noStrike" spc="-1">
              <a:solidFill>
                <a:srgbClr val="000000"/>
              </a:solidFill>
              <a:latin typeface="Arial"/>
            </a:endParaRPr>
          </a:p>
        </p:txBody>
      </p:sp>
      <p:sp>
        <p:nvSpPr>
          <p:cNvPr id="98" name="Google Shape;72;p1"/>
          <p:cNvSpPr/>
          <p:nvPr/>
        </p:nvSpPr>
        <p:spPr>
          <a:xfrm>
            <a:off x="642960" y="5892480"/>
            <a:ext cx="2267280" cy="335160"/>
          </a:xfrm>
          <a:prstGeom prst="rect">
            <a:avLst/>
          </a:prstGeom>
          <a:noFill/>
          <a:ln w="0">
            <a:noFill/>
          </a:ln>
        </p:spPr>
        <p:style>
          <a:lnRef idx="0">
            <a:scrgbClr r="0" g="0" b="0"/>
          </a:lnRef>
          <a:fillRef idx="0">
            <a:scrgbClr r="0" g="0" b="0"/>
          </a:fillRef>
          <a:effectRef idx="0">
            <a:scrgbClr r="0" g="0" b="0"/>
          </a:effectRef>
          <a:fontRef idx="minor"/>
        </p:style>
        <p:txBody>
          <a:bodyPr lIns="45720" rIns="45720">
            <a:spAutoFit/>
          </a:bodyPr>
          <a:lstStyle/>
          <a:p>
            <a:pPr>
              <a:lnSpc>
                <a:spcPct val="100000"/>
              </a:lnSpc>
              <a:tabLst>
                <a:tab pos="0" algn="l"/>
              </a:tabLst>
            </a:pPr>
            <a:r>
              <a:rPr lang="lt-LT" sz="1600" b="1" strike="noStrike" spc="-1">
                <a:solidFill>
                  <a:srgbClr val="000000"/>
                </a:solidFill>
                <a:latin typeface="Arial"/>
                <a:ea typeface="Arial"/>
              </a:rPr>
              <a:t>Data</a:t>
            </a:r>
            <a:endParaRPr lang="lt-LT" sz="1600" b="0" strike="noStrike" spc="-1">
              <a:latin typeface="Arial"/>
            </a:endParaRPr>
          </a:p>
        </p:txBody>
      </p:sp>
      <p:sp>
        <p:nvSpPr>
          <p:cNvPr id="99" name="Google Shape;73;p1"/>
          <p:cNvSpPr txBox="1"/>
          <p:nvPr/>
        </p:nvSpPr>
        <p:spPr>
          <a:xfrm>
            <a:off x="474840" y="2619000"/>
            <a:ext cx="2333880" cy="2387160"/>
          </a:xfrm>
          <a:prstGeom prst="rect">
            <a:avLst/>
          </a:prstGeom>
          <a:noFill/>
          <a:ln w="0">
            <a:noFill/>
          </a:ln>
        </p:spPr>
        <p:txBody>
          <a:bodyPr lIns="45720" rIns="45720">
            <a:normAutofit/>
          </a:bodyPr>
          <a:lstStyle/>
          <a:p>
            <a:pPr>
              <a:lnSpc>
                <a:spcPct val="90000"/>
              </a:lnSpc>
              <a:tabLst>
                <a:tab pos="0" algn="l"/>
              </a:tabLst>
            </a:pPr>
            <a:r>
              <a:rPr lang="lt-LT" sz="1600" b="1" strike="noStrike" spc="-1">
                <a:solidFill>
                  <a:srgbClr val="000000"/>
                </a:solidFill>
                <a:latin typeface="Arial"/>
                <a:ea typeface="Arial"/>
              </a:rPr>
              <a:t>Dėstytojas</a:t>
            </a:r>
            <a:endParaRPr lang="lt-LT" sz="1600" b="0" strike="noStrike" spc="-1">
              <a:solidFill>
                <a:srgbClr val="000000"/>
              </a:solidFill>
              <a:latin typeface="Arial"/>
            </a:endParaRPr>
          </a:p>
          <a:p>
            <a:pPr>
              <a:lnSpc>
                <a:spcPct val="90000"/>
              </a:lnSpc>
              <a:spcBef>
                <a:spcPts val="1001"/>
              </a:spcBef>
              <a:tabLst>
                <a:tab pos="0" algn="l"/>
              </a:tabLst>
            </a:pPr>
            <a:r>
              <a:rPr lang="lt-LT" sz="1600" b="1" strike="noStrike" spc="-1">
                <a:solidFill>
                  <a:srgbClr val="000000"/>
                </a:solidFill>
                <a:latin typeface="Arial"/>
                <a:ea typeface="Arial"/>
              </a:rPr>
              <a:t>Vilmantas Neviera</a:t>
            </a:r>
            <a:endParaRPr lang="lt-LT" sz="1600" b="0" strike="noStrike" spc="-1">
              <a:solidFill>
                <a:srgbClr val="000000"/>
              </a:solidFill>
              <a:latin typeface="Arial"/>
            </a:endParaRPr>
          </a:p>
        </p:txBody>
      </p:sp>
      <p:pic>
        <p:nvPicPr>
          <p:cNvPr id="100" name="Google Shape;74;p1" descr="Picture Placeholder 16"/>
          <p:cNvPicPr/>
          <p:nvPr/>
        </p:nvPicPr>
        <p:blipFill>
          <a:blip r:embed="rId2"/>
          <a:stretch/>
        </p:blipFill>
        <p:spPr>
          <a:xfrm>
            <a:off x="9866160" y="458640"/>
            <a:ext cx="1834920" cy="1834920"/>
          </a:xfrm>
          <a:prstGeom prst="rect">
            <a:avLst/>
          </a:prstGeom>
          <a:ln w="0">
            <a:noFill/>
          </a:ln>
        </p:spPr>
      </p:pic>
      <p:sp>
        <p:nvSpPr>
          <p:cNvPr id="101" name="Google Shape;75;p1"/>
          <p:cNvSpPr txBox="1"/>
          <p:nvPr/>
        </p:nvSpPr>
        <p:spPr>
          <a:xfrm>
            <a:off x="2570040" y="5930280"/>
            <a:ext cx="7049880" cy="927360"/>
          </a:xfrm>
          <a:prstGeom prst="rect">
            <a:avLst/>
          </a:prstGeom>
          <a:noFill/>
          <a:ln w="0">
            <a:noFill/>
          </a:ln>
        </p:spPr>
        <p:txBody>
          <a:bodyPr lIns="45720" rIns="45720">
            <a:normAutofit/>
          </a:bodyPr>
          <a:lstStyle/>
          <a:p>
            <a:endParaRPr lang="lt-LT" sz="1400" b="0" strike="noStrike" spc="-1">
              <a:solidFill>
                <a:srgbClr val="000000"/>
              </a:solid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Google Shape;80;p5"/>
          <p:cNvSpPr txBox="1"/>
          <p:nvPr/>
        </p:nvSpPr>
        <p:spPr>
          <a:xfrm>
            <a:off x="480240" y="460800"/>
            <a:ext cx="5615280" cy="453600"/>
          </a:xfrm>
          <a:prstGeom prst="rect">
            <a:avLst/>
          </a:prstGeom>
          <a:noFill/>
          <a:ln w="0">
            <a:noFill/>
          </a:ln>
        </p:spPr>
        <p:txBody>
          <a:bodyPr lIns="45720" rIns="45720">
            <a:normAutofit/>
          </a:bodyPr>
          <a:lstStyle/>
          <a:p>
            <a:pPr>
              <a:lnSpc>
                <a:spcPct val="90000"/>
              </a:lnSpc>
              <a:tabLst>
                <a:tab pos="0" algn="l"/>
              </a:tabLst>
            </a:pPr>
            <a:r>
              <a:rPr lang="lt-LT" sz="1300" b="0" strike="noStrike" spc="-1">
                <a:solidFill>
                  <a:srgbClr val="FEFFFF"/>
                </a:solidFill>
                <a:latin typeface="Arial"/>
                <a:ea typeface="Arial"/>
              </a:rPr>
              <a:t>Egzaminas</a:t>
            </a:r>
            <a:endParaRPr lang="lt-LT" sz="1300" b="0" strike="noStrike" spc="-1">
              <a:solidFill>
                <a:srgbClr val="000000"/>
              </a:solidFill>
              <a:latin typeface="Arial"/>
            </a:endParaRPr>
          </a:p>
          <a:p>
            <a:pPr>
              <a:lnSpc>
                <a:spcPct val="90000"/>
              </a:lnSpc>
              <a:spcBef>
                <a:spcPts val="1001"/>
              </a:spcBef>
              <a:tabLst>
                <a:tab pos="0" algn="l"/>
              </a:tabLst>
            </a:pPr>
            <a:endParaRPr lang="lt-LT" sz="1300" b="0" strike="noStrike" spc="-1">
              <a:solidFill>
                <a:srgbClr val="000000"/>
              </a:solidFill>
              <a:latin typeface="Arial"/>
            </a:endParaRPr>
          </a:p>
        </p:txBody>
      </p:sp>
      <p:grpSp>
        <p:nvGrpSpPr>
          <p:cNvPr id="103" name="Google Shape;81;p5"/>
          <p:cNvGrpSpPr/>
          <p:nvPr/>
        </p:nvGrpSpPr>
        <p:grpSpPr>
          <a:xfrm>
            <a:off x="479880" y="898200"/>
            <a:ext cx="1834920" cy="463680"/>
            <a:chOff x="479880" y="898200"/>
            <a:chExt cx="1834920" cy="463680"/>
          </a:xfrm>
        </p:grpSpPr>
        <p:sp>
          <p:nvSpPr>
            <p:cNvPr id="104" name="Google Shape;82;p5"/>
            <p:cNvSpPr/>
            <p:nvPr/>
          </p:nvSpPr>
          <p:spPr>
            <a:xfrm>
              <a:off x="479880" y="898200"/>
              <a:ext cx="1834920" cy="463680"/>
            </a:xfrm>
            <a:prstGeom prst="roundRect">
              <a:avLst>
                <a:gd name="adj" fmla="val 50000"/>
              </a:avLst>
            </a:prstGeom>
            <a:solidFill>
              <a:schemeClr val="accent3"/>
            </a:solidFill>
            <a:ln w="0">
              <a:noFill/>
            </a:ln>
          </p:spPr>
          <p:style>
            <a:lnRef idx="0">
              <a:scrgbClr r="0" g="0" b="0"/>
            </a:lnRef>
            <a:fillRef idx="0">
              <a:scrgbClr r="0" g="0" b="0"/>
            </a:fillRef>
            <a:effectRef idx="0">
              <a:scrgbClr r="0" g="0" b="0"/>
            </a:effectRef>
            <a:fontRef idx="minor"/>
          </p:style>
        </p:sp>
        <p:sp>
          <p:nvSpPr>
            <p:cNvPr id="105" name="Google Shape;83;p5"/>
            <p:cNvSpPr/>
            <p:nvPr/>
          </p:nvSpPr>
          <p:spPr>
            <a:xfrm>
              <a:off x="593640" y="962640"/>
              <a:ext cx="1607400" cy="335520"/>
            </a:xfrm>
            <a:prstGeom prst="rect">
              <a:avLst/>
            </a:prstGeom>
            <a:noFill/>
            <a:ln w="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tabLst>
                  <a:tab pos="0" algn="l"/>
                </a:tabLst>
              </a:pPr>
              <a:r>
                <a:rPr lang="lt-LT" sz="1600" b="1" strike="noStrike" spc="-1">
                  <a:solidFill>
                    <a:srgbClr val="FEFFFF"/>
                  </a:solidFill>
                  <a:latin typeface="Arial"/>
                  <a:ea typeface="Arial"/>
                </a:rPr>
                <a:t>Egzaminas</a:t>
              </a:r>
              <a:endParaRPr lang="lt-LT" sz="1600" b="0" strike="noStrike" spc="-1">
                <a:latin typeface="Arial"/>
              </a:endParaRPr>
            </a:p>
          </p:txBody>
        </p:sp>
      </p:grpSp>
      <p:pic>
        <p:nvPicPr>
          <p:cNvPr id="106" name="Google Shape;84;p5" descr="Picture Placeholder 2"/>
          <p:cNvPicPr/>
          <p:nvPr/>
        </p:nvPicPr>
        <p:blipFill>
          <a:blip r:embed="rId2"/>
          <a:stretch/>
        </p:blipFill>
        <p:spPr>
          <a:xfrm>
            <a:off x="479880" y="1441440"/>
            <a:ext cx="11231640" cy="5227920"/>
          </a:xfrm>
          <a:prstGeom prst="rect">
            <a:avLst/>
          </a:prstGeom>
          <a:ln w="0">
            <a:noFill/>
          </a:ln>
        </p:spPr>
      </p:pic>
      <p:sp>
        <p:nvSpPr>
          <p:cNvPr id="107" name="Google Shape;85;p5"/>
          <p:cNvSpPr/>
          <p:nvPr/>
        </p:nvSpPr>
        <p:spPr>
          <a:xfrm>
            <a:off x="594000" y="1821600"/>
            <a:ext cx="4057560" cy="4575600"/>
          </a:xfrm>
          <a:prstGeom prst="rect">
            <a:avLst/>
          </a:prstGeom>
          <a:noFill/>
          <a:ln w="0">
            <a:noFill/>
          </a:ln>
        </p:spPr>
        <p:style>
          <a:lnRef idx="0">
            <a:scrgbClr r="0" g="0" b="0"/>
          </a:lnRef>
          <a:fillRef idx="0">
            <a:scrgbClr r="0" g="0" b="0"/>
          </a:fillRef>
          <a:effectRef idx="0">
            <a:scrgbClr r="0" g="0" b="0"/>
          </a:effectRef>
          <a:fontRef idx="minor"/>
        </p:style>
        <p:txBody>
          <a:bodyPr>
            <a:noAutofit/>
          </a:bodyPr>
          <a:lstStyle/>
          <a:p>
            <a:pPr>
              <a:lnSpc>
                <a:spcPct val="150000"/>
              </a:lnSpc>
              <a:tabLst>
                <a:tab pos="0" algn="l"/>
              </a:tabLst>
            </a:pPr>
            <a:r>
              <a:rPr lang="lt-LT" sz="1200" b="0" strike="noStrike" spc="-1" dirty="0">
                <a:solidFill>
                  <a:srgbClr val="000000"/>
                </a:solidFill>
                <a:latin typeface="Arial"/>
                <a:ea typeface="Arial"/>
              </a:rPr>
              <a:t>Žmogaus užregistravimo sistema</a:t>
            </a:r>
            <a:endParaRPr lang="lt-LT" sz="1200" b="0" strike="noStrike" spc="-1" dirty="0">
              <a:latin typeface="Arial"/>
            </a:endParaRPr>
          </a:p>
          <a:p>
            <a:pPr>
              <a:lnSpc>
                <a:spcPct val="150000"/>
              </a:lnSpc>
              <a:tabLst>
                <a:tab pos="0" algn="l"/>
              </a:tabLst>
            </a:pPr>
            <a:endParaRPr lang="lt-LT" sz="12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User informacija:</a:t>
            </a:r>
            <a:endParaRPr lang="lt-LT" sz="12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	Username</a:t>
            </a:r>
            <a:endParaRPr lang="lt-LT" sz="12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	Password</a:t>
            </a:r>
            <a:endParaRPr lang="lt-LT" sz="12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	Salt</a:t>
            </a:r>
            <a:endParaRPr lang="lt-LT" sz="12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	Role</a:t>
            </a:r>
            <a:endParaRPr lang="lt-LT" sz="12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	Žmogaus Informacijos sąryšis</a:t>
            </a:r>
            <a:endParaRPr lang="lt-LT" sz="1200" b="0" strike="noStrike" spc="-1" dirty="0">
              <a:latin typeface="Arial"/>
            </a:endParaRPr>
          </a:p>
          <a:p>
            <a:pPr>
              <a:lnSpc>
                <a:spcPct val="150000"/>
              </a:lnSpc>
              <a:tabLst>
                <a:tab pos="0" algn="l"/>
              </a:tabLst>
            </a:pPr>
            <a:endParaRPr lang="lt-LT" sz="12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Žmogaus informacija:</a:t>
            </a:r>
            <a:endParaRPr lang="lt-LT" sz="12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	Vardas</a:t>
            </a:r>
            <a:endParaRPr lang="lt-LT" sz="12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	Pavardė</a:t>
            </a:r>
            <a:endParaRPr lang="lt-LT" sz="12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	Asmens kodas</a:t>
            </a:r>
            <a:endParaRPr lang="lt-LT" sz="12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	Telefono numeris</a:t>
            </a:r>
            <a:endParaRPr lang="lt-LT" sz="12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	El. paštas</a:t>
            </a:r>
            <a:endParaRPr lang="lt-LT" sz="12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	Profilio nuotrauka</a:t>
            </a:r>
            <a:endParaRPr lang="lt-LT" sz="12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	Gyvenamoji vieta</a:t>
            </a:r>
            <a:endParaRPr lang="lt-LT" sz="1200" b="0" strike="noStrike" spc="-1" dirty="0">
              <a:latin typeface="Arial"/>
            </a:endParaRPr>
          </a:p>
        </p:txBody>
      </p:sp>
      <p:sp>
        <p:nvSpPr>
          <p:cNvPr id="108" name="Google Shape;86;p5"/>
          <p:cNvSpPr/>
          <p:nvPr/>
        </p:nvSpPr>
        <p:spPr>
          <a:xfrm>
            <a:off x="3537360" y="4473720"/>
            <a:ext cx="3311640" cy="1901880"/>
          </a:xfrm>
          <a:prstGeom prst="rect">
            <a:avLst/>
          </a:prstGeom>
          <a:noFill/>
          <a:ln w="0">
            <a:noFill/>
          </a:ln>
        </p:spPr>
        <p:style>
          <a:lnRef idx="0">
            <a:scrgbClr r="0" g="0" b="0"/>
          </a:lnRef>
          <a:fillRef idx="0">
            <a:scrgbClr r="0" g="0" b="0"/>
          </a:fillRef>
          <a:effectRef idx="0">
            <a:scrgbClr r="0" g="0" b="0"/>
          </a:effectRef>
          <a:fontRef idx="minor"/>
        </p:style>
        <p:txBody>
          <a:bodyPr tIns="91440" bIns="91440">
            <a:spAutoFit/>
          </a:bodyPr>
          <a:lstStyle/>
          <a:p>
            <a:pPr>
              <a:lnSpc>
                <a:spcPct val="150000"/>
              </a:lnSpc>
              <a:tabLst>
                <a:tab pos="0" algn="l"/>
              </a:tabLst>
            </a:pPr>
            <a:r>
              <a:rPr lang="lt-LT" sz="1100" b="0" strike="noStrike" spc="-1" dirty="0">
                <a:solidFill>
                  <a:srgbClr val="000000"/>
                </a:solidFill>
                <a:latin typeface="Arial"/>
                <a:ea typeface="Arial"/>
              </a:rPr>
              <a:t>Gyvenamoji vieta:</a:t>
            </a:r>
            <a:endParaRPr lang="lt-LT" sz="1100" b="0" strike="noStrike" spc="-1" dirty="0">
              <a:latin typeface="Arial"/>
            </a:endParaRPr>
          </a:p>
          <a:p>
            <a:pPr>
              <a:lnSpc>
                <a:spcPct val="150000"/>
              </a:lnSpc>
              <a:tabLst>
                <a:tab pos="0" algn="l"/>
              </a:tabLst>
            </a:pPr>
            <a:r>
              <a:rPr lang="lt-LT" sz="1100" b="0" strike="noStrike" spc="-1" dirty="0">
                <a:solidFill>
                  <a:srgbClr val="000000"/>
                </a:solidFill>
                <a:latin typeface="Arial"/>
                <a:ea typeface="Arial"/>
              </a:rPr>
              <a:t>		Miestas</a:t>
            </a:r>
            <a:endParaRPr lang="lt-LT" sz="1100" b="0" strike="noStrike" spc="-1" dirty="0">
              <a:latin typeface="Arial"/>
            </a:endParaRPr>
          </a:p>
          <a:p>
            <a:pPr>
              <a:lnSpc>
                <a:spcPct val="150000"/>
              </a:lnSpc>
              <a:tabLst>
                <a:tab pos="0" algn="l"/>
              </a:tabLst>
            </a:pPr>
            <a:r>
              <a:rPr lang="lt-LT" sz="1100" b="0" strike="noStrike" spc="-1" dirty="0">
                <a:solidFill>
                  <a:srgbClr val="000000"/>
                </a:solidFill>
                <a:latin typeface="Arial"/>
                <a:ea typeface="Arial"/>
              </a:rPr>
              <a:t>		Gatvė</a:t>
            </a:r>
            <a:endParaRPr lang="lt-LT" sz="1100" b="0" strike="noStrike" spc="-1" dirty="0">
              <a:latin typeface="Arial"/>
            </a:endParaRPr>
          </a:p>
          <a:p>
            <a:pPr>
              <a:lnSpc>
                <a:spcPct val="150000"/>
              </a:lnSpc>
              <a:tabLst>
                <a:tab pos="0" algn="l"/>
              </a:tabLst>
            </a:pPr>
            <a:r>
              <a:rPr lang="lt-LT" sz="1100" b="0" strike="noStrike" spc="-1" dirty="0">
                <a:solidFill>
                  <a:srgbClr val="000000"/>
                </a:solidFill>
                <a:latin typeface="Arial"/>
                <a:ea typeface="Arial"/>
              </a:rPr>
              <a:t>		Namo numeris</a:t>
            </a:r>
            <a:endParaRPr lang="lt-LT" sz="1100" b="0" strike="noStrike" spc="-1" dirty="0">
              <a:latin typeface="Arial"/>
            </a:endParaRPr>
          </a:p>
          <a:p>
            <a:pPr>
              <a:lnSpc>
                <a:spcPct val="150000"/>
              </a:lnSpc>
              <a:tabLst>
                <a:tab pos="0" algn="l"/>
              </a:tabLst>
            </a:pPr>
            <a:r>
              <a:rPr lang="lt-LT" sz="1100" b="0" strike="noStrike" spc="-1" dirty="0">
                <a:solidFill>
                  <a:srgbClr val="000000"/>
                </a:solidFill>
                <a:latin typeface="Arial"/>
                <a:ea typeface="Arial"/>
              </a:rPr>
              <a:t>		Buto numeris</a:t>
            </a:r>
            <a:endParaRPr lang="lt-LT" sz="1100" b="0" strike="noStrike" spc="-1" dirty="0">
              <a:latin typeface="Arial"/>
            </a:endParaRPr>
          </a:p>
          <a:p>
            <a:pPr>
              <a:lnSpc>
                <a:spcPct val="150000"/>
              </a:lnSpc>
              <a:tabLst>
                <a:tab pos="0" algn="l"/>
              </a:tabLst>
            </a:pPr>
            <a:r>
              <a:rPr lang="lt-LT" sz="1100" b="0" strike="noStrike" spc="-1" dirty="0">
                <a:solidFill>
                  <a:srgbClr val="000000"/>
                </a:solidFill>
                <a:latin typeface="Arial"/>
                <a:ea typeface="Arial"/>
              </a:rPr>
              <a:t>		</a:t>
            </a:r>
            <a:endParaRPr lang="lt-LT" sz="1100" b="0" strike="noStrike" spc="-1" dirty="0">
              <a:latin typeface="Arial"/>
            </a:endParaRPr>
          </a:p>
          <a:p>
            <a:pPr>
              <a:lnSpc>
                <a:spcPct val="100000"/>
              </a:lnSpc>
              <a:tabLst>
                <a:tab pos="0" algn="l"/>
              </a:tabLst>
            </a:pPr>
            <a:endParaRPr lang="lt-LT" sz="1100" b="0" strike="noStrike" spc="-1" dirty="0">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0" name="Google Shape;92;g13c9531d460_0_3"/>
          <p:cNvGrpSpPr/>
          <p:nvPr/>
        </p:nvGrpSpPr>
        <p:grpSpPr>
          <a:xfrm>
            <a:off x="388367" y="159840"/>
            <a:ext cx="1834920" cy="463680"/>
            <a:chOff x="388367" y="159840"/>
            <a:chExt cx="1834920" cy="463680"/>
          </a:xfrm>
        </p:grpSpPr>
        <p:sp>
          <p:nvSpPr>
            <p:cNvPr id="111" name="Google Shape;93;g13c9531d460_0_3"/>
            <p:cNvSpPr/>
            <p:nvPr/>
          </p:nvSpPr>
          <p:spPr>
            <a:xfrm>
              <a:off x="388367" y="159840"/>
              <a:ext cx="1834920" cy="463680"/>
            </a:xfrm>
            <a:prstGeom prst="roundRect">
              <a:avLst>
                <a:gd name="adj" fmla="val 50000"/>
              </a:avLst>
            </a:prstGeom>
            <a:solidFill>
              <a:schemeClr val="accent3"/>
            </a:solidFill>
            <a:ln w="0">
              <a:noFill/>
            </a:ln>
          </p:spPr>
          <p:style>
            <a:lnRef idx="0">
              <a:scrgbClr r="0" g="0" b="0"/>
            </a:lnRef>
            <a:fillRef idx="0">
              <a:scrgbClr r="0" g="0" b="0"/>
            </a:fillRef>
            <a:effectRef idx="0">
              <a:scrgbClr r="0" g="0" b="0"/>
            </a:effectRef>
            <a:fontRef idx="minor"/>
          </p:style>
        </p:sp>
        <p:sp>
          <p:nvSpPr>
            <p:cNvPr id="112" name="Google Shape;94;g13c9531d460_0_3"/>
            <p:cNvSpPr/>
            <p:nvPr/>
          </p:nvSpPr>
          <p:spPr>
            <a:xfrm>
              <a:off x="388367" y="188640"/>
              <a:ext cx="1607400" cy="335520"/>
            </a:xfrm>
            <a:prstGeom prst="rect">
              <a:avLst/>
            </a:prstGeom>
            <a:noFill/>
            <a:ln w="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tabLst>
                  <a:tab pos="0" algn="l"/>
                </a:tabLst>
              </a:pPr>
              <a:r>
                <a:rPr lang="lt-LT" sz="1600" b="1" strike="noStrike" spc="-1" dirty="0">
                  <a:solidFill>
                    <a:srgbClr val="FEFFFF"/>
                  </a:solidFill>
                  <a:latin typeface="Arial"/>
                  <a:ea typeface="Arial"/>
                </a:rPr>
                <a:t>Egzaminas</a:t>
              </a:r>
              <a:endParaRPr lang="lt-LT" sz="1600" b="0" strike="noStrike" spc="-1" dirty="0">
                <a:latin typeface="Arial"/>
              </a:endParaRPr>
            </a:p>
          </p:txBody>
        </p:sp>
      </p:grpSp>
      <p:pic>
        <p:nvPicPr>
          <p:cNvPr id="113" name="Google Shape;95;g13c9531d460_0_3" descr="Picture Placeholder 2"/>
          <p:cNvPicPr/>
          <p:nvPr/>
        </p:nvPicPr>
        <p:blipFill>
          <a:blip r:embed="rId2"/>
          <a:stretch/>
        </p:blipFill>
        <p:spPr>
          <a:xfrm>
            <a:off x="106655" y="652320"/>
            <a:ext cx="12010699" cy="6146586"/>
          </a:xfrm>
          <a:prstGeom prst="rect">
            <a:avLst/>
          </a:prstGeom>
          <a:ln w="0">
            <a:noFill/>
          </a:ln>
        </p:spPr>
      </p:pic>
      <p:sp>
        <p:nvSpPr>
          <p:cNvPr id="114" name="Google Shape;96;g13c9531d460_0_3"/>
          <p:cNvSpPr/>
          <p:nvPr/>
        </p:nvSpPr>
        <p:spPr>
          <a:xfrm>
            <a:off x="177553" y="751680"/>
            <a:ext cx="11415167" cy="5714640"/>
          </a:xfrm>
          <a:prstGeom prst="rect">
            <a:avLst/>
          </a:prstGeom>
          <a:noFill/>
          <a:ln w="0">
            <a:noFill/>
          </a:ln>
        </p:spPr>
        <p:style>
          <a:lnRef idx="0">
            <a:scrgbClr r="0" g="0" b="0"/>
          </a:lnRef>
          <a:fillRef idx="0">
            <a:scrgbClr r="0" g="0" b="0"/>
          </a:fillRef>
          <a:effectRef idx="0">
            <a:scrgbClr r="0" g="0" b="0"/>
          </a:effectRef>
          <a:fontRef idx="minor"/>
        </p:style>
        <p:txBody>
          <a:bodyPr>
            <a:noAutofit/>
          </a:bodyPr>
          <a:lstStyle/>
          <a:p>
            <a:pPr>
              <a:lnSpc>
                <a:spcPct val="150000"/>
              </a:lnSpc>
              <a:tabLst>
                <a:tab pos="0" algn="l"/>
              </a:tabLst>
            </a:pPr>
            <a:r>
              <a:rPr lang="lt-LT" sz="1200" b="0" strike="noStrike" spc="-1" dirty="0">
                <a:solidFill>
                  <a:srgbClr val="000000"/>
                </a:solidFill>
                <a:latin typeface="Arial"/>
                <a:ea typeface="Arial"/>
              </a:rPr>
              <a:t>	Vartotojas turi galėti užsiregistruoti.</a:t>
            </a:r>
            <a:r>
              <a:rPr lang="en-US" sz="1200" b="0" strike="noStrike" spc="-1" dirty="0">
                <a:solidFill>
                  <a:srgbClr val="000000"/>
                </a:solidFill>
                <a:latin typeface="Arial"/>
                <a:ea typeface="Arial"/>
              </a:rPr>
              <a:t> </a:t>
            </a:r>
            <a:r>
              <a:rPr lang="en-US" sz="1100" b="0" i="0" u="none" strike="noStrike" dirty="0">
                <a:solidFill>
                  <a:srgbClr val="000000"/>
                </a:solidFill>
                <a:effectLst/>
                <a:latin typeface="Patrick Hand" panose="00000500000000000000" pitchFamily="2" charset="0"/>
              </a:rPr>
              <a:t>✅</a:t>
            </a:r>
            <a:endParaRPr lang="lt-LT" sz="11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	Užsiregistravus sukuriamas User'is su default'ine role 'User'.</a:t>
            </a:r>
            <a:r>
              <a:rPr lang="en-US" sz="1200" b="0" i="0" u="none" strike="noStrike" dirty="0">
                <a:solidFill>
                  <a:srgbClr val="000000"/>
                </a:solidFill>
                <a:effectLst/>
                <a:latin typeface="Patrick Hand" panose="00000500000000000000" pitchFamily="2" charset="0"/>
              </a:rPr>
              <a:t> ✅</a:t>
            </a:r>
            <a:endParaRPr lang="lt-LT" sz="12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	Useris turi galėti sukelti apie save informaciją, kurioje VISI laukai privalomi(Žmogaus informacija), </a:t>
            </a:r>
            <a:br>
              <a:rPr lang="en-US" sz="1200" b="0" strike="noStrike" spc="-1" dirty="0">
                <a:solidFill>
                  <a:srgbClr val="000000"/>
                </a:solidFill>
                <a:latin typeface="Arial"/>
                <a:ea typeface="Arial"/>
              </a:rPr>
            </a:br>
            <a:r>
              <a:rPr lang="lt-LT" sz="1200" b="0" strike="noStrike" spc="-1" dirty="0">
                <a:solidFill>
                  <a:srgbClr val="000000"/>
                </a:solidFill>
                <a:latin typeface="Arial"/>
                <a:ea typeface="Arial"/>
              </a:rPr>
              <a:t>vartotojas neturi galėti sukelti informacijos apie daugiau nei vieną žmogų.</a:t>
            </a:r>
            <a:endParaRPr lang="lt-LT" sz="12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	Turi būti skirtingi endpoint atnaujint KIEKVIENĄ iš laukų, pvz.: Vardą, asmens kodą, telefono numerį, miestą(negalima atnaujinti į tuščią lauką arba whitespace)</a:t>
            </a:r>
            <a:r>
              <a:rPr lang="en-US" sz="1200" b="0" i="0" u="none" strike="noStrike" dirty="0">
                <a:solidFill>
                  <a:srgbClr val="000000"/>
                </a:solidFill>
                <a:effectLst/>
                <a:latin typeface="Patrick Hand" panose="00000500000000000000" pitchFamily="2" charset="0"/>
              </a:rPr>
              <a:t> ✅</a:t>
            </a:r>
            <a:endParaRPr lang="lt-LT" sz="1200" b="0" strike="noStrike" spc="-1">
              <a:latin typeface="Arial"/>
            </a:endParaRPr>
          </a:p>
          <a:p>
            <a:pPr>
              <a:lnSpc>
                <a:spcPct val="150000"/>
              </a:lnSpc>
              <a:tabLst>
                <a:tab pos="0" algn="l"/>
              </a:tabLst>
            </a:pPr>
            <a:endParaRPr lang="en-US" sz="1200" b="0" strike="noStrike" spc="-1" dirty="0">
              <a:solidFill>
                <a:srgbClr val="000000"/>
              </a:solidFill>
              <a:latin typeface="Arial"/>
              <a:ea typeface="Arial"/>
            </a:endParaRPr>
          </a:p>
          <a:p>
            <a:pPr>
              <a:lnSpc>
                <a:spcPct val="150000"/>
              </a:lnSpc>
              <a:tabLst>
                <a:tab pos="0" algn="l"/>
              </a:tabLst>
            </a:pPr>
            <a:endParaRPr lang="lt-LT" sz="12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	Pildant žmogaus informaciją žmogų turi būti privaloma įkelti profilio nuotrauką, jos dydis turi būti sumažintas iki </a:t>
            </a:r>
            <a:r>
              <a:rPr lang="lt-LT" sz="1000" b="0" strike="noStrike" spc="-1" dirty="0">
                <a:solidFill>
                  <a:srgbClr val="000000"/>
                </a:solidFill>
                <a:latin typeface="Arial"/>
                <a:ea typeface="Arial"/>
              </a:rPr>
              <a:t>200x200(jeigu nuotrauka per maža tai ją ištemps iki 200x200).</a:t>
            </a:r>
            <a:endParaRPr lang="lt-LT" sz="10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	</a:t>
            </a:r>
            <a:endParaRPr lang="en-US" sz="1200" b="0" strike="noStrike" spc="-1" dirty="0">
              <a:solidFill>
                <a:srgbClr val="000000"/>
              </a:solidFill>
              <a:latin typeface="Arial"/>
              <a:ea typeface="Arial"/>
            </a:endParaRPr>
          </a:p>
          <a:p>
            <a:pPr>
              <a:lnSpc>
                <a:spcPct val="150000"/>
              </a:lnSpc>
              <a:tabLst>
                <a:tab pos="0" algn="l"/>
              </a:tabLst>
            </a:pPr>
            <a:r>
              <a:rPr lang="lt-LT" sz="1200" b="0" strike="noStrike" spc="-1" dirty="0">
                <a:solidFill>
                  <a:srgbClr val="000000"/>
                </a:solidFill>
                <a:latin typeface="Arial"/>
                <a:ea typeface="Arial"/>
              </a:rPr>
              <a:t>Turi būti galimybė gauti visą informaciją apie įkeltą žmogų pagal jo ID(nuotrauka grąžinama byte masyvu).</a:t>
            </a:r>
            <a:endParaRPr lang="en-US" sz="1200" b="0" strike="noStrike" spc="-1" dirty="0">
              <a:solidFill>
                <a:srgbClr val="000000"/>
              </a:solidFill>
              <a:latin typeface="Arial"/>
              <a:ea typeface="Arial"/>
            </a:endParaRPr>
          </a:p>
          <a:p>
            <a:pPr>
              <a:lnSpc>
                <a:spcPct val="150000"/>
              </a:lnSpc>
              <a:tabLst>
                <a:tab pos="0" algn="l"/>
              </a:tabLst>
            </a:pPr>
            <a:endParaRPr lang="lt-LT" sz="12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	Useris neturi galėti atnaujint ne savo žmogaus informacijos, palengvinimo dėlėi sakykime, kad su kiekvienu requestu "iš frontend" ateis User'io ID, tačiau rekomendacija primti User’io ID iš JWT token claims (autorizuoto userio).</a:t>
            </a:r>
            <a:endParaRPr lang="en-US" sz="1200" b="0" strike="noStrike" spc="-1" dirty="0">
              <a:solidFill>
                <a:srgbClr val="000000"/>
              </a:solidFill>
              <a:latin typeface="Arial"/>
              <a:ea typeface="Arial"/>
            </a:endParaRPr>
          </a:p>
          <a:p>
            <a:pPr>
              <a:lnSpc>
                <a:spcPct val="150000"/>
              </a:lnSpc>
              <a:tabLst>
                <a:tab pos="0" algn="l"/>
              </a:tabLst>
            </a:pPr>
            <a:endParaRPr lang="lt-LT" sz="12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	Taip pat turi būti 'Admin' rolė, kuri bus nustatoma per duomenų bazę ir ji turės endpoint'ą per kurį galės ištrinti user'į pagal ID(ištrinant user’į ištrinam ir žmogaus info)	</a:t>
            </a:r>
            <a:endParaRPr lang="lt-LT" sz="12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	</a:t>
            </a:r>
            <a:r>
              <a:rPr lang="lt-LT" sz="1200" b="1" strike="noStrike" spc="-1" dirty="0">
                <a:solidFill>
                  <a:srgbClr val="000000"/>
                </a:solidFill>
                <a:latin typeface="Arial"/>
                <a:ea typeface="Arial"/>
              </a:rPr>
              <a:t>Neprisijungus turi būti galima tik registruotis ir prisijungti</a:t>
            </a:r>
            <a:endParaRPr lang="lt-LT" sz="12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	Autentifikacija ir Autorizacija daroma su Json Web Token'ais.</a:t>
            </a:r>
            <a:endParaRPr lang="lt-LT" sz="12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	Naudojama Mssql duomenų bazė.</a:t>
            </a:r>
            <a:endParaRPr lang="lt-LT" sz="12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	Naudojamas Entity Framework.</a:t>
            </a:r>
            <a:endParaRPr lang="lt-LT" sz="1200" b="0" strike="noStrike" spc="-1" dirty="0">
              <a:latin typeface="Arial"/>
            </a:endParaRPr>
          </a:p>
          <a:p>
            <a:pPr>
              <a:lnSpc>
                <a:spcPct val="150000"/>
              </a:lnSpc>
              <a:tabLst>
                <a:tab pos="0" algn="l"/>
              </a:tabLst>
            </a:pPr>
            <a:endParaRPr lang="lt-LT" sz="1200" b="0" strike="noStrike" spc="-1" dirty="0">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Google Shape;101;g13c9531d460_2_0"/>
          <p:cNvSpPr txBox="1"/>
          <p:nvPr/>
        </p:nvSpPr>
        <p:spPr>
          <a:xfrm>
            <a:off x="480240" y="460800"/>
            <a:ext cx="5615280" cy="453600"/>
          </a:xfrm>
          <a:prstGeom prst="rect">
            <a:avLst/>
          </a:prstGeom>
          <a:noFill/>
          <a:ln w="0">
            <a:noFill/>
          </a:ln>
        </p:spPr>
        <p:txBody>
          <a:bodyPr lIns="45720" rIns="45720">
            <a:normAutofit/>
          </a:bodyPr>
          <a:lstStyle/>
          <a:p>
            <a:pPr>
              <a:lnSpc>
                <a:spcPct val="90000"/>
              </a:lnSpc>
              <a:tabLst>
                <a:tab pos="0" algn="l"/>
              </a:tabLst>
            </a:pPr>
            <a:r>
              <a:rPr lang="lt-LT" sz="1300" b="0" strike="noStrike" spc="-1">
                <a:solidFill>
                  <a:srgbClr val="FEFFFF"/>
                </a:solidFill>
                <a:latin typeface="Arial"/>
                <a:ea typeface="Arial"/>
              </a:rPr>
              <a:t>Egzaminas</a:t>
            </a:r>
            <a:endParaRPr lang="lt-LT" sz="1300" b="0" strike="noStrike" spc="-1">
              <a:solidFill>
                <a:srgbClr val="000000"/>
              </a:solidFill>
              <a:latin typeface="Arial"/>
            </a:endParaRPr>
          </a:p>
          <a:p>
            <a:pPr>
              <a:lnSpc>
                <a:spcPct val="90000"/>
              </a:lnSpc>
              <a:spcBef>
                <a:spcPts val="1001"/>
              </a:spcBef>
              <a:tabLst>
                <a:tab pos="0" algn="l"/>
              </a:tabLst>
            </a:pPr>
            <a:endParaRPr lang="lt-LT" sz="1300" b="0" strike="noStrike" spc="-1">
              <a:solidFill>
                <a:srgbClr val="000000"/>
              </a:solidFill>
              <a:latin typeface="Arial"/>
            </a:endParaRPr>
          </a:p>
        </p:txBody>
      </p:sp>
      <p:grpSp>
        <p:nvGrpSpPr>
          <p:cNvPr id="116" name="Google Shape;102;g13c9531d460_2_0"/>
          <p:cNvGrpSpPr/>
          <p:nvPr/>
        </p:nvGrpSpPr>
        <p:grpSpPr>
          <a:xfrm>
            <a:off x="479880" y="898200"/>
            <a:ext cx="1834920" cy="463680"/>
            <a:chOff x="479880" y="898200"/>
            <a:chExt cx="1834920" cy="463680"/>
          </a:xfrm>
        </p:grpSpPr>
        <p:sp>
          <p:nvSpPr>
            <p:cNvPr id="117" name="Google Shape;103;g13c9531d460_2_0"/>
            <p:cNvSpPr/>
            <p:nvPr/>
          </p:nvSpPr>
          <p:spPr>
            <a:xfrm>
              <a:off x="479880" y="898200"/>
              <a:ext cx="1834920" cy="463680"/>
            </a:xfrm>
            <a:prstGeom prst="roundRect">
              <a:avLst>
                <a:gd name="adj" fmla="val 50000"/>
              </a:avLst>
            </a:prstGeom>
            <a:solidFill>
              <a:schemeClr val="accent3"/>
            </a:solidFill>
            <a:ln w="0">
              <a:noFill/>
            </a:ln>
          </p:spPr>
          <p:style>
            <a:lnRef idx="0">
              <a:scrgbClr r="0" g="0" b="0"/>
            </a:lnRef>
            <a:fillRef idx="0">
              <a:scrgbClr r="0" g="0" b="0"/>
            </a:fillRef>
            <a:effectRef idx="0">
              <a:scrgbClr r="0" g="0" b="0"/>
            </a:effectRef>
            <a:fontRef idx="minor"/>
          </p:style>
        </p:sp>
        <p:sp>
          <p:nvSpPr>
            <p:cNvPr id="118" name="Google Shape;104;g13c9531d460_2_0"/>
            <p:cNvSpPr/>
            <p:nvPr/>
          </p:nvSpPr>
          <p:spPr>
            <a:xfrm>
              <a:off x="593640" y="962640"/>
              <a:ext cx="1607400" cy="335520"/>
            </a:xfrm>
            <a:prstGeom prst="rect">
              <a:avLst/>
            </a:prstGeom>
            <a:noFill/>
            <a:ln w="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tabLst>
                  <a:tab pos="0" algn="l"/>
                </a:tabLst>
              </a:pPr>
              <a:r>
                <a:rPr lang="lt-LT" sz="1600" b="1" strike="noStrike" spc="-1">
                  <a:solidFill>
                    <a:srgbClr val="FEFFFF"/>
                  </a:solidFill>
                  <a:latin typeface="Arial"/>
                  <a:ea typeface="Arial"/>
                </a:rPr>
                <a:t>Egzaminas</a:t>
              </a:r>
              <a:endParaRPr lang="lt-LT" sz="1600" b="0" strike="noStrike" spc="-1">
                <a:latin typeface="Arial"/>
              </a:endParaRPr>
            </a:p>
          </p:txBody>
        </p:sp>
      </p:grpSp>
      <p:pic>
        <p:nvPicPr>
          <p:cNvPr id="119" name="Google Shape;105;g13c9531d460_2_0" descr="Picture Placeholder 2"/>
          <p:cNvPicPr/>
          <p:nvPr/>
        </p:nvPicPr>
        <p:blipFill>
          <a:blip r:embed="rId2"/>
          <a:stretch/>
        </p:blipFill>
        <p:spPr>
          <a:xfrm>
            <a:off x="479880" y="1441440"/>
            <a:ext cx="11231640" cy="5227920"/>
          </a:xfrm>
          <a:prstGeom prst="rect">
            <a:avLst/>
          </a:prstGeom>
          <a:ln w="0">
            <a:noFill/>
          </a:ln>
        </p:spPr>
      </p:pic>
      <p:sp>
        <p:nvSpPr>
          <p:cNvPr id="120" name="Google Shape;106;g13c9531d460_2_0"/>
          <p:cNvSpPr/>
          <p:nvPr/>
        </p:nvSpPr>
        <p:spPr>
          <a:xfrm>
            <a:off x="594000" y="1821600"/>
            <a:ext cx="10998720" cy="4644720"/>
          </a:xfrm>
          <a:prstGeom prst="rect">
            <a:avLst/>
          </a:prstGeom>
          <a:noFill/>
          <a:ln w="0">
            <a:noFill/>
          </a:ln>
        </p:spPr>
        <p:style>
          <a:lnRef idx="0">
            <a:scrgbClr r="0" g="0" b="0"/>
          </a:lnRef>
          <a:fillRef idx="0">
            <a:scrgbClr r="0" g="0" b="0"/>
          </a:fillRef>
          <a:effectRef idx="0">
            <a:scrgbClr r="0" g="0" b="0"/>
          </a:effectRef>
          <a:fontRef idx="minor"/>
        </p:style>
        <p:txBody>
          <a:bodyPr>
            <a:noAutofit/>
          </a:bodyPr>
          <a:lstStyle/>
          <a:p>
            <a:pPr>
              <a:lnSpc>
                <a:spcPct val="150000"/>
              </a:lnSpc>
              <a:tabLst>
                <a:tab pos="0" algn="l"/>
              </a:tabLst>
            </a:pPr>
            <a:r>
              <a:rPr lang="lt-LT" sz="1200" b="0" strike="noStrike" spc="-1" dirty="0">
                <a:solidFill>
                  <a:srgbClr val="000000"/>
                </a:solidFill>
                <a:latin typeface="Arial"/>
                <a:ea typeface="Arial"/>
              </a:rPr>
              <a:t>Vertinimas:</a:t>
            </a:r>
            <a:endParaRPr lang="lt-LT" sz="1200" b="0" strike="noStrike" spc="-1" dirty="0">
              <a:latin typeface="Arial"/>
            </a:endParaRPr>
          </a:p>
          <a:p>
            <a:pPr>
              <a:lnSpc>
                <a:spcPct val="150000"/>
              </a:lnSpc>
              <a:tabLst>
                <a:tab pos="0" algn="l"/>
              </a:tabLst>
            </a:pPr>
            <a:endParaRPr lang="lt-LT" sz="12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Veikianti programa - 5 balai</a:t>
            </a:r>
            <a:endParaRPr lang="lt-LT" sz="12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Panaudoti interfeisų ir klasių registravimai - 1 taškas</a:t>
            </a:r>
            <a:endParaRPr lang="lt-LT" sz="12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Veikiančios migracijos - 1 taškas</a:t>
            </a:r>
            <a:endParaRPr lang="lt-LT" sz="12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Kodas lengvai suprantamas - 1 taškas</a:t>
            </a:r>
            <a:endParaRPr lang="lt-LT" sz="12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Kodas vadovaujasi single-responsibility principu - 1</a:t>
            </a:r>
            <a:endParaRPr lang="lt-LT" sz="12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Unit testai - 1 taškas</a:t>
            </a:r>
            <a:endParaRPr lang="lt-LT" sz="1200" b="0" strike="noStrike" spc="-1" dirty="0">
              <a:latin typeface="Arial"/>
            </a:endParaRPr>
          </a:p>
          <a:p>
            <a:pPr>
              <a:lnSpc>
                <a:spcPct val="150000"/>
              </a:lnSpc>
              <a:tabLst>
                <a:tab pos="0" algn="l"/>
              </a:tabLst>
            </a:pPr>
            <a:endParaRPr lang="lt-LT" sz="1200" b="0" strike="noStrike" spc="-1" dirty="0">
              <a:latin typeface="Arial"/>
            </a:endParaRPr>
          </a:p>
          <a:p>
            <a:pPr>
              <a:lnSpc>
                <a:spcPct val="150000"/>
              </a:lnSpc>
              <a:tabLst>
                <a:tab pos="0" algn="l"/>
              </a:tabLst>
            </a:pPr>
            <a:endParaRPr lang="lt-LT" sz="1200" b="0" strike="noStrike" spc="-1" dirty="0">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27F6A7549659E42BA778ACB16104AF2" ma:contentTypeVersion="4" ma:contentTypeDescription="Create a new document." ma:contentTypeScope="" ma:versionID="cc9bbf76c8bd161de39250ff5ab75e33">
  <xsd:schema xmlns:xsd="http://www.w3.org/2001/XMLSchema" xmlns:xs="http://www.w3.org/2001/XMLSchema" xmlns:p="http://schemas.microsoft.com/office/2006/metadata/properties" xmlns:ns2="7e974c03-74b9-42c9-b043-2b6a07d6829a" targetNamespace="http://schemas.microsoft.com/office/2006/metadata/properties" ma:root="true" ma:fieldsID="4f9b04f437fa81bfa9eae0c6cbf04608" ns2:_="">
    <xsd:import namespace="7e974c03-74b9-42c9-b043-2b6a07d6829a"/>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e974c03-74b9-42c9-b043-2b6a07d6829a"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0764E21-86AA-49BE-A2D9-66F1367026F7}">
  <ds:schemaRefs>
    <ds:schemaRef ds:uri="http://schemas.microsoft.com/sharepoint/v3/contenttype/forms"/>
  </ds:schemaRefs>
</ds:datastoreItem>
</file>

<file path=customXml/itemProps2.xml><?xml version="1.0" encoding="utf-8"?>
<ds:datastoreItem xmlns:ds="http://schemas.openxmlformats.org/officeDocument/2006/customXml" ds:itemID="{23CCA059-C4F0-4C44-97B5-03DFBED276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e974c03-74b9-42c9-b043-2b6a07d682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346</TotalTime>
  <Words>339</Words>
  <Application>Microsoft Office PowerPoint</Application>
  <PresentationFormat>Widescreen</PresentationFormat>
  <Paragraphs>57</Paragraphs>
  <Slides>4</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vt:i4>
      </vt:variant>
    </vt:vector>
  </HeadingPairs>
  <TitlesOfParts>
    <vt:vector size="11" baseType="lpstr">
      <vt:lpstr>Arial</vt:lpstr>
      <vt:lpstr>Patrick Hand</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Tomas Stankevičius</cp:lastModifiedBy>
  <cp:revision>5</cp:revision>
  <dcterms:modified xsi:type="dcterms:W3CDTF">2024-02-14T12:07:23Z</dcterms:modified>
  <dc:language>lt-LT</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0x010100BB9168731F3A5048AE6E62D0FF0DA85F</vt:lpwstr>
  </property>
</Properties>
</file>