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62" r:id="rId4"/>
    <p:sldId id="264" r:id="rId5"/>
    <p:sldId id="268" r:id="rId6"/>
    <p:sldId id="267" r:id="rId7"/>
    <p:sldId id="265" r:id="rId8"/>
    <p:sldId id="266" r:id="rId9"/>
    <p:sldId id="269" r:id="rId10"/>
    <p:sldId id="272" r:id="rId11"/>
    <p:sldId id="270" r:id="rId12"/>
    <p:sldId id="271" r:id="rId13"/>
    <p:sldId id="260" r:id="rId14"/>
    <p:sldId id="261" r:id="rId15"/>
    <p:sldId id="26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69" dt="2023-02-09T19:06:0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modSld sldOrd">
      <pc:chgData name="Calogera McCormick" userId="e0a4c6cb4146cbe1" providerId="LiveId" clId="{43E20478-7581-4DD6-9A41-2D114A35964C}" dt="2023-02-09T20:12:21.314" v="7688" actId="1035"/>
      <pc:docMkLst>
        <pc:docMk/>
      </pc:docMkLst>
      <pc:sldChg chg="modSp mod ord">
        <pc:chgData name="Calogera McCormick" userId="e0a4c6cb4146cbe1" providerId="LiveId" clId="{43E20478-7581-4DD6-9A41-2D114A35964C}" dt="2023-02-09T00:22:12.939" v="44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09T00:22:09.198" v="42" actId="20577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">
        <pc:chgData name="Calogera McCormick" userId="e0a4c6cb4146cbe1" providerId="LiveId" clId="{43E20478-7581-4DD6-9A41-2D114A35964C}" dt="2023-02-09T13:43:50.479" v="5465" actId="3680"/>
        <pc:sldMkLst>
          <pc:docMk/>
          <pc:sldMk cId="2200927822" sldId="260"/>
        </pc:sldMkLst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09T03:28:25.774" v="3622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09T00:14:43.593" v="10" actId="20577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chgLayout">
        <pc:chgData name="Calogera McCormick" userId="e0a4c6cb4146cbe1" providerId="LiveId" clId="{43E20478-7581-4DD6-9A41-2D114A35964C}" dt="2023-02-09T00:22:38.837" v="53" actId="2660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1" creationId="{1351B104-9B78-4A2B-B970-FA8ABE1CE12D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5" creationId="{D4116A08-770E-4DC3-AAB6-E3E8E6CEC832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09T05:05:17.750" v="5183" actId="14100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09T05:05:17.750" v="5183" actId="14100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09T04:26:12.467" v="4708" actId="20577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09T03:30:10.392" v="3733" actId="22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09T03:30:07.932" v="3732" actId="20577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09T03:30:10.392" v="3733" actId="22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09T13:40:16.072" v="5463" actId="2165"/>
        <pc:sldMkLst>
          <pc:docMk/>
          <pc:sldMk cId="2201672641" sldId="266"/>
        </pc:sldMkLst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09T05:02:53.159" v="4877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09T04:38:11.737" v="4715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mod">
        <pc:chgData name="Calogera McCormick" userId="e0a4c6cb4146cbe1" providerId="LiveId" clId="{43E20478-7581-4DD6-9A41-2D114A35964C}" dt="2023-02-09T05:04:57.165" v="5162" actId="207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addSp delSp modSp new mod">
        <pc:chgData name="Calogera McCormick" userId="e0a4c6cb4146cbe1" providerId="LiveId" clId="{43E20478-7581-4DD6-9A41-2D114A35964C}" dt="2023-02-09T19:05:27.509" v="7616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09T17:22:42.786" v="7588" actId="14100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19:05:27.509" v="761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09T14:21:53.067" v="6576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09T14:01:34.857" v="5978" actId="20577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09T14:21:53.067" v="6576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09T20:08:33.190" v="7683" actId="14734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09T14:43:39.536" v="7197" actId="14100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20:08:33.190" v="7683" actId="14734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09T20:12:21.314" v="7688" actId="1035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09T20:12:21.314" v="7688" actId="1035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119910"/>
              </p:ext>
            </p:extLst>
          </p:nvPr>
        </p:nvGraphicFramePr>
        <p:xfrm>
          <a:off x="411480" y="720074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/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3404155"/>
              </p:ext>
            </p:extLst>
          </p:nvPr>
        </p:nvGraphicFramePr>
        <p:xfrm>
          <a:off x="1145357" y="2261231"/>
          <a:ext cx="48744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9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1141413" y="2249488"/>
          <a:ext cx="9906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1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776788"/>
          </a:xfrm>
        </p:spPr>
        <p:txBody>
          <a:bodyPr>
            <a:normAutofit/>
          </a:bodyPr>
          <a:lstStyle/>
          <a:p>
            <a:r>
              <a:rPr lang="en-US" dirty="0"/>
              <a:t>How have (recent) changes in weather patterns affected the flight patterns with respect to:</a:t>
            </a:r>
          </a:p>
          <a:p>
            <a:pPr lvl="1"/>
            <a:r>
              <a:rPr lang="en-US" sz="1600" dirty="0"/>
              <a:t>Change in number of diverted flights from XX-XX</a:t>
            </a:r>
          </a:p>
          <a:p>
            <a:pPr lvl="1"/>
            <a:r>
              <a:rPr lang="en-US" sz="1600" dirty="0"/>
              <a:t>Compare XX region to XX region within North America</a:t>
            </a:r>
          </a:p>
          <a:p>
            <a:pPr lvl="1"/>
            <a:r>
              <a:rPr lang="en-US" sz="1600" dirty="0"/>
              <a:t>Change in number of bird accidents or near misses (due to impact of migratory patterns)</a:t>
            </a:r>
          </a:p>
          <a:p>
            <a:pPr lvl="1"/>
            <a:r>
              <a:rPr lang="en-US" sz="1600" dirty="0"/>
              <a:t>Changes to number of annual cancellations due to local weather (</a:t>
            </a:r>
            <a:r>
              <a:rPr lang="en-US" sz="1600" dirty="0" err="1"/>
              <a:t>eg</a:t>
            </a:r>
            <a:r>
              <a:rPr lang="en-US" sz="1600" dirty="0"/>
              <a:t>, fire, snow)</a:t>
            </a:r>
          </a:p>
          <a:p>
            <a:r>
              <a:rPr lang="en-US" dirty="0"/>
              <a:t>Impact of change in total airline trip time to the quality of airline travel for passengers (includes time for diversion) (qualitative)</a:t>
            </a:r>
          </a:p>
          <a:p>
            <a:r>
              <a:rPr lang="en-US" dirty="0"/>
              <a:t>For a particular route:</a:t>
            </a:r>
          </a:p>
          <a:p>
            <a:pPr lvl="1"/>
            <a:r>
              <a:rPr lang="en-US" sz="1600" dirty="0"/>
              <a:t>Change in cost of airline travel for the airline</a:t>
            </a:r>
          </a:p>
          <a:p>
            <a:pPr lvl="1"/>
            <a:r>
              <a:rPr lang="en-US" sz="1600" dirty="0"/>
              <a:t>Change in cost and reliability of airline travel for the passenger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5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67521"/>
              </p:ext>
            </p:extLst>
          </p:nvPr>
        </p:nvGraphicFramePr>
        <p:xfrm>
          <a:off x="354842" y="691454"/>
          <a:ext cx="11546007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20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1199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791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20 years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20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reason causes the most delayed flights in the US?  How has this changed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59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Tawn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875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20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  <a:tr h="70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flights in US over 20 years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years,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 for 3 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total number of diverted, delayed and cancelled flights in the US over the past 20 years.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has the number of flights diverted, delayed and cancelled changed for the 5 largest AIRLINES and JetBlue in the US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has the number of flights diverted, delayed and cancelled changed for the 10 AIRPORTS over the past 20 years?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45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89" y="2249488"/>
            <a:ext cx="7729048" cy="3541712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per month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22161"/>
              </p:ext>
            </p:extLst>
          </p:nvPr>
        </p:nvGraphicFramePr>
        <p:xfrm>
          <a:off x="411480" y="575715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1153</TotalTime>
  <Words>2169</Words>
  <Application>Microsoft Office PowerPoint</Application>
  <PresentationFormat>Widescreen</PresentationFormat>
  <Paragraphs>559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Tw Cen MT</vt:lpstr>
      <vt:lpstr>Circuit</vt:lpstr>
      <vt:lpstr>Impact of Weather Changes on Air Travel</vt:lpstr>
      <vt:lpstr>Scope</vt:lpstr>
      <vt:lpstr>PLANNED ANALYSES - CURRENT</vt:lpstr>
      <vt:lpstr>PLANNED ANALYSES of ARRIVAL DELAYS - CURRENT</vt:lpstr>
      <vt:lpstr>Pull a csv for the departure data</vt:lpstr>
      <vt:lpstr>PowerPoint Presentation</vt:lpstr>
      <vt:lpstr>Airports with &gt;100 flgihts delayed IN aNY month DUE TO WEATHER</vt:lpstr>
      <vt:lpstr>PowerPoint Presentation</vt:lpstr>
      <vt:lpstr>Total months with &gt;50 delayed flights per month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ORIGINAL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2023-02-09T20:12:29Z</dcterms:modified>
</cp:coreProperties>
</file>